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5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Override6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71" r:id="rId3"/>
    <p:sldId id="266" r:id="rId4"/>
    <p:sldId id="262" r:id="rId5"/>
    <p:sldId id="287" r:id="rId6"/>
    <p:sldId id="278" r:id="rId7"/>
    <p:sldId id="279" r:id="rId8"/>
    <p:sldId id="1698" r:id="rId9"/>
    <p:sldId id="1699" r:id="rId10"/>
    <p:sldId id="267" r:id="rId11"/>
    <p:sldId id="323" r:id="rId12"/>
    <p:sldId id="303" r:id="rId13"/>
    <p:sldId id="1675" r:id="rId14"/>
    <p:sldId id="1676" r:id="rId15"/>
    <p:sldId id="282" r:id="rId16"/>
    <p:sldId id="268" r:id="rId17"/>
    <p:sldId id="298" r:id="rId18"/>
    <p:sldId id="320" r:id="rId19"/>
    <p:sldId id="295" r:id="rId20"/>
    <p:sldId id="289" r:id="rId21"/>
    <p:sldId id="299" r:id="rId22"/>
    <p:sldId id="269" r:id="rId23"/>
    <p:sldId id="1689" r:id="rId24"/>
    <p:sldId id="1687" r:id="rId25"/>
    <p:sldId id="1691" r:id="rId26"/>
    <p:sldId id="1697" r:id="rId27"/>
    <p:sldId id="1624" r:id="rId28"/>
    <p:sldId id="270" r:id="rId29"/>
    <p:sldId id="1659" r:id="rId30"/>
    <p:sldId id="1677" r:id="rId31"/>
    <p:sldId id="1681" r:id="rId32"/>
    <p:sldId id="1684" r:id="rId33"/>
    <p:sldId id="1631" r:id="rId34"/>
    <p:sldId id="261" r:id="rId35"/>
    <p:sldId id="263" r:id="rId36"/>
    <p:sldId id="258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E19"/>
    <a:srgbClr val="6EC3AD"/>
    <a:srgbClr val="303689"/>
    <a:srgbClr val="DA3C49"/>
    <a:srgbClr val="258A8F"/>
    <a:srgbClr val="67B1AA"/>
    <a:srgbClr val="79BAB4"/>
    <a:srgbClr val="66B5C9"/>
    <a:srgbClr val="EDB159"/>
    <a:srgbClr val="235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77" d="100"/>
          <a:sy n="77" d="100"/>
        </p:scale>
        <p:origin x="30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78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202" y="0"/>
            <a:ext cx="12237202" cy="6858000"/>
          </a:xfrm>
          <a:prstGeom prst="rect">
            <a:avLst/>
          </a:prstGeom>
        </p:spPr>
      </p:pic>
      <p:sp>
        <p:nvSpPr>
          <p:cNvPr id="47" name="Freeform 47"/>
          <p:cNvSpPr>
            <a:spLocks/>
          </p:cNvSpPr>
          <p:nvPr userDrawn="1"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504950" y="2571750"/>
            <a:ext cx="2809472" cy="4286250"/>
          </a:xfrm>
          <a:prstGeom prst="rect">
            <a:avLst/>
          </a:prstGeom>
          <a:blipFill>
            <a:blip r:embed="rId3"/>
            <a:srcRect/>
            <a:stretch>
              <a:fillRect l="-12865" t="18036" r="1637" b="-6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DC50CB19-1306-4986-8DBC-1361F5F4A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699" y="2945130"/>
            <a:ext cx="5308602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7577C2CA-B9FE-4CEF-BFD3-2A952F6EA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699" y="1661159"/>
            <a:ext cx="5308602" cy="1283971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1B7F0F28-77FC-40C7-8155-D2C6652DA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41699" y="4344518"/>
            <a:ext cx="530860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21" name="文本占位符 13">
            <a:extLst>
              <a:ext uri="{FF2B5EF4-FFF2-40B4-BE49-F238E27FC236}">
                <a16:creationId xmlns:a16="http://schemas.microsoft.com/office/drawing/2014/main" id="{79C073DB-3767-49D3-8F06-941A02DF78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1699" y="4640789"/>
            <a:ext cx="530860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79450" y="478971"/>
            <a:ext cx="10833100" cy="590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3750AA5-5BD5-4763-B155-D6294E47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407" y="2981325"/>
            <a:ext cx="5419185" cy="8953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5F805A2-12E2-466A-AE2B-324D050F2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7523" y="3876675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40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A938DB9E-9F90-4217-86A9-2189F5D7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2019/6/19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ACD0D415-6264-49BA-94A9-2087C13C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1313F758-AA3F-4DC3-B8ED-E54A75B0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标题 5">
            <a:extLst>
              <a:ext uri="{FF2B5EF4-FFF2-40B4-BE49-F238E27FC236}">
                <a16:creationId xmlns:a16="http://schemas.microsoft.com/office/drawing/2014/main" id="{3B5482C1-426F-4ACA-8ED4-8AF61C488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C8C9B5B5-5C0A-455B-AE2A-CBE4A113D05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7D825F-38E8-480D-A52C-AB4F0D7D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1D915D-5507-4952-9BB5-A580F09F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C71E54-95C2-4866-8909-3C33FAFD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202" y="0"/>
            <a:ext cx="12237202" cy="6858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1D627ED-1DF8-4FBA-BC42-1FA04A81E3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2962" y="2011363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>
            <a:extLst>
              <a:ext uri="{FF2B5EF4-FFF2-40B4-BE49-F238E27FC236}">
                <a16:creationId xmlns:a16="http://schemas.microsoft.com/office/drawing/2014/main" id="{3111358B-890E-4740-89A3-DBE99BAE44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2962" y="43175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F1D05D0F-BB60-4ABF-9B2A-C2BB2E77C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021328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72C139F3-1A4E-458F-A36A-D2AD03617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C7120314-DA83-4642-BC07-B5C095D08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42B50A4-9CA2-44B8-9B9E-0EB2D29E9022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4012C6E3-AB01-46F0-866A-7EB127D4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2019/6/19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79828A29-8E39-4762-A9E4-862CE1397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7B0880B1-9E89-4F7D-AB9B-185A446C9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hyperlink" Target="https://www.islide.cc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441699" y="2945130"/>
            <a:ext cx="5308602" cy="1283971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朱逸渠</a:t>
            </a:r>
            <a:endParaRPr lang="en-US" altLang="zh-CN" dirty="0"/>
          </a:p>
          <a:p>
            <a:r>
              <a:rPr lang="zh-CN" altLang="en-US" dirty="0"/>
              <a:t>姚雪辉</a:t>
            </a:r>
            <a:endParaRPr lang="en-US" altLang="zh-CN" dirty="0"/>
          </a:p>
          <a:p>
            <a:r>
              <a:rPr lang="zh-CN" altLang="en-US" dirty="0"/>
              <a:t>张星</a:t>
            </a:r>
            <a:endParaRPr lang="en-US" altLang="zh-CN" dirty="0"/>
          </a:p>
          <a:p>
            <a:r>
              <a:rPr lang="zh-CN" altLang="en-US" dirty="0"/>
              <a:t>张吉祺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441699" y="1661159"/>
            <a:ext cx="5308602" cy="1283971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计算机图形学期末项目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2019.06.20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65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24" name="69fec5b5-d3ec-46a8-ac18-2205945d408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570386"/>
            <a:ext cx="10833209" cy="3530348"/>
            <a:chOff x="687279" y="1570386"/>
            <a:chExt cx="10833209" cy="3530348"/>
          </a:xfrm>
        </p:grpSpPr>
        <p:grpSp>
          <p:nvGrpSpPr>
            <p:cNvPr id="25" name="íşľiḓè">
              <a:extLst>
                <a:ext uri="{FF2B5EF4-FFF2-40B4-BE49-F238E27FC236}">
                  <a16:creationId xmlns:a16="http://schemas.microsoft.com/office/drawing/2014/main" id="{392B6004-D92D-4964-8D89-8146DED2FF07}"/>
                </a:ext>
              </a:extLst>
            </p:cNvPr>
            <p:cNvGrpSpPr/>
            <p:nvPr/>
          </p:nvGrpSpPr>
          <p:grpSpPr>
            <a:xfrm>
              <a:off x="4585464" y="2079659"/>
              <a:ext cx="3021072" cy="3021075"/>
              <a:chOff x="4701000" y="2079659"/>
              <a:chExt cx="3021072" cy="3021075"/>
            </a:xfrm>
          </p:grpSpPr>
          <p:sp>
            <p:nvSpPr>
              <p:cNvPr id="37" name="í$ľïḋe">
                <a:extLst>
                  <a:ext uri="{FF2B5EF4-FFF2-40B4-BE49-F238E27FC236}">
                    <a16:creationId xmlns:a16="http://schemas.microsoft.com/office/drawing/2014/main" id="{C64EC377-AD9E-454D-B00C-03A4DB6ABA59}"/>
                  </a:ext>
                </a:extLst>
              </p:cNvPr>
              <p:cNvSpPr/>
              <p:nvPr/>
            </p:nvSpPr>
            <p:spPr>
              <a:xfrm>
                <a:off x="4958143" y="2336803"/>
                <a:ext cx="2506782" cy="2506787"/>
              </a:xfrm>
              <a:prstGeom prst="ellipse">
                <a:avLst/>
              </a:prstGeom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$ļîḓe">
                <a:extLst>
                  <a:ext uri="{FF2B5EF4-FFF2-40B4-BE49-F238E27FC236}">
                    <a16:creationId xmlns:a16="http://schemas.microsoft.com/office/drawing/2014/main" id="{EFFECF46-C200-42BA-AA09-C290D705481B}"/>
                  </a:ext>
                </a:extLst>
              </p:cNvPr>
              <p:cNvSpPr/>
              <p:nvPr/>
            </p:nvSpPr>
            <p:spPr>
              <a:xfrm>
                <a:off x="4701000" y="2079659"/>
                <a:ext cx="3021072" cy="3021075"/>
              </a:xfrm>
              <a:prstGeom prst="pie">
                <a:avLst>
                  <a:gd name="adj1" fmla="val 16200000"/>
                  <a:gd name="adj2" fmla="val 4536000"/>
                </a:avLst>
              </a:prstGeom>
              <a:solidFill>
                <a:schemeClr val="accent1">
                  <a:lumMod val="100000"/>
                </a:schemeClr>
              </a:solidFill>
              <a:ln w="635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îŝlîďê">
              <a:extLst>
                <a:ext uri="{FF2B5EF4-FFF2-40B4-BE49-F238E27FC236}">
                  <a16:creationId xmlns:a16="http://schemas.microsoft.com/office/drawing/2014/main" id="{C27D62BA-466C-44A8-A780-B3DB20E62231}"/>
                </a:ext>
              </a:extLst>
            </p:cNvPr>
            <p:cNvSpPr txBox="1"/>
            <p:nvPr/>
          </p:nvSpPr>
          <p:spPr>
            <a:xfrm>
              <a:off x="8391000" y="1570386"/>
              <a:ext cx="798151" cy="598614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46%</a:t>
              </a:r>
            </a:p>
          </p:txBody>
        </p:sp>
        <p:sp>
          <p:nvSpPr>
            <p:cNvPr id="27" name="iṣľíḓè">
              <a:extLst>
                <a:ext uri="{FF2B5EF4-FFF2-40B4-BE49-F238E27FC236}">
                  <a16:creationId xmlns:a16="http://schemas.microsoft.com/office/drawing/2014/main" id="{3D11B13B-7D63-4AB9-9969-5D295125C1F8}"/>
                </a:ext>
              </a:extLst>
            </p:cNvPr>
            <p:cNvSpPr/>
            <p:nvPr/>
          </p:nvSpPr>
          <p:spPr bwMode="auto">
            <a:xfrm>
              <a:off x="6835798" y="2336803"/>
              <a:ext cx="899312" cy="90072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iş1iḑe">
              <a:extLst>
                <a:ext uri="{FF2B5EF4-FFF2-40B4-BE49-F238E27FC236}">
                  <a16:creationId xmlns:a16="http://schemas.microsoft.com/office/drawing/2014/main" id="{DAB791D2-1FCC-448D-8B3B-07F14DC51AED}"/>
                </a:ext>
              </a:extLst>
            </p:cNvPr>
            <p:cNvSpPr/>
            <p:nvPr/>
          </p:nvSpPr>
          <p:spPr>
            <a:xfrm>
              <a:off x="7029687" y="2513350"/>
              <a:ext cx="511534" cy="547632"/>
            </a:xfrm>
            <a:custGeom>
              <a:avLst/>
              <a:gdLst>
                <a:gd name="connsiteX0" fmla="*/ 191941 w 566993"/>
                <a:gd name="connsiteY0" fmla="*/ 362212 h 607004"/>
                <a:gd name="connsiteX1" fmla="*/ 203101 w 566993"/>
                <a:gd name="connsiteY1" fmla="*/ 369284 h 607004"/>
                <a:gd name="connsiteX2" fmla="*/ 283545 w 566993"/>
                <a:gd name="connsiteY2" fmla="*/ 479135 h 607004"/>
                <a:gd name="connsiteX3" fmla="*/ 363893 w 566993"/>
                <a:gd name="connsiteY3" fmla="*/ 369284 h 607004"/>
                <a:gd name="connsiteX4" fmla="*/ 375052 w 566993"/>
                <a:gd name="connsiteY4" fmla="*/ 362212 h 607004"/>
                <a:gd name="connsiteX5" fmla="*/ 381165 w 566993"/>
                <a:gd name="connsiteY5" fmla="*/ 363859 h 607004"/>
                <a:gd name="connsiteX6" fmla="*/ 452585 w 566993"/>
                <a:gd name="connsiteY6" fmla="*/ 400476 h 607004"/>
                <a:gd name="connsiteX7" fmla="*/ 566993 w 566993"/>
                <a:gd name="connsiteY7" fmla="*/ 477585 h 607004"/>
                <a:gd name="connsiteX8" fmla="*/ 566993 w 566993"/>
                <a:gd name="connsiteY8" fmla="*/ 607004 h 607004"/>
                <a:gd name="connsiteX9" fmla="*/ 283545 w 566993"/>
                <a:gd name="connsiteY9" fmla="*/ 607004 h 607004"/>
                <a:gd name="connsiteX10" fmla="*/ 0 w 566993"/>
                <a:gd name="connsiteY10" fmla="*/ 607004 h 607004"/>
                <a:gd name="connsiteX11" fmla="*/ 0 w 566993"/>
                <a:gd name="connsiteY11" fmla="*/ 477585 h 607004"/>
                <a:gd name="connsiteX12" fmla="*/ 114408 w 566993"/>
                <a:gd name="connsiteY12" fmla="*/ 400476 h 607004"/>
                <a:gd name="connsiteX13" fmla="*/ 185828 w 566993"/>
                <a:gd name="connsiteY13" fmla="*/ 363859 h 607004"/>
                <a:gd name="connsiteX14" fmla="*/ 191941 w 566993"/>
                <a:gd name="connsiteY14" fmla="*/ 362212 h 607004"/>
                <a:gd name="connsiteX15" fmla="*/ 281913 w 566993"/>
                <a:gd name="connsiteY15" fmla="*/ 0 h 607004"/>
                <a:gd name="connsiteX16" fmla="*/ 283368 w 566993"/>
                <a:gd name="connsiteY16" fmla="*/ 0 h 607004"/>
                <a:gd name="connsiteX17" fmla="*/ 284727 w 566993"/>
                <a:gd name="connsiteY17" fmla="*/ 0 h 607004"/>
                <a:gd name="connsiteX18" fmla="*/ 410778 w 566993"/>
                <a:gd name="connsiteY18" fmla="*/ 107256 h 607004"/>
                <a:gd name="connsiteX19" fmla="*/ 402627 w 566993"/>
                <a:gd name="connsiteY19" fmla="*/ 162580 h 607004"/>
                <a:gd name="connsiteX20" fmla="*/ 414077 w 566993"/>
                <a:gd name="connsiteY20" fmla="*/ 188933 h 607004"/>
                <a:gd name="connsiteX21" fmla="*/ 384675 w 566993"/>
                <a:gd name="connsiteY21" fmla="*/ 242222 h 607004"/>
                <a:gd name="connsiteX22" fmla="*/ 321892 w 566993"/>
                <a:gd name="connsiteY22" fmla="*/ 318280 h 607004"/>
                <a:gd name="connsiteX23" fmla="*/ 283368 w 566993"/>
                <a:gd name="connsiteY23" fmla="*/ 327000 h 607004"/>
                <a:gd name="connsiteX24" fmla="*/ 244747 w 566993"/>
                <a:gd name="connsiteY24" fmla="*/ 318280 h 607004"/>
                <a:gd name="connsiteX25" fmla="*/ 182062 w 566993"/>
                <a:gd name="connsiteY25" fmla="*/ 242222 h 607004"/>
                <a:gd name="connsiteX26" fmla="*/ 152562 w 566993"/>
                <a:gd name="connsiteY26" fmla="*/ 188933 h 607004"/>
                <a:gd name="connsiteX27" fmla="*/ 164110 w 566993"/>
                <a:gd name="connsiteY27" fmla="*/ 162580 h 607004"/>
                <a:gd name="connsiteX28" fmla="*/ 155959 w 566993"/>
                <a:gd name="connsiteY28" fmla="*/ 107256 h 607004"/>
                <a:gd name="connsiteX29" fmla="*/ 281913 w 566993"/>
                <a:gd name="connsiteY29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6993" h="607004">
                  <a:moveTo>
                    <a:pt x="191941" y="362212"/>
                  </a:moveTo>
                  <a:cubicBezTo>
                    <a:pt x="196890" y="362212"/>
                    <a:pt x="201160" y="365118"/>
                    <a:pt x="203101" y="369284"/>
                  </a:cubicBezTo>
                  <a:cubicBezTo>
                    <a:pt x="222508" y="401638"/>
                    <a:pt x="258412" y="477391"/>
                    <a:pt x="283545" y="479135"/>
                  </a:cubicBezTo>
                  <a:cubicBezTo>
                    <a:pt x="308581" y="477391"/>
                    <a:pt x="344485" y="401638"/>
                    <a:pt x="363893" y="369284"/>
                  </a:cubicBezTo>
                  <a:cubicBezTo>
                    <a:pt x="365833" y="365118"/>
                    <a:pt x="370103" y="362212"/>
                    <a:pt x="375052" y="362212"/>
                  </a:cubicBezTo>
                  <a:cubicBezTo>
                    <a:pt x="377284" y="362212"/>
                    <a:pt x="379322" y="362793"/>
                    <a:pt x="381165" y="363859"/>
                  </a:cubicBezTo>
                  <a:cubicBezTo>
                    <a:pt x="388152" y="367637"/>
                    <a:pt x="429102" y="392048"/>
                    <a:pt x="452585" y="400476"/>
                  </a:cubicBezTo>
                  <a:cubicBezTo>
                    <a:pt x="531574" y="428859"/>
                    <a:pt x="566993" y="457823"/>
                    <a:pt x="566993" y="477585"/>
                  </a:cubicBezTo>
                  <a:lnTo>
                    <a:pt x="566993" y="607004"/>
                  </a:lnTo>
                  <a:lnTo>
                    <a:pt x="283545" y="607004"/>
                  </a:lnTo>
                  <a:lnTo>
                    <a:pt x="0" y="607004"/>
                  </a:lnTo>
                  <a:lnTo>
                    <a:pt x="0" y="477585"/>
                  </a:lnTo>
                  <a:cubicBezTo>
                    <a:pt x="0" y="457823"/>
                    <a:pt x="35419" y="428859"/>
                    <a:pt x="114408" y="400476"/>
                  </a:cubicBezTo>
                  <a:cubicBezTo>
                    <a:pt x="137891" y="392048"/>
                    <a:pt x="178841" y="367637"/>
                    <a:pt x="185828" y="363859"/>
                  </a:cubicBezTo>
                  <a:cubicBezTo>
                    <a:pt x="187672" y="362793"/>
                    <a:pt x="189710" y="362212"/>
                    <a:pt x="191941" y="362212"/>
                  </a:cubicBezTo>
                  <a:close/>
                  <a:moveTo>
                    <a:pt x="281913" y="0"/>
                  </a:moveTo>
                  <a:cubicBezTo>
                    <a:pt x="282398" y="0"/>
                    <a:pt x="282883" y="0"/>
                    <a:pt x="283368" y="0"/>
                  </a:cubicBezTo>
                  <a:cubicBezTo>
                    <a:pt x="283756" y="0"/>
                    <a:pt x="284242" y="0"/>
                    <a:pt x="284727" y="0"/>
                  </a:cubicBezTo>
                  <a:cubicBezTo>
                    <a:pt x="393214" y="0"/>
                    <a:pt x="413592" y="77317"/>
                    <a:pt x="410778" y="107256"/>
                  </a:cubicBezTo>
                  <a:cubicBezTo>
                    <a:pt x="408449" y="131284"/>
                    <a:pt x="402627" y="162580"/>
                    <a:pt x="402627" y="162580"/>
                  </a:cubicBezTo>
                  <a:cubicBezTo>
                    <a:pt x="402627" y="162580"/>
                    <a:pt x="414077" y="167812"/>
                    <a:pt x="414077" y="188933"/>
                  </a:cubicBezTo>
                  <a:cubicBezTo>
                    <a:pt x="410099" y="241835"/>
                    <a:pt x="388945" y="218969"/>
                    <a:pt x="384675" y="242222"/>
                  </a:cubicBezTo>
                  <a:cubicBezTo>
                    <a:pt x="377397" y="280784"/>
                    <a:pt x="343240" y="308688"/>
                    <a:pt x="321892" y="318280"/>
                  </a:cubicBezTo>
                  <a:cubicBezTo>
                    <a:pt x="309568" y="323900"/>
                    <a:pt x="296759" y="326709"/>
                    <a:pt x="283368" y="327000"/>
                  </a:cubicBezTo>
                  <a:cubicBezTo>
                    <a:pt x="269880" y="326709"/>
                    <a:pt x="257168" y="323900"/>
                    <a:pt x="244747" y="318280"/>
                  </a:cubicBezTo>
                  <a:cubicBezTo>
                    <a:pt x="223496" y="308688"/>
                    <a:pt x="189242" y="280784"/>
                    <a:pt x="182062" y="242222"/>
                  </a:cubicBezTo>
                  <a:cubicBezTo>
                    <a:pt x="177695" y="218969"/>
                    <a:pt x="156638" y="241835"/>
                    <a:pt x="152562" y="188933"/>
                  </a:cubicBezTo>
                  <a:cubicBezTo>
                    <a:pt x="152562" y="167812"/>
                    <a:pt x="164110" y="162580"/>
                    <a:pt x="164110" y="162580"/>
                  </a:cubicBezTo>
                  <a:cubicBezTo>
                    <a:pt x="164110" y="162580"/>
                    <a:pt x="158190" y="131284"/>
                    <a:pt x="155959" y="107256"/>
                  </a:cubicBezTo>
                  <a:cubicBezTo>
                    <a:pt x="153047" y="77317"/>
                    <a:pt x="173425" y="0"/>
                    <a:pt x="281913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grpSp>
          <p:nvGrpSpPr>
            <p:cNvPr id="29" name="iṡļîḑê">
              <a:extLst>
                <a:ext uri="{FF2B5EF4-FFF2-40B4-BE49-F238E27FC236}">
                  <a16:creationId xmlns:a16="http://schemas.microsoft.com/office/drawing/2014/main" id="{61FFB7FC-830A-476C-98E5-EE4C1BEB45B0}"/>
                </a:ext>
              </a:extLst>
            </p:cNvPr>
            <p:cNvGrpSpPr/>
            <p:nvPr/>
          </p:nvGrpSpPr>
          <p:grpSpPr>
            <a:xfrm>
              <a:off x="687279" y="2629748"/>
              <a:ext cx="3963496" cy="1598504"/>
              <a:chOff x="687278" y="2398652"/>
              <a:chExt cx="3524773" cy="1598504"/>
            </a:xfrm>
          </p:grpSpPr>
          <p:sp>
            <p:nvSpPr>
              <p:cNvPr id="35" name="ïṧḻîdé">
                <a:extLst>
                  <a:ext uri="{FF2B5EF4-FFF2-40B4-BE49-F238E27FC236}">
                    <a16:creationId xmlns:a16="http://schemas.microsoft.com/office/drawing/2014/main" id="{5EEA1C4F-C5BB-427F-A752-2358C845DAA1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156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36" name="iş1íḋê">
                <a:extLst>
                  <a:ext uri="{FF2B5EF4-FFF2-40B4-BE49-F238E27FC236}">
                    <a16:creationId xmlns:a16="http://schemas.microsoft.com/office/drawing/2014/main" id="{4BD91A75-F9BF-4A11-8BFC-D9B4BCE22C75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5CA27E5-9EDE-4CBB-BECC-EA2FE86BEA43}"/>
                </a:ext>
              </a:extLst>
            </p:cNvPr>
            <p:cNvCxnSpPr/>
            <p:nvPr/>
          </p:nvCxnSpPr>
          <p:spPr>
            <a:xfrm>
              <a:off x="8391000" y="2169000"/>
              <a:ext cx="31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CDB8C68-CE8A-4D33-9646-1270B6AF9C06}"/>
                </a:ext>
              </a:extLst>
            </p:cNvPr>
            <p:cNvCxnSpPr>
              <a:stCxn id="27" idx="6"/>
            </p:cNvCxnSpPr>
            <p:nvPr/>
          </p:nvCxnSpPr>
          <p:spPr>
            <a:xfrm flipV="1">
              <a:off x="7735110" y="2169000"/>
              <a:ext cx="655890" cy="61816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íSḷîḑê">
              <a:extLst>
                <a:ext uri="{FF2B5EF4-FFF2-40B4-BE49-F238E27FC236}">
                  <a16:creationId xmlns:a16="http://schemas.microsoft.com/office/drawing/2014/main" id="{7ECCE25E-6864-4473-9AC5-264591A72A60}"/>
                </a:ext>
              </a:extLst>
            </p:cNvPr>
            <p:cNvGrpSpPr/>
            <p:nvPr/>
          </p:nvGrpSpPr>
          <p:grpSpPr>
            <a:xfrm>
              <a:off x="8395657" y="2292545"/>
              <a:ext cx="3124831" cy="1342529"/>
              <a:chOff x="719137" y="2442364"/>
              <a:chExt cx="5376847" cy="1342529"/>
            </a:xfrm>
          </p:grpSpPr>
          <p:sp>
            <p:nvSpPr>
              <p:cNvPr id="33" name="ísļîďê">
                <a:extLst>
                  <a:ext uri="{FF2B5EF4-FFF2-40B4-BE49-F238E27FC236}">
                    <a16:creationId xmlns:a16="http://schemas.microsoft.com/office/drawing/2014/main" id="{0ADBFF8D-0F8A-49A5-B676-986815D66A83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90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34" name="iṣ1îḋe">
                <a:extLst>
                  <a:ext uri="{FF2B5EF4-FFF2-40B4-BE49-F238E27FC236}">
                    <a16:creationId xmlns:a16="http://schemas.microsoft.com/office/drawing/2014/main" id="{AF4B73F5-AC26-4B08-AFF4-5830702DE5C7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655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7aad327f-96ee-479b-9e47-4d9af0f21fa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606394" y="1494000"/>
            <a:ext cx="6979213" cy="4544997"/>
            <a:chOff x="2606394" y="1494000"/>
            <a:chExt cx="6979213" cy="4544997"/>
          </a:xfrm>
        </p:grpSpPr>
        <p:grpSp>
          <p:nvGrpSpPr>
            <p:cNvPr id="6" name="îśḷîdè"/>
            <p:cNvGrpSpPr/>
            <p:nvPr/>
          </p:nvGrpSpPr>
          <p:grpSpPr>
            <a:xfrm>
              <a:off x="3731650" y="3037186"/>
              <a:ext cx="1548058" cy="1346811"/>
              <a:chOff x="3731650" y="3001614"/>
              <a:chExt cx="1548058" cy="1346811"/>
            </a:xfrm>
          </p:grpSpPr>
          <p:sp>
            <p:nvSpPr>
              <p:cNvPr id="32" name="íṥ1iḍè"/>
              <p:cNvSpPr/>
              <p:nvPr/>
            </p:nvSpPr>
            <p:spPr>
              <a:xfrm>
                <a:off x="3731650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4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s1idê"/>
              <p:cNvSpPr/>
              <p:nvPr/>
            </p:nvSpPr>
            <p:spPr bwMode="auto">
              <a:xfrm>
                <a:off x="4357779" y="3471893"/>
                <a:ext cx="354331" cy="360000"/>
              </a:xfrm>
              <a:custGeom>
                <a:avLst/>
                <a:gdLst>
                  <a:gd name="T0" fmla="*/ 49 w 125"/>
                  <a:gd name="T1" fmla="*/ 16 h 127"/>
                  <a:gd name="T2" fmla="*/ 36 w 125"/>
                  <a:gd name="T3" fmla="*/ 18 h 127"/>
                  <a:gd name="T4" fmla="*/ 25 w 125"/>
                  <a:gd name="T5" fmla="*/ 26 h 127"/>
                  <a:gd name="T6" fmla="*/ 18 w 125"/>
                  <a:gd name="T7" fmla="*/ 37 h 127"/>
                  <a:gd name="T8" fmla="*/ 15 w 125"/>
                  <a:gd name="T9" fmla="*/ 50 h 127"/>
                  <a:gd name="T10" fmla="*/ 18 w 125"/>
                  <a:gd name="T11" fmla="*/ 64 h 127"/>
                  <a:gd name="T12" fmla="*/ 25 w 125"/>
                  <a:gd name="T13" fmla="*/ 75 h 127"/>
                  <a:gd name="T14" fmla="*/ 36 w 125"/>
                  <a:gd name="T15" fmla="*/ 81 h 127"/>
                  <a:gd name="T16" fmla="*/ 49 w 125"/>
                  <a:gd name="T17" fmla="*/ 85 h 127"/>
                  <a:gd name="T18" fmla="*/ 63 w 125"/>
                  <a:gd name="T19" fmla="*/ 81 h 127"/>
                  <a:gd name="T20" fmla="*/ 73 w 125"/>
                  <a:gd name="T21" fmla="*/ 75 h 127"/>
                  <a:gd name="T22" fmla="*/ 81 w 125"/>
                  <a:gd name="T23" fmla="*/ 64 h 127"/>
                  <a:gd name="T24" fmla="*/ 84 w 125"/>
                  <a:gd name="T25" fmla="*/ 50 h 127"/>
                  <a:gd name="T26" fmla="*/ 81 w 125"/>
                  <a:gd name="T27" fmla="*/ 37 h 127"/>
                  <a:gd name="T28" fmla="*/ 73 w 125"/>
                  <a:gd name="T29" fmla="*/ 26 h 127"/>
                  <a:gd name="T30" fmla="*/ 63 w 125"/>
                  <a:gd name="T31" fmla="*/ 18 h 127"/>
                  <a:gd name="T32" fmla="*/ 49 w 125"/>
                  <a:gd name="T33" fmla="*/ 16 h 127"/>
                  <a:gd name="T34" fmla="*/ 49 w 125"/>
                  <a:gd name="T35" fmla="*/ 0 h 127"/>
                  <a:gd name="T36" fmla="*/ 68 w 125"/>
                  <a:gd name="T37" fmla="*/ 4 h 127"/>
                  <a:gd name="T38" fmla="*/ 85 w 125"/>
                  <a:gd name="T39" fmla="*/ 16 h 127"/>
                  <a:gd name="T40" fmla="*/ 95 w 125"/>
                  <a:gd name="T41" fmla="*/ 31 h 127"/>
                  <a:gd name="T42" fmla="*/ 99 w 125"/>
                  <a:gd name="T43" fmla="*/ 50 h 127"/>
                  <a:gd name="T44" fmla="*/ 97 w 125"/>
                  <a:gd name="T45" fmla="*/ 64 h 127"/>
                  <a:gd name="T46" fmla="*/ 91 w 125"/>
                  <a:gd name="T47" fmla="*/ 77 h 127"/>
                  <a:gd name="T48" fmla="*/ 91 w 125"/>
                  <a:gd name="T49" fmla="*/ 78 h 127"/>
                  <a:gd name="T50" fmla="*/ 122 w 125"/>
                  <a:gd name="T51" fmla="*/ 109 h 127"/>
                  <a:gd name="T52" fmla="*/ 124 w 125"/>
                  <a:gd name="T53" fmla="*/ 113 h 127"/>
                  <a:gd name="T54" fmla="*/ 125 w 125"/>
                  <a:gd name="T55" fmla="*/ 116 h 127"/>
                  <a:gd name="T56" fmla="*/ 124 w 125"/>
                  <a:gd name="T57" fmla="*/ 120 h 127"/>
                  <a:gd name="T58" fmla="*/ 122 w 125"/>
                  <a:gd name="T59" fmla="*/ 123 h 127"/>
                  <a:gd name="T60" fmla="*/ 119 w 125"/>
                  <a:gd name="T61" fmla="*/ 126 h 127"/>
                  <a:gd name="T62" fmla="*/ 115 w 125"/>
                  <a:gd name="T63" fmla="*/ 127 h 127"/>
                  <a:gd name="T64" fmla="*/ 111 w 125"/>
                  <a:gd name="T65" fmla="*/ 126 h 127"/>
                  <a:gd name="T66" fmla="*/ 107 w 125"/>
                  <a:gd name="T67" fmla="*/ 123 h 127"/>
                  <a:gd name="T68" fmla="*/ 77 w 125"/>
                  <a:gd name="T69" fmla="*/ 93 h 127"/>
                  <a:gd name="T70" fmla="*/ 76 w 125"/>
                  <a:gd name="T71" fmla="*/ 92 h 127"/>
                  <a:gd name="T72" fmla="*/ 64 w 125"/>
                  <a:gd name="T73" fmla="*/ 98 h 127"/>
                  <a:gd name="T74" fmla="*/ 49 w 125"/>
                  <a:gd name="T75" fmla="*/ 101 h 127"/>
                  <a:gd name="T76" fmla="*/ 30 w 125"/>
                  <a:gd name="T77" fmla="*/ 97 h 127"/>
                  <a:gd name="T78" fmla="*/ 14 w 125"/>
                  <a:gd name="T79" fmla="*/ 85 h 127"/>
                  <a:gd name="T80" fmla="*/ 4 w 125"/>
                  <a:gd name="T81" fmla="*/ 69 h 127"/>
                  <a:gd name="T82" fmla="*/ 0 w 125"/>
                  <a:gd name="T83" fmla="*/ 50 h 127"/>
                  <a:gd name="T84" fmla="*/ 4 w 125"/>
                  <a:gd name="T85" fmla="*/ 31 h 127"/>
                  <a:gd name="T86" fmla="*/ 14 w 125"/>
                  <a:gd name="T87" fmla="*/ 16 h 127"/>
                  <a:gd name="T88" fmla="*/ 30 w 125"/>
                  <a:gd name="T89" fmla="*/ 4 h 127"/>
                  <a:gd name="T90" fmla="*/ 49 w 125"/>
                  <a:gd name="T9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27">
                    <a:moveTo>
                      <a:pt x="49" y="16"/>
                    </a:moveTo>
                    <a:lnTo>
                      <a:pt x="36" y="18"/>
                    </a:lnTo>
                    <a:lnTo>
                      <a:pt x="25" y="26"/>
                    </a:lnTo>
                    <a:lnTo>
                      <a:pt x="18" y="37"/>
                    </a:lnTo>
                    <a:lnTo>
                      <a:pt x="15" y="50"/>
                    </a:lnTo>
                    <a:lnTo>
                      <a:pt x="18" y="64"/>
                    </a:lnTo>
                    <a:lnTo>
                      <a:pt x="25" y="75"/>
                    </a:lnTo>
                    <a:lnTo>
                      <a:pt x="36" y="81"/>
                    </a:lnTo>
                    <a:lnTo>
                      <a:pt x="49" y="85"/>
                    </a:lnTo>
                    <a:lnTo>
                      <a:pt x="63" y="81"/>
                    </a:lnTo>
                    <a:lnTo>
                      <a:pt x="73" y="75"/>
                    </a:lnTo>
                    <a:lnTo>
                      <a:pt x="81" y="64"/>
                    </a:lnTo>
                    <a:lnTo>
                      <a:pt x="84" y="50"/>
                    </a:lnTo>
                    <a:lnTo>
                      <a:pt x="81" y="37"/>
                    </a:lnTo>
                    <a:lnTo>
                      <a:pt x="73" y="26"/>
                    </a:lnTo>
                    <a:lnTo>
                      <a:pt x="63" y="18"/>
                    </a:lnTo>
                    <a:lnTo>
                      <a:pt x="49" y="16"/>
                    </a:lnTo>
                    <a:close/>
                    <a:moveTo>
                      <a:pt x="49" y="0"/>
                    </a:moveTo>
                    <a:lnTo>
                      <a:pt x="68" y="4"/>
                    </a:lnTo>
                    <a:lnTo>
                      <a:pt x="85" y="16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7" y="64"/>
                    </a:lnTo>
                    <a:lnTo>
                      <a:pt x="91" y="77"/>
                    </a:lnTo>
                    <a:lnTo>
                      <a:pt x="91" y="78"/>
                    </a:lnTo>
                    <a:lnTo>
                      <a:pt x="122" y="109"/>
                    </a:lnTo>
                    <a:lnTo>
                      <a:pt x="124" y="113"/>
                    </a:lnTo>
                    <a:lnTo>
                      <a:pt x="125" y="116"/>
                    </a:lnTo>
                    <a:lnTo>
                      <a:pt x="124" y="120"/>
                    </a:lnTo>
                    <a:lnTo>
                      <a:pt x="122" y="123"/>
                    </a:lnTo>
                    <a:lnTo>
                      <a:pt x="119" y="126"/>
                    </a:lnTo>
                    <a:lnTo>
                      <a:pt x="115" y="127"/>
                    </a:lnTo>
                    <a:lnTo>
                      <a:pt x="111" y="126"/>
                    </a:lnTo>
                    <a:lnTo>
                      <a:pt x="107" y="123"/>
                    </a:lnTo>
                    <a:lnTo>
                      <a:pt x="77" y="93"/>
                    </a:lnTo>
                    <a:lnTo>
                      <a:pt x="76" y="92"/>
                    </a:lnTo>
                    <a:lnTo>
                      <a:pt x="64" y="98"/>
                    </a:lnTo>
                    <a:lnTo>
                      <a:pt x="49" y="101"/>
                    </a:lnTo>
                    <a:lnTo>
                      <a:pt x="30" y="97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1"/>
                    </a:lnTo>
                    <a:lnTo>
                      <a:pt x="14" y="16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Sļïḋé"/>
            <p:cNvGrpSpPr/>
            <p:nvPr/>
          </p:nvGrpSpPr>
          <p:grpSpPr>
            <a:xfrm>
              <a:off x="6414731" y="3037186"/>
              <a:ext cx="1548058" cy="1346811"/>
              <a:chOff x="6414731" y="3001614"/>
              <a:chExt cx="1548058" cy="1346811"/>
            </a:xfrm>
          </p:grpSpPr>
          <p:sp>
            <p:nvSpPr>
              <p:cNvPr id="30" name="ïṩḻîḍe"/>
              <p:cNvSpPr/>
              <p:nvPr/>
            </p:nvSpPr>
            <p:spPr>
              <a:xfrm>
                <a:off x="6414731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$ľïḍê"/>
              <p:cNvSpPr/>
              <p:nvPr/>
            </p:nvSpPr>
            <p:spPr bwMode="auto">
              <a:xfrm>
                <a:off x="7080976" y="3495019"/>
                <a:ext cx="342439" cy="360000"/>
              </a:xfrm>
              <a:custGeom>
                <a:avLst/>
                <a:gdLst>
                  <a:gd name="T0" fmla="*/ 61 w 117"/>
                  <a:gd name="T1" fmla="*/ 38 h 123"/>
                  <a:gd name="T2" fmla="*/ 72 w 117"/>
                  <a:gd name="T3" fmla="*/ 43 h 123"/>
                  <a:gd name="T4" fmla="*/ 76 w 117"/>
                  <a:gd name="T5" fmla="*/ 47 h 123"/>
                  <a:gd name="T6" fmla="*/ 63 w 117"/>
                  <a:gd name="T7" fmla="*/ 62 h 123"/>
                  <a:gd name="T8" fmla="*/ 61 w 117"/>
                  <a:gd name="T9" fmla="*/ 59 h 123"/>
                  <a:gd name="T10" fmla="*/ 54 w 117"/>
                  <a:gd name="T11" fmla="*/ 57 h 123"/>
                  <a:gd name="T12" fmla="*/ 49 w 117"/>
                  <a:gd name="T13" fmla="*/ 59 h 123"/>
                  <a:gd name="T14" fmla="*/ 24 w 117"/>
                  <a:gd name="T15" fmla="*/ 83 h 123"/>
                  <a:gd name="T16" fmla="*/ 20 w 117"/>
                  <a:gd name="T17" fmla="*/ 88 h 123"/>
                  <a:gd name="T18" fmla="*/ 20 w 117"/>
                  <a:gd name="T19" fmla="*/ 94 h 123"/>
                  <a:gd name="T20" fmla="*/ 24 w 117"/>
                  <a:gd name="T21" fmla="*/ 100 h 123"/>
                  <a:gd name="T22" fmla="*/ 27 w 117"/>
                  <a:gd name="T23" fmla="*/ 102 h 123"/>
                  <a:gd name="T24" fmla="*/ 33 w 117"/>
                  <a:gd name="T25" fmla="*/ 104 h 123"/>
                  <a:gd name="T26" fmla="*/ 38 w 117"/>
                  <a:gd name="T27" fmla="*/ 102 h 123"/>
                  <a:gd name="T28" fmla="*/ 51 w 117"/>
                  <a:gd name="T29" fmla="*/ 91 h 123"/>
                  <a:gd name="T30" fmla="*/ 58 w 117"/>
                  <a:gd name="T31" fmla="*/ 88 h 123"/>
                  <a:gd name="T32" fmla="*/ 65 w 117"/>
                  <a:gd name="T33" fmla="*/ 91 h 123"/>
                  <a:gd name="T34" fmla="*/ 67 w 117"/>
                  <a:gd name="T35" fmla="*/ 97 h 123"/>
                  <a:gd name="T36" fmla="*/ 65 w 117"/>
                  <a:gd name="T37" fmla="*/ 104 h 123"/>
                  <a:gd name="T38" fmla="*/ 45 w 117"/>
                  <a:gd name="T39" fmla="*/ 121 h 123"/>
                  <a:gd name="T40" fmla="*/ 33 w 117"/>
                  <a:gd name="T41" fmla="*/ 123 h 123"/>
                  <a:gd name="T42" fmla="*/ 11 w 117"/>
                  <a:gd name="T43" fmla="*/ 114 h 123"/>
                  <a:gd name="T44" fmla="*/ 3 w 117"/>
                  <a:gd name="T45" fmla="*/ 102 h 123"/>
                  <a:gd name="T46" fmla="*/ 3 w 117"/>
                  <a:gd name="T47" fmla="*/ 79 h 123"/>
                  <a:gd name="T48" fmla="*/ 32 w 117"/>
                  <a:gd name="T49" fmla="*/ 47 h 123"/>
                  <a:gd name="T50" fmla="*/ 54 w 117"/>
                  <a:gd name="T51" fmla="*/ 38 h 123"/>
                  <a:gd name="T52" fmla="*/ 97 w 117"/>
                  <a:gd name="T53" fmla="*/ 3 h 123"/>
                  <a:gd name="T54" fmla="*/ 108 w 117"/>
                  <a:gd name="T55" fmla="*/ 9 h 123"/>
                  <a:gd name="T56" fmla="*/ 117 w 117"/>
                  <a:gd name="T57" fmla="*/ 32 h 123"/>
                  <a:gd name="T58" fmla="*/ 108 w 117"/>
                  <a:gd name="T59" fmla="*/ 54 h 123"/>
                  <a:gd name="T60" fmla="*/ 75 w 117"/>
                  <a:gd name="T61" fmla="*/ 83 h 123"/>
                  <a:gd name="T62" fmla="*/ 63 w 117"/>
                  <a:gd name="T63" fmla="*/ 85 h 123"/>
                  <a:gd name="T64" fmla="*/ 42 w 117"/>
                  <a:gd name="T65" fmla="*/ 76 h 123"/>
                  <a:gd name="T66" fmla="*/ 54 w 117"/>
                  <a:gd name="T67" fmla="*/ 62 h 123"/>
                  <a:gd name="T68" fmla="*/ 58 w 117"/>
                  <a:gd name="T69" fmla="*/ 64 h 123"/>
                  <a:gd name="T70" fmla="*/ 63 w 117"/>
                  <a:gd name="T71" fmla="*/ 66 h 123"/>
                  <a:gd name="T72" fmla="*/ 70 w 117"/>
                  <a:gd name="T73" fmla="*/ 64 h 123"/>
                  <a:gd name="T74" fmla="*/ 95 w 117"/>
                  <a:gd name="T75" fmla="*/ 41 h 123"/>
                  <a:gd name="T76" fmla="*/ 97 w 117"/>
                  <a:gd name="T77" fmla="*/ 36 h 123"/>
                  <a:gd name="T78" fmla="*/ 97 w 117"/>
                  <a:gd name="T79" fmla="*/ 29 h 123"/>
                  <a:gd name="T80" fmla="*/ 95 w 117"/>
                  <a:gd name="T81" fmla="*/ 24 h 123"/>
                  <a:gd name="T82" fmla="*/ 91 w 117"/>
                  <a:gd name="T83" fmla="*/ 21 h 123"/>
                  <a:gd name="T84" fmla="*/ 86 w 117"/>
                  <a:gd name="T85" fmla="*/ 19 h 123"/>
                  <a:gd name="T86" fmla="*/ 79 w 117"/>
                  <a:gd name="T87" fmla="*/ 21 h 123"/>
                  <a:gd name="T88" fmla="*/ 67 w 117"/>
                  <a:gd name="T89" fmla="*/ 32 h 123"/>
                  <a:gd name="T90" fmla="*/ 61 w 117"/>
                  <a:gd name="T91" fmla="*/ 34 h 123"/>
                  <a:gd name="T92" fmla="*/ 54 w 117"/>
                  <a:gd name="T93" fmla="*/ 32 h 123"/>
                  <a:gd name="T94" fmla="*/ 51 w 117"/>
                  <a:gd name="T95" fmla="*/ 25 h 123"/>
                  <a:gd name="T96" fmla="*/ 54 w 117"/>
                  <a:gd name="T97" fmla="*/ 19 h 123"/>
                  <a:gd name="T98" fmla="*/ 74 w 117"/>
                  <a:gd name="T99" fmla="*/ 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7" h="123">
                    <a:moveTo>
                      <a:pt x="54" y="38"/>
                    </a:moveTo>
                    <a:lnTo>
                      <a:pt x="61" y="38"/>
                    </a:lnTo>
                    <a:lnTo>
                      <a:pt x="66" y="41"/>
                    </a:lnTo>
                    <a:lnTo>
                      <a:pt x="72" y="43"/>
                    </a:lnTo>
                    <a:lnTo>
                      <a:pt x="75" y="45"/>
                    </a:lnTo>
                    <a:lnTo>
                      <a:pt x="76" y="47"/>
                    </a:lnTo>
                    <a:lnTo>
                      <a:pt x="78" y="47"/>
                    </a:lnTo>
                    <a:lnTo>
                      <a:pt x="63" y="62"/>
                    </a:lnTo>
                    <a:lnTo>
                      <a:pt x="62" y="60"/>
                    </a:lnTo>
                    <a:lnTo>
                      <a:pt x="61" y="59"/>
                    </a:lnTo>
                    <a:lnTo>
                      <a:pt x="57" y="58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9" y="59"/>
                    </a:lnTo>
                    <a:lnTo>
                      <a:pt x="46" y="60"/>
                    </a:lnTo>
                    <a:lnTo>
                      <a:pt x="24" y="83"/>
                    </a:lnTo>
                    <a:lnTo>
                      <a:pt x="21" y="85"/>
                    </a:lnTo>
                    <a:lnTo>
                      <a:pt x="20" y="88"/>
                    </a:lnTo>
                    <a:lnTo>
                      <a:pt x="20" y="91"/>
                    </a:lnTo>
                    <a:lnTo>
                      <a:pt x="20" y="94"/>
                    </a:lnTo>
                    <a:lnTo>
                      <a:pt x="21" y="97"/>
                    </a:lnTo>
                    <a:lnTo>
                      <a:pt x="24" y="100"/>
                    </a:lnTo>
                    <a:lnTo>
                      <a:pt x="24" y="100"/>
                    </a:lnTo>
                    <a:lnTo>
                      <a:pt x="27" y="102"/>
                    </a:lnTo>
                    <a:lnTo>
                      <a:pt x="31" y="104"/>
                    </a:lnTo>
                    <a:lnTo>
                      <a:pt x="33" y="104"/>
                    </a:lnTo>
                    <a:lnTo>
                      <a:pt x="36" y="104"/>
                    </a:lnTo>
                    <a:lnTo>
                      <a:pt x="38" y="102"/>
                    </a:lnTo>
                    <a:lnTo>
                      <a:pt x="41" y="100"/>
                    </a:lnTo>
                    <a:lnTo>
                      <a:pt x="51" y="91"/>
                    </a:lnTo>
                    <a:lnTo>
                      <a:pt x="54" y="89"/>
                    </a:lnTo>
                    <a:lnTo>
                      <a:pt x="58" y="88"/>
                    </a:lnTo>
                    <a:lnTo>
                      <a:pt x="61" y="89"/>
                    </a:lnTo>
                    <a:lnTo>
                      <a:pt x="65" y="91"/>
                    </a:lnTo>
                    <a:lnTo>
                      <a:pt x="66" y="94"/>
                    </a:lnTo>
                    <a:lnTo>
                      <a:pt x="67" y="97"/>
                    </a:lnTo>
                    <a:lnTo>
                      <a:pt x="66" y="101"/>
                    </a:lnTo>
                    <a:lnTo>
                      <a:pt x="65" y="104"/>
                    </a:lnTo>
                    <a:lnTo>
                      <a:pt x="55" y="114"/>
                    </a:lnTo>
                    <a:lnTo>
                      <a:pt x="45" y="121"/>
                    </a:lnTo>
                    <a:lnTo>
                      <a:pt x="33" y="123"/>
                    </a:lnTo>
                    <a:lnTo>
                      <a:pt x="33" y="123"/>
                    </a:lnTo>
                    <a:lnTo>
                      <a:pt x="21" y="121"/>
                    </a:lnTo>
                    <a:lnTo>
                      <a:pt x="11" y="114"/>
                    </a:lnTo>
                    <a:lnTo>
                      <a:pt x="10" y="113"/>
                    </a:lnTo>
                    <a:lnTo>
                      <a:pt x="3" y="102"/>
                    </a:lnTo>
                    <a:lnTo>
                      <a:pt x="0" y="91"/>
                    </a:lnTo>
                    <a:lnTo>
                      <a:pt x="3" y="79"/>
                    </a:lnTo>
                    <a:lnTo>
                      <a:pt x="10" y="70"/>
                    </a:lnTo>
                    <a:lnTo>
                      <a:pt x="32" y="47"/>
                    </a:lnTo>
                    <a:lnTo>
                      <a:pt x="42" y="40"/>
                    </a:lnTo>
                    <a:lnTo>
                      <a:pt x="54" y="38"/>
                    </a:lnTo>
                    <a:close/>
                    <a:moveTo>
                      <a:pt x="86" y="0"/>
                    </a:moveTo>
                    <a:lnTo>
                      <a:pt x="97" y="3"/>
                    </a:lnTo>
                    <a:lnTo>
                      <a:pt x="107" y="9"/>
                    </a:lnTo>
                    <a:lnTo>
                      <a:pt x="108" y="9"/>
                    </a:lnTo>
                    <a:lnTo>
                      <a:pt x="114" y="20"/>
                    </a:lnTo>
                    <a:lnTo>
                      <a:pt x="117" y="32"/>
                    </a:lnTo>
                    <a:lnTo>
                      <a:pt x="114" y="43"/>
                    </a:lnTo>
                    <a:lnTo>
                      <a:pt x="108" y="54"/>
                    </a:lnTo>
                    <a:lnTo>
                      <a:pt x="86" y="76"/>
                    </a:lnTo>
                    <a:lnTo>
                      <a:pt x="75" y="83"/>
                    </a:lnTo>
                    <a:lnTo>
                      <a:pt x="63" y="85"/>
                    </a:lnTo>
                    <a:lnTo>
                      <a:pt x="63" y="85"/>
                    </a:lnTo>
                    <a:lnTo>
                      <a:pt x="51" y="83"/>
                    </a:lnTo>
                    <a:lnTo>
                      <a:pt x="42" y="76"/>
                    </a:lnTo>
                    <a:lnTo>
                      <a:pt x="41" y="75"/>
                    </a:lnTo>
                    <a:lnTo>
                      <a:pt x="54" y="62"/>
                    </a:lnTo>
                    <a:lnTo>
                      <a:pt x="55" y="63"/>
                    </a:lnTo>
                    <a:lnTo>
                      <a:pt x="58" y="64"/>
                    </a:lnTo>
                    <a:lnTo>
                      <a:pt x="61" y="66"/>
                    </a:lnTo>
                    <a:lnTo>
                      <a:pt x="63" y="66"/>
                    </a:lnTo>
                    <a:lnTo>
                      <a:pt x="67" y="66"/>
                    </a:lnTo>
                    <a:lnTo>
                      <a:pt x="70" y="64"/>
                    </a:lnTo>
                    <a:lnTo>
                      <a:pt x="72" y="63"/>
                    </a:lnTo>
                    <a:lnTo>
                      <a:pt x="95" y="41"/>
                    </a:lnTo>
                    <a:lnTo>
                      <a:pt x="96" y="38"/>
                    </a:lnTo>
                    <a:lnTo>
                      <a:pt x="97" y="36"/>
                    </a:lnTo>
                    <a:lnTo>
                      <a:pt x="97" y="32"/>
                    </a:lnTo>
                    <a:lnTo>
                      <a:pt x="97" y="29"/>
                    </a:lnTo>
                    <a:lnTo>
                      <a:pt x="96" y="26"/>
                    </a:lnTo>
                    <a:lnTo>
                      <a:pt x="95" y="24"/>
                    </a:lnTo>
                    <a:lnTo>
                      <a:pt x="93" y="22"/>
                    </a:lnTo>
                    <a:lnTo>
                      <a:pt x="91" y="21"/>
                    </a:lnTo>
                    <a:lnTo>
                      <a:pt x="88" y="20"/>
                    </a:lnTo>
                    <a:lnTo>
                      <a:pt x="86" y="19"/>
                    </a:lnTo>
                    <a:lnTo>
                      <a:pt x="82" y="20"/>
                    </a:lnTo>
                    <a:lnTo>
                      <a:pt x="79" y="21"/>
                    </a:lnTo>
                    <a:lnTo>
                      <a:pt x="76" y="22"/>
                    </a:lnTo>
                    <a:lnTo>
                      <a:pt x="67" y="32"/>
                    </a:lnTo>
                    <a:lnTo>
                      <a:pt x="65" y="34"/>
                    </a:lnTo>
                    <a:lnTo>
                      <a:pt x="61" y="34"/>
                    </a:lnTo>
                    <a:lnTo>
                      <a:pt x="57" y="34"/>
                    </a:lnTo>
                    <a:lnTo>
                      <a:pt x="54" y="32"/>
                    </a:lnTo>
                    <a:lnTo>
                      <a:pt x="51" y="29"/>
                    </a:lnTo>
                    <a:lnTo>
                      <a:pt x="51" y="25"/>
                    </a:lnTo>
                    <a:lnTo>
                      <a:pt x="51" y="21"/>
                    </a:lnTo>
                    <a:lnTo>
                      <a:pt x="54" y="19"/>
                    </a:lnTo>
                    <a:lnTo>
                      <a:pt x="63" y="9"/>
                    </a:lnTo>
                    <a:lnTo>
                      <a:pt x="74" y="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š1iḋe"/>
            <p:cNvGrpSpPr/>
            <p:nvPr/>
          </p:nvGrpSpPr>
          <p:grpSpPr>
            <a:xfrm>
              <a:off x="5073191" y="3803780"/>
              <a:ext cx="1548058" cy="1346811"/>
              <a:chOff x="5073191" y="3768208"/>
              <a:chExt cx="1548058" cy="1346811"/>
            </a:xfrm>
          </p:grpSpPr>
          <p:sp>
            <p:nvSpPr>
              <p:cNvPr id="28" name="íṩľîḓé"/>
              <p:cNvSpPr/>
              <p:nvPr/>
            </p:nvSpPr>
            <p:spPr>
              <a:xfrm>
                <a:off x="5073191" y="3768208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3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şlíďê"/>
              <p:cNvSpPr/>
              <p:nvPr/>
            </p:nvSpPr>
            <p:spPr bwMode="auto">
              <a:xfrm>
                <a:off x="5659657" y="4229166"/>
                <a:ext cx="280630" cy="360000"/>
              </a:xfrm>
              <a:custGeom>
                <a:avLst/>
                <a:gdLst>
                  <a:gd name="T0" fmla="*/ 49 w 99"/>
                  <a:gd name="T1" fmla="*/ 17 h 127"/>
                  <a:gd name="T2" fmla="*/ 36 w 99"/>
                  <a:gd name="T3" fmla="*/ 21 h 127"/>
                  <a:gd name="T4" fmla="*/ 26 w 99"/>
                  <a:gd name="T5" fmla="*/ 31 h 127"/>
                  <a:gd name="T6" fmla="*/ 22 w 99"/>
                  <a:gd name="T7" fmla="*/ 46 h 127"/>
                  <a:gd name="T8" fmla="*/ 26 w 99"/>
                  <a:gd name="T9" fmla="*/ 60 h 127"/>
                  <a:gd name="T10" fmla="*/ 36 w 99"/>
                  <a:gd name="T11" fmla="*/ 69 h 127"/>
                  <a:gd name="T12" fmla="*/ 49 w 99"/>
                  <a:gd name="T13" fmla="*/ 73 h 127"/>
                  <a:gd name="T14" fmla="*/ 64 w 99"/>
                  <a:gd name="T15" fmla="*/ 69 h 127"/>
                  <a:gd name="T16" fmla="*/ 74 w 99"/>
                  <a:gd name="T17" fmla="*/ 60 h 127"/>
                  <a:gd name="T18" fmla="*/ 78 w 99"/>
                  <a:gd name="T19" fmla="*/ 46 h 127"/>
                  <a:gd name="T20" fmla="*/ 74 w 99"/>
                  <a:gd name="T21" fmla="*/ 31 h 127"/>
                  <a:gd name="T22" fmla="*/ 64 w 99"/>
                  <a:gd name="T23" fmla="*/ 21 h 127"/>
                  <a:gd name="T24" fmla="*/ 49 w 99"/>
                  <a:gd name="T25" fmla="*/ 17 h 127"/>
                  <a:gd name="T26" fmla="*/ 49 w 99"/>
                  <a:gd name="T27" fmla="*/ 0 h 127"/>
                  <a:gd name="T28" fmla="*/ 69 w 99"/>
                  <a:gd name="T29" fmla="*/ 4 h 127"/>
                  <a:gd name="T30" fmla="*/ 85 w 99"/>
                  <a:gd name="T31" fmla="*/ 14 h 127"/>
                  <a:gd name="T32" fmla="*/ 95 w 99"/>
                  <a:gd name="T33" fmla="*/ 30 h 127"/>
                  <a:gd name="T34" fmla="*/ 99 w 99"/>
                  <a:gd name="T35" fmla="*/ 50 h 127"/>
                  <a:gd name="T36" fmla="*/ 99 w 99"/>
                  <a:gd name="T37" fmla="*/ 55 h 127"/>
                  <a:gd name="T38" fmla="*/ 97 w 99"/>
                  <a:gd name="T39" fmla="*/ 72 h 127"/>
                  <a:gd name="T40" fmla="*/ 89 w 99"/>
                  <a:gd name="T41" fmla="*/ 89 h 127"/>
                  <a:gd name="T42" fmla="*/ 80 w 99"/>
                  <a:gd name="T43" fmla="*/ 102 h 127"/>
                  <a:gd name="T44" fmla="*/ 69 w 99"/>
                  <a:gd name="T45" fmla="*/ 113 h 127"/>
                  <a:gd name="T46" fmla="*/ 60 w 99"/>
                  <a:gd name="T47" fmla="*/ 120 h 127"/>
                  <a:gd name="T48" fmla="*/ 53 w 99"/>
                  <a:gd name="T49" fmla="*/ 126 h 127"/>
                  <a:gd name="T50" fmla="*/ 51 w 99"/>
                  <a:gd name="T51" fmla="*/ 127 h 127"/>
                  <a:gd name="T52" fmla="*/ 48 w 99"/>
                  <a:gd name="T53" fmla="*/ 126 h 127"/>
                  <a:gd name="T54" fmla="*/ 43 w 99"/>
                  <a:gd name="T55" fmla="*/ 122 h 127"/>
                  <a:gd name="T56" fmla="*/ 34 w 99"/>
                  <a:gd name="T57" fmla="*/ 115 h 127"/>
                  <a:gd name="T58" fmla="*/ 25 w 99"/>
                  <a:gd name="T59" fmla="*/ 106 h 127"/>
                  <a:gd name="T60" fmla="*/ 15 w 99"/>
                  <a:gd name="T61" fmla="*/ 94 h 127"/>
                  <a:gd name="T62" fmla="*/ 8 w 99"/>
                  <a:gd name="T63" fmla="*/ 80 h 127"/>
                  <a:gd name="T64" fmla="*/ 2 w 99"/>
                  <a:gd name="T65" fmla="*/ 65 h 127"/>
                  <a:gd name="T66" fmla="*/ 1 w 99"/>
                  <a:gd name="T67" fmla="*/ 58 h 127"/>
                  <a:gd name="T68" fmla="*/ 0 w 99"/>
                  <a:gd name="T69" fmla="*/ 50 h 127"/>
                  <a:gd name="T70" fmla="*/ 4 w 99"/>
                  <a:gd name="T71" fmla="*/ 30 h 127"/>
                  <a:gd name="T72" fmla="*/ 14 w 99"/>
                  <a:gd name="T73" fmla="*/ 14 h 127"/>
                  <a:gd name="T74" fmla="*/ 30 w 99"/>
                  <a:gd name="T75" fmla="*/ 4 h 127"/>
                  <a:gd name="T76" fmla="*/ 49 w 99"/>
                  <a:gd name="T7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9" h="127">
                    <a:moveTo>
                      <a:pt x="49" y="17"/>
                    </a:moveTo>
                    <a:lnTo>
                      <a:pt x="36" y="21"/>
                    </a:lnTo>
                    <a:lnTo>
                      <a:pt x="26" y="31"/>
                    </a:lnTo>
                    <a:lnTo>
                      <a:pt x="22" y="46"/>
                    </a:lnTo>
                    <a:lnTo>
                      <a:pt x="26" y="60"/>
                    </a:lnTo>
                    <a:lnTo>
                      <a:pt x="36" y="69"/>
                    </a:lnTo>
                    <a:lnTo>
                      <a:pt x="49" y="73"/>
                    </a:lnTo>
                    <a:lnTo>
                      <a:pt x="64" y="69"/>
                    </a:lnTo>
                    <a:lnTo>
                      <a:pt x="74" y="60"/>
                    </a:lnTo>
                    <a:lnTo>
                      <a:pt x="78" y="46"/>
                    </a:lnTo>
                    <a:lnTo>
                      <a:pt x="74" y="31"/>
                    </a:lnTo>
                    <a:lnTo>
                      <a:pt x="64" y="21"/>
                    </a:lnTo>
                    <a:lnTo>
                      <a:pt x="49" y="17"/>
                    </a:lnTo>
                    <a:close/>
                    <a:moveTo>
                      <a:pt x="49" y="0"/>
                    </a:moveTo>
                    <a:lnTo>
                      <a:pt x="69" y="4"/>
                    </a:lnTo>
                    <a:lnTo>
                      <a:pt x="85" y="14"/>
                    </a:lnTo>
                    <a:lnTo>
                      <a:pt x="95" y="30"/>
                    </a:lnTo>
                    <a:lnTo>
                      <a:pt x="99" y="50"/>
                    </a:lnTo>
                    <a:lnTo>
                      <a:pt x="99" y="55"/>
                    </a:lnTo>
                    <a:lnTo>
                      <a:pt x="97" y="72"/>
                    </a:lnTo>
                    <a:lnTo>
                      <a:pt x="89" y="89"/>
                    </a:lnTo>
                    <a:lnTo>
                      <a:pt x="80" y="102"/>
                    </a:lnTo>
                    <a:lnTo>
                      <a:pt x="69" y="113"/>
                    </a:lnTo>
                    <a:lnTo>
                      <a:pt x="60" y="120"/>
                    </a:lnTo>
                    <a:lnTo>
                      <a:pt x="53" y="126"/>
                    </a:lnTo>
                    <a:lnTo>
                      <a:pt x="51" y="127"/>
                    </a:lnTo>
                    <a:lnTo>
                      <a:pt x="48" y="126"/>
                    </a:lnTo>
                    <a:lnTo>
                      <a:pt x="43" y="122"/>
                    </a:lnTo>
                    <a:lnTo>
                      <a:pt x="34" y="115"/>
                    </a:lnTo>
                    <a:lnTo>
                      <a:pt x="25" y="106"/>
                    </a:lnTo>
                    <a:lnTo>
                      <a:pt x="15" y="94"/>
                    </a:lnTo>
                    <a:lnTo>
                      <a:pt x="8" y="80"/>
                    </a:lnTo>
                    <a:lnTo>
                      <a:pt x="2" y="65"/>
                    </a:lnTo>
                    <a:lnTo>
                      <a:pt x="1" y="58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slîḋè"/>
            <p:cNvGrpSpPr/>
            <p:nvPr/>
          </p:nvGrpSpPr>
          <p:grpSpPr>
            <a:xfrm>
              <a:off x="5073191" y="2270591"/>
              <a:ext cx="1548058" cy="1346811"/>
              <a:chOff x="5073191" y="2235019"/>
              <a:chExt cx="1548058" cy="1346811"/>
            </a:xfrm>
          </p:grpSpPr>
          <p:sp>
            <p:nvSpPr>
              <p:cNvPr id="26" name="išľïḋê"/>
              <p:cNvSpPr/>
              <p:nvPr/>
            </p:nvSpPr>
            <p:spPr>
              <a:xfrm>
                <a:off x="5073191" y="2235019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5715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ṡḷîdé"/>
              <p:cNvSpPr/>
              <p:nvPr/>
            </p:nvSpPr>
            <p:spPr bwMode="auto">
              <a:xfrm>
                <a:off x="5659657" y="2728424"/>
                <a:ext cx="375125" cy="360000"/>
              </a:xfrm>
              <a:custGeom>
                <a:avLst/>
                <a:gdLst>
                  <a:gd name="T0" fmla="*/ 61 w 124"/>
                  <a:gd name="T1" fmla="*/ 0 h 119"/>
                  <a:gd name="T2" fmla="*/ 82 w 124"/>
                  <a:gd name="T3" fmla="*/ 38 h 119"/>
                  <a:gd name="T4" fmla="*/ 124 w 124"/>
                  <a:gd name="T5" fmla="*/ 45 h 119"/>
                  <a:gd name="T6" fmla="*/ 95 w 124"/>
                  <a:gd name="T7" fmla="*/ 77 h 119"/>
                  <a:gd name="T8" fmla="*/ 101 w 124"/>
                  <a:gd name="T9" fmla="*/ 119 h 119"/>
                  <a:gd name="T10" fmla="*/ 61 w 124"/>
                  <a:gd name="T11" fmla="*/ 100 h 119"/>
                  <a:gd name="T12" fmla="*/ 23 w 124"/>
                  <a:gd name="T13" fmla="*/ 119 h 119"/>
                  <a:gd name="T14" fmla="*/ 29 w 124"/>
                  <a:gd name="T15" fmla="*/ 77 h 119"/>
                  <a:gd name="T16" fmla="*/ 0 w 124"/>
                  <a:gd name="T17" fmla="*/ 45 h 119"/>
                  <a:gd name="T18" fmla="*/ 42 w 124"/>
                  <a:gd name="T19" fmla="*/ 38 h 119"/>
                  <a:gd name="T20" fmla="*/ 61 w 124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119">
                    <a:moveTo>
                      <a:pt x="61" y="0"/>
                    </a:moveTo>
                    <a:lnTo>
                      <a:pt x="82" y="38"/>
                    </a:lnTo>
                    <a:lnTo>
                      <a:pt x="124" y="45"/>
                    </a:lnTo>
                    <a:lnTo>
                      <a:pt x="95" y="77"/>
                    </a:lnTo>
                    <a:lnTo>
                      <a:pt x="101" y="119"/>
                    </a:lnTo>
                    <a:lnTo>
                      <a:pt x="61" y="100"/>
                    </a:lnTo>
                    <a:lnTo>
                      <a:pt x="23" y="119"/>
                    </a:lnTo>
                    <a:lnTo>
                      <a:pt x="29" y="77"/>
                    </a:lnTo>
                    <a:lnTo>
                      <a:pt x="0" y="45"/>
                    </a:lnTo>
                    <a:lnTo>
                      <a:pt x="42" y="38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肘形连接符 9"/>
            <p:cNvCxnSpPr/>
            <p:nvPr/>
          </p:nvCxnSpPr>
          <p:spPr>
            <a:xfrm rot="10800000" flipH="1" flipV="1">
              <a:off x="2674264" y="1886951"/>
              <a:ext cx="2735629" cy="383639"/>
            </a:xfrm>
            <a:prstGeom prst="bentConnector4">
              <a:avLst>
                <a:gd name="adj1" fmla="val -8356"/>
                <a:gd name="adj2" fmla="val -163881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/>
            <p:nvPr/>
          </p:nvCxnSpPr>
          <p:spPr>
            <a:xfrm flipV="1">
              <a:off x="7962789" y="2099905"/>
              <a:ext cx="1622818" cy="1610687"/>
            </a:xfrm>
            <a:prstGeom prst="bentConnector3">
              <a:avLst>
                <a:gd name="adj1" fmla="val 114087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/>
            <p:nvPr/>
          </p:nvCxnSpPr>
          <p:spPr>
            <a:xfrm>
              <a:off x="6621249" y="4477186"/>
              <a:ext cx="2964358" cy="673405"/>
            </a:xfrm>
            <a:prstGeom prst="bentConnector3">
              <a:avLst>
                <a:gd name="adj1" fmla="val 107712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/>
            <p:nvPr/>
          </p:nvCxnSpPr>
          <p:spPr>
            <a:xfrm rot="10800000" flipH="1">
              <a:off x="2606394" y="3710593"/>
              <a:ext cx="1125255" cy="1759237"/>
            </a:xfrm>
            <a:prstGeom prst="bentConnector3">
              <a:avLst>
                <a:gd name="adj1" fmla="val -20315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î$ļiḍé"/>
            <p:cNvGrpSpPr/>
            <p:nvPr/>
          </p:nvGrpSpPr>
          <p:grpSpPr>
            <a:xfrm>
              <a:off x="2730673" y="1494000"/>
              <a:ext cx="2108063" cy="944997"/>
              <a:chOff x="2695441" y="2098155"/>
              <a:chExt cx="2108063" cy="944997"/>
            </a:xfrm>
          </p:grpSpPr>
          <p:sp>
            <p:nvSpPr>
              <p:cNvPr id="24" name="iSļiḍ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2695441" y="248575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5" name="íṡ1í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2695441" y="2098155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5" name="îśḷíḓê"/>
            <p:cNvGrpSpPr/>
            <p:nvPr/>
          </p:nvGrpSpPr>
          <p:grpSpPr>
            <a:xfrm>
              <a:off x="2640238" y="5094000"/>
              <a:ext cx="2108063" cy="944997"/>
              <a:chOff x="2775153" y="4646464"/>
              <a:chExt cx="2108063" cy="944997"/>
            </a:xfrm>
          </p:grpSpPr>
          <p:sp>
            <p:nvSpPr>
              <p:cNvPr id="22" name="ïṧľíḑ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2775153" y="503406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3" name="îṥļiḑ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2775153" y="464646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6" name="íśļiḑé"/>
            <p:cNvGrpSpPr/>
            <p:nvPr/>
          </p:nvGrpSpPr>
          <p:grpSpPr>
            <a:xfrm>
              <a:off x="7424060" y="1706954"/>
              <a:ext cx="2108063" cy="944997"/>
              <a:chOff x="7493930" y="2485752"/>
              <a:chExt cx="2108063" cy="944997"/>
            </a:xfrm>
          </p:grpSpPr>
          <p:sp>
            <p:nvSpPr>
              <p:cNvPr id="20" name="ïṧḻíḋ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7493930" y="2873350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1" name="ïŝľîḑ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7493930" y="2485752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7" name="iś1ïḍe"/>
            <p:cNvGrpSpPr/>
            <p:nvPr/>
          </p:nvGrpSpPr>
          <p:grpSpPr>
            <a:xfrm>
              <a:off x="7424060" y="4766951"/>
              <a:ext cx="2108063" cy="944997"/>
              <a:chOff x="7302211" y="5087994"/>
              <a:chExt cx="2108063" cy="944997"/>
            </a:xfrm>
          </p:grpSpPr>
          <p:sp>
            <p:nvSpPr>
              <p:cNvPr id="18" name="iṡļí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7302211" y="547559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9" name="îš1îď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7302211" y="508799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762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82C-6DF3-48C0-A540-10A2C950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8E1EC9-F8BE-4D10-9F2A-0A612EC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6D4D-3E0A-4003-9C66-BBCCC783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5" name="104f7908-7dde-4e8d-b08e-39051e89657f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72262894-763C-4F1F-8A23-0CFE0A05A7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32594"/>
            <a:ext cx="10842763" cy="4936872"/>
            <a:chOff x="669925" y="1232594"/>
            <a:chExt cx="10842763" cy="4936872"/>
          </a:xfrm>
        </p:grpSpPr>
        <p:grpSp>
          <p:nvGrpSpPr>
            <p:cNvPr id="6" name="íšḻídè">
              <a:extLst>
                <a:ext uri="{FF2B5EF4-FFF2-40B4-BE49-F238E27FC236}">
                  <a16:creationId xmlns:a16="http://schemas.microsoft.com/office/drawing/2014/main" id="{A2E364FA-1276-42F1-876E-28BE96F3AA8C}"/>
                </a:ext>
              </a:extLst>
            </p:cNvPr>
            <p:cNvGrpSpPr/>
            <p:nvPr/>
          </p:nvGrpSpPr>
          <p:grpSpPr>
            <a:xfrm>
              <a:off x="669925" y="1232594"/>
              <a:ext cx="8904343" cy="1435700"/>
              <a:chOff x="669925" y="1579889"/>
              <a:chExt cx="8904343" cy="1435700"/>
            </a:xfrm>
          </p:grpSpPr>
          <p:grpSp>
            <p:nvGrpSpPr>
              <p:cNvPr id="19" name="îśļíḓé">
                <a:extLst>
                  <a:ext uri="{FF2B5EF4-FFF2-40B4-BE49-F238E27FC236}">
                    <a16:creationId xmlns:a16="http://schemas.microsoft.com/office/drawing/2014/main" id="{EE8D276F-F802-441B-BE5F-0EADE18A52E8}"/>
                  </a:ext>
                </a:extLst>
              </p:cNvPr>
              <p:cNvGrpSpPr/>
              <p:nvPr/>
            </p:nvGrpSpPr>
            <p:grpSpPr>
              <a:xfrm>
                <a:off x="669925" y="1579889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22" name="í$ļiḓè">
                  <a:extLst>
                    <a:ext uri="{FF2B5EF4-FFF2-40B4-BE49-F238E27FC236}">
                      <a16:creationId xmlns:a16="http://schemas.microsoft.com/office/drawing/2014/main" id="{B3679917-28B6-4F04-8FE6-0A22BBB4753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iṣļíḑè">
                  <a:extLst>
                    <a:ext uri="{FF2B5EF4-FFF2-40B4-BE49-F238E27FC236}">
                      <a16:creationId xmlns:a16="http://schemas.microsoft.com/office/drawing/2014/main" id="{C1AFC22C-ED4D-4505-957B-3B9AB9BB28B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01</a:t>
                  </a:r>
                  <a:endParaRPr lang="zh-CN" altLang="en-US" sz="2800" b="1" dirty="0"/>
                </a:p>
              </p:txBody>
            </p:sp>
          </p:grpSp>
          <p:sp>
            <p:nvSpPr>
              <p:cNvPr id="20" name="íṣḷíďê">
                <a:extLst>
                  <a:ext uri="{FF2B5EF4-FFF2-40B4-BE49-F238E27FC236}">
                    <a16:creationId xmlns:a16="http://schemas.microsoft.com/office/drawing/2014/main" id="{153DECF3-CC9E-4952-9AB0-3251BFAEB75E}"/>
                  </a:ext>
                </a:extLst>
              </p:cNvPr>
              <p:cNvSpPr txBox="1"/>
              <p:nvPr/>
            </p:nvSpPr>
            <p:spPr bwMode="auto">
              <a:xfrm>
                <a:off x="2766000" y="1732108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1" name="ïṥļiḋè">
                <a:extLst>
                  <a:ext uri="{FF2B5EF4-FFF2-40B4-BE49-F238E27FC236}">
                    <a16:creationId xmlns:a16="http://schemas.microsoft.com/office/drawing/2014/main" id="{F84F0B1E-D7B4-497C-A70C-A3303216B26D}"/>
                  </a:ext>
                </a:extLst>
              </p:cNvPr>
              <p:cNvSpPr/>
              <p:nvPr/>
            </p:nvSpPr>
            <p:spPr bwMode="auto">
              <a:xfrm>
                <a:off x="2766000" y="2173914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7" name="îṧlîḋè">
              <a:extLst>
                <a:ext uri="{FF2B5EF4-FFF2-40B4-BE49-F238E27FC236}">
                  <a16:creationId xmlns:a16="http://schemas.microsoft.com/office/drawing/2014/main" id="{61D62D4B-243B-4242-A722-6983C1108837}"/>
                </a:ext>
              </a:extLst>
            </p:cNvPr>
            <p:cNvGrpSpPr/>
            <p:nvPr/>
          </p:nvGrpSpPr>
          <p:grpSpPr>
            <a:xfrm>
              <a:off x="2766000" y="2935554"/>
              <a:ext cx="8746688" cy="1530952"/>
              <a:chOff x="2766000" y="3017955"/>
              <a:chExt cx="8746688" cy="1530952"/>
            </a:xfrm>
          </p:grpSpPr>
          <p:grpSp>
            <p:nvGrpSpPr>
              <p:cNvPr id="14" name="işḷíḑe">
                <a:extLst>
                  <a:ext uri="{FF2B5EF4-FFF2-40B4-BE49-F238E27FC236}">
                    <a16:creationId xmlns:a16="http://schemas.microsoft.com/office/drawing/2014/main" id="{C5A2231A-72E1-4C4E-ACCC-839DC2E72FE5}"/>
                  </a:ext>
                </a:extLst>
              </p:cNvPr>
              <p:cNvGrpSpPr/>
              <p:nvPr/>
            </p:nvGrpSpPr>
            <p:grpSpPr>
              <a:xfrm>
                <a:off x="9574268" y="3017955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17" name="íṥ1ïḑé">
                  <a:extLst>
                    <a:ext uri="{FF2B5EF4-FFF2-40B4-BE49-F238E27FC236}">
                      <a16:creationId xmlns:a16="http://schemas.microsoft.com/office/drawing/2014/main" id="{05399177-4356-4BB4-8943-9FEFC5C142A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îşḻíḑê">
                  <a:extLst>
                    <a:ext uri="{FF2B5EF4-FFF2-40B4-BE49-F238E27FC236}">
                      <a16:creationId xmlns:a16="http://schemas.microsoft.com/office/drawing/2014/main" id="{A4A37945-FD0E-4711-8CD1-3207675AF4F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02</a:t>
                  </a:r>
                  <a:endParaRPr lang="zh-CN" altLang="en-US" sz="2800" b="1" dirty="0"/>
                </a:p>
              </p:txBody>
            </p:sp>
          </p:grpSp>
          <p:sp>
            <p:nvSpPr>
              <p:cNvPr id="15" name="iṡļïḑè">
                <a:extLst>
                  <a:ext uri="{FF2B5EF4-FFF2-40B4-BE49-F238E27FC236}">
                    <a16:creationId xmlns:a16="http://schemas.microsoft.com/office/drawing/2014/main" id="{CC34B2F6-8EC2-46DC-8CBE-E48D8E4821FD}"/>
                  </a:ext>
                </a:extLst>
              </p:cNvPr>
              <p:cNvSpPr txBox="1"/>
              <p:nvPr/>
            </p:nvSpPr>
            <p:spPr bwMode="auto">
              <a:xfrm>
                <a:off x="2766000" y="3294000"/>
                <a:ext cx="65700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6" name="işḻiďé">
                <a:extLst>
                  <a:ext uri="{FF2B5EF4-FFF2-40B4-BE49-F238E27FC236}">
                    <a16:creationId xmlns:a16="http://schemas.microsoft.com/office/drawing/2014/main" id="{5EB2AB80-DF05-4B18-90BB-04F039F143D9}"/>
                  </a:ext>
                </a:extLst>
              </p:cNvPr>
              <p:cNvSpPr/>
              <p:nvPr/>
            </p:nvSpPr>
            <p:spPr bwMode="auto">
              <a:xfrm>
                <a:off x="2766000" y="3735806"/>
                <a:ext cx="6570000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8" name="íślíḓê">
              <a:extLst>
                <a:ext uri="{FF2B5EF4-FFF2-40B4-BE49-F238E27FC236}">
                  <a16:creationId xmlns:a16="http://schemas.microsoft.com/office/drawing/2014/main" id="{C587A444-70DD-4A2C-B4E6-55837AC50442}"/>
                </a:ext>
              </a:extLst>
            </p:cNvPr>
            <p:cNvGrpSpPr/>
            <p:nvPr/>
          </p:nvGrpSpPr>
          <p:grpSpPr>
            <a:xfrm>
              <a:off x="669925" y="4733766"/>
              <a:ext cx="8904343" cy="1435700"/>
              <a:chOff x="669925" y="4733766"/>
              <a:chExt cx="8904343" cy="1435700"/>
            </a:xfrm>
          </p:grpSpPr>
          <p:grpSp>
            <p:nvGrpSpPr>
              <p:cNvPr id="9" name="îśḷîḑê">
                <a:extLst>
                  <a:ext uri="{FF2B5EF4-FFF2-40B4-BE49-F238E27FC236}">
                    <a16:creationId xmlns:a16="http://schemas.microsoft.com/office/drawing/2014/main" id="{4586A550-E230-4474-BE66-8FFC87135557}"/>
                  </a:ext>
                </a:extLst>
              </p:cNvPr>
              <p:cNvGrpSpPr/>
              <p:nvPr/>
            </p:nvGrpSpPr>
            <p:grpSpPr>
              <a:xfrm>
                <a:off x="669925" y="4733766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12" name="iS1ïḓè">
                  <a:extLst>
                    <a:ext uri="{FF2B5EF4-FFF2-40B4-BE49-F238E27FC236}">
                      <a16:creationId xmlns:a16="http://schemas.microsoft.com/office/drawing/2014/main" id="{BDAB1EC5-219E-49CC-A133-979DEB03AE12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" name="i$ḻiḑe">
                  <a:extLst>
                    <a:ext uri="{FF2B5EF4-FFF2-40B4-BE49-F238E27FC236}">
                      <a16:creationId xmlns:a16="http://schemas.microsoft.com/office/drawing/2014/main" id="{8AFD2F19-FE07-4E32-8C93-04ED4D996164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/>
                    <a:t>01</a:t>
                  </a:r>
                  <a:endParaRPr lang="zh-CN" altLang="en-US" sz="2800" b="1" dirty="0"/>
                </a:p>
              </p:txBody>
            </p:sp>
          </p:grpSp>
          <p:sp>
            <p:nvSpPr>
              <p:cNvPr id="10" name="íṡ1ïḓé">
                <a:extLst>
                  <a:ext uri="{FF2B5EF4-FFF2-40B4-BE49-F238E27FC236}">
                    <a16:creationId xmlns:a16="http://schemas.microsoft.com/office/drawing/2014/main" id="{3673CDA8-BB9F-4907-B7E1-E5484C8DB501}"/>
                  </a:ext>
                </a:extLst>
              </p:cNvPr>
              <p:cNvSpPr txBox="1"/>
              <p:nvPr/>
            </p:nvSpPr>
            <p:spPr bwMode="auto">
              <a:xfrm>
                <a:off x="2766000" y="4885985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1" name="íS1ïḍè">
                <a:extLst>
                  <a:ext uri="{FF2B5EF4-FFF2-40B4-BE49-F238E27FC236}">
                    <a16:creationId xmlns:a16="http://schemas.microsoft.com/office/drawing/2014/main" id="{3AA33B5F-D80D-4CA8-A3F4-79BDE0EC2F04}"/>
                  </a:ext>
                </a:extLst>
              </p:cNvPr>
              <p:cNvSpPr/>
              <p:nvPr/>
            </p:nvSpPr>
            <p:spPr bwMode="auto">
              <a:xfrm>
                <a:off x="2766000" y="5327791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81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B36A2-12EE-4DEC-9001-9B831B0A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CA33E2-1C70-4021-B362-D63C26D7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8CDA03-11A7-4FC4-B646-9D95035B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e6eb9a69-2ae0-4a7f-9a98-daad17ce0a01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CF7507B7-F158-4FEF-A331-75E5DA8ED87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628140"/>
            <a:ext cx="10845800" cy="4020820"/>
            <a:chOff x="673100" y="1628140"/>
            <a:chExt cx="10845800" cy="4020820"/>
          </a:xfrm>
        </p:grpSpPr>
        <p:sp>
          <p:nvSpPr>
            <p:cNvPr id="6" name="ïṩ1îḓê">
              <a:extLst>
                <a:ext uri="{FF2B5EF4-FFF2-40B4-BE49-F238E27FC236}">
                  <a16:creationId xmlns:a16="http://schemas.microsoft.com/office/drawing/2014/main" id="{D5B7C60F-82D8-4E3B-920F-80C035CB361C}"/>
                </a:ext>
              </a:extLst>
            </p:cNvPr>
            <p:cNvSpPr/>
            <p:nvPr/>
          </p:nvSpPr>
          <p:spPr>
            <a:xfrm>
              <a:off x="4072185" y="3709450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7" name="íSlíḓé">
              <a:extLst>
                <a:ext uri="{FF2B5EF4-FFF2-40B4-BE49-F238E27FC236}">
                  <a16:creationId xmlns:a16="http://schemas.microsoft.com/office/drawing/2014/main" id="{D28214E8-5C55-4505-8C86-7D1BD4317F0D}"/>
                </a:ext>
              </a:extLst>
            </p:cNvPr>
            <p:cNvSpPr/>
            <p:nvPr/>
          </p:nvSpPr>
          <p:spPr>
            <a:xfrm flipH="1">
              <a:off x="6180304" y="3709449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8" name="íşḻíḑé">
              <a:extLst>
                <a:ext uri="{FF2B5EF4-FFF2-40B4-BE49-F238E27FC236}">
                  <a16:creationId xmlns:a16="http://schemas.microsoft.com/office/drawing/2014/main" id="{A94ADB0D-E10B-4A28-A8EB-ED4B6FB5A9AA}"/>
                </a:ext>
              </a:extLst>
            </p:cNvPr>
            <p:cNvSpPr/>
            <p:nvPr/>
          </p:nvSpPr>
          <p:spPr>
            <a:xfrm rot="10800000">
              <a:off x="6180304" y="1628140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9" name="iṩļiḓè">
              <a:extLst>
                <a:ext uri="{FF2B5EF4-FFF2-40B4-BE49-F238E27FC236}">
                  <a16:creationId xmlns:a16="http://schemas.microsoft.com/office/drawing/2014/main" id="{149FDC18-4CB6-4898-8669-2777349E20FE}"/>
                </a:ext>
              </a:extLst>
            </p:cNvPr>
            <p:cNvSpPr/>
            <p:nvPr/>
          </p:nvSpPr>
          <p:spPr>
            <a:xfrm rot="10800000" flipH="1">
              <a:off x="4072185" y="1628141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grpSp>
          <p:nvGrpSpPr>
            <p:cNvPr id="10" name="isliḍê">
              <a:extLst>
                <a:ext uri="{FF2B5EF4-FFF2-40B4-BE49-F238E27FC236}">
                  <a16:creationId xmlns:a16="http://schemas.microsoft.com/office/drawing/2014/main" id="{5F6959DC-0293-4A2E-81A4-B6A962F2AD76}"/>
                </a:ext>
              </a:extLst>
            </p:cNvPr>
            <p:cNvGrpSpPr/>
            <p:nvPr/>
          </p:nvGrpSpPr>
          <p:grpSpPr>
            <a:xfrm>
              <a:off x="4306436" y="1852487"/>
              <a:ext cx="1466501" cy="1466499"/>
              <a:chOff x="859599" y="2150302"/>
              <a:chExt cx="1466501" cy="1466499"/>
            </a:xfrm>
          </p:grpSpPr>
          <p:sp>
            <p:nvSpPr>
              <p:cNvPr id="28" name="iŝļîdê">
                <a:extLst>
                  <a:ext uri="{FF2B5EF4-FFF2-40B4-BE49-F238E27FC236}">
                    <a16:creationId xmlns:a16="http://schemas.microsoft.com/office/drawing/2014/main" id="{DE3C12A2-3883-4F2C-9593-D6AD82CA70A2}"/>
                  </a:ext>
                </a:extLst>
              </p:cNvPr>
              <p:cNvSpPr/>
              <p:nvPr/>
            </p:nvSpPr>
            <p:spPr>
              <a:xfrm>
                <a:off x="859599" y="2150302"/>
                <a:ext cx="1466501" cy="1466499"/>
              </a:xfrm>
              <a:prstGeom prst="ellipse">
                <a:avLst/>
              </a:prstGeom>
              <a:blipFill>
                <a:blip r:embed="rId3"/>
                <a:stretch>
                  <a:fillRect l="-25217" r="-24783"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" name="íšļîḋé">
                <a:extLst>
                  <a:ext uri="{FF2B5EF4-FFF2-40B4-BE49-F238E27FC236}">
                    <a16:creationId xmlns:a16="http://schemas.microsoft.com/office/drawing/2014/main" id="{451E5BC7-9825-486A-8A1C-DE5CD7BC20C7}"/>
                  </a:ext>
                </a:extLst>
              </p:cNvPr>
              <p:cNvSpPr/>
              <p:nvPr/>
            </p:nvSpPr>
            <p:spPr>
              <a:xfrm flipH="1">
                <a:off x="1309273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/>
                  <a:t>S</a:t>
                </a:r>
                <a:endParaRPr lang="zh-CN" altLang="en-US" sz="2000" b="1" dirty="0"/>
              </a:p>
            </p:txBody>
          </p:sp>
        </p:grpSp>
        <p:grpSp>
          <p:nvGrpSpPr>
            <p:cNvPr id="11" name="isľïḑe">
              <a:extLst>
                <a:ext uri="{FF2B5EF4-FFF2-40B4-BE49-F238E27FC236}">
                  <a16:creationId xmlns:a16="http://schemas.microsoft.com/office/drawing/2014/main" id="{6ED3EC0B-1E4E-4396-BB26-F2850C959147}"/>
                </a:ext>
              </a:extLst>
            </p:cNvPr>
            <p:cNvGrpSpPr/>
            <p:nvPr/>
          </p:nvGrpSpPr>
          <p:grpSpPr>
            <a:xfrm>
              <a:off x="6416809" y="1864646"/>
              <a:ext cx="1466501" cy="1466499"/>
              <a:chOff x="2281282" y="2150302"/>
              <a:chExt cx="1466501" cy="1466499"/>
            </a:xfrm>
          </p:grpSpPr>
          <p:sp>
            <p:nvSpPr>
              <p:cNvPr id="26" name="îşlíḋè">
                <a:extLst>
                  <a:ext uri="{FF2B5EF4-FFF2-40B4-BE49-F238E27FC236}">
                    <a16:creationId xmlns:a16="http://schemas.microsoft.com/office/drawing/2014/main" id="{DF5169D8-D2F8-4150-9D21-CE5D60FE90F2}"/>
                  </a:ext>
                </a:extLst>
              </p:cNvPr>
              <p:cNvSpPr/>
              <p:nvPr/>
            </p:nvSpPr>
            <p:spPr>
              <a:xfrm>
                <a:off x="2281282" y="2150302"/>
                <a:ext cx="1466501" cy="1466499"/>
              </a:xfrm>
              <a:prstGeom prst="ellipse">
                <a:avLst/>
              </a:prstGeom>
              <a:blipFill>
                <a:blip r:embed="rId4"/>
                <a:stretch>
                  <a:fillRect l="-34210" r="-33622"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îṥľïḓè">
                <a:extLst>
                  <a:ext uri="{FF2B5EF4-FFF2-40B4-BE49-F238E27FC236}">
                    <a16:creationId xmlns:a16="http://schemas.microsoft.com/office/drawing/2014/main" id="{36D4AC64-7781-4569-A0D1-C622F39EFFD0}"/>
                  </a:ext>
                </a:extLst>
              </p:cNvPr>
              <p:cNvSpPr/>
              <p:nvPr/>
            </p:nvSpPr>
            <p:spPr>
              <a:xfrm flipH="1">
                <a:off x="2730956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/>
                  <a:t>W</a:t>
                </a:r>
                <a:endParaRPr lang="zh-CN" altLang="en-US" sz="2000" b="1" dirty="0"/>
              </a:p>
            </p:txBody>
          </p:sp>
        </p:grpSp>
        <p:grpSp>
          <p:nvGrpSpPr>
            <p:cNvPr id="12" name="îṥļiḑe">
              <a:extLst>
                <a:ext uri="{FF2B5EF4-FFF2-40B4-BE49-F238E27FC236}">
                  <a16:creationId xmlns:a16="http://schemas.microsoft.com/office/drawing/2014/main" id="{00698994-B57C-42EB-8912-DF56DCC24488}"/>
                </a:ext>
              </a:extLst>
            </p:cNvPr>
            <p:cNvGrpSpPr/>
            <p:nvPr/>
          </p:nvGrpSpPr>
          <p:grpSpPr>
            <a:xfrm>
              <a:off x="4306436" y="3945955"/>
              <a:ext cx="1466501" cy="1466499"/>
              <a:chOff x="859599" y="2150302"/>
              <a:chExt cx="1466501" cy="1466499"/>
            </a:xfrm>
          </p:grpSpPr>
          <p:sp>
            <p:nvSpPr>
              <p:cNvPr id="24" name="íṧľîḋé">
                <a:extLst>
                  <a:ext uri="{FF2B5EF4-FFF2-40B4-BE49-F238E27FC236}">
                    <a16:creationId xmlns:a16="http://schemas.microsoft.com/office/drawing/2014/main" id="{4FB895C0-3645-41EB-8C32-CA0468B311A3}"/>
                  </a:ext>
                </a:extLst>
              </p:cNvPr>
              <p:cNvSpPr/>
              <p:nvPr/>
            </p:nvSpPr>
            <p:spPr>
              <a:xfrm>
                <a:off x="859599" y="2150302"/>
                <a:ext cx="1466501" cy="1466499"/>
              </a:xfrm>
              <a:prstGeom prst="ellipse">
                <a:avLst/>
              </a:prstGeom>
              <a:blipFill>
                <a:blip r:embed="rId5"/>
                <a:stretch>
                  <a:fillRect l="-25217" r="-24783"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" name="ïŝḷîḑe">
                <a:extLst>
                  <a:ext uri="{FF2B5EF4-FFF2-40B4-BE49-F238E27FC236}">
                    <a16:creationId xmlns:a16="http://schemas.microsoft.com/office/drawing/2014/main" id="{8BA8F991-C492-4E4C-A5C9-30CD96788810}"/>
                  </a:ext>
                </a:extLst>
              </p:cNvPr>
              <p:cNvSpPr/>
              <p:nvPr/>
            </p:nvSpPr>
            <p:spPr>
              <a:xfrm flipH="1">
                <a:off x="1309273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/>
                  <a:t>O</a:t>
                </a:r>
                <a:endParaRPr lang="zh-CN" altLang="en-US" sz="2000" b="1" dirty="0"/>
              </a:p>
            </p:txBody>
          </p:sp>
        </p:grpSp>
        <p:grpSp>
          <p:nvGrpSpPr>
            <p:cNvPr id="13" name="íṥļiḑê">
              <a:extLst>
                <a:ext uri="{FF2B5EF4-FFF2-40B4-BE49-F238E27FC236}">
                  <a16:creationId xmlns:a16="http://schemas.microsoft.com/office/drawing/2014/main" id="{8E13AA43-F12E-46CE-BE86-234907015EC1}"/>
                </a:ext>
              </a:extLst>
            </p:cNvPr>
            <p:cNvGrpSpPr/>
            <p:nvPr/>
          </p:nvGrpSpPr>
          <p:grpSpPr>
            <a:xfrm>
              <a:off x="6416809" y="3945955"/>
              <a:ext cx="1466501" cy="1466499"/>
              <a:chOff x="2281282" y="2150302"/>
              <a:chExt cx="1466501" cy="1466499"/>
            </a:xfrm>
          </p:grpSpPr>
          <p:sp>
            <p:nvSpPr>
              <p:cNvPr id="22" name="iŝḻíďê">
                <a:extLst>
                  <a:ext uri="{FF2B5EF4-FFF2-40B4-BE49-F238E27FC236}">
                    <a16:creationId xmlns:a16="http://schemas.microsoft.com/office/drawing/2014/main" id="{CB74AEDA-3370-4F48-A2C9-2C36A92A8F9B}"/>
                  </a:ext>
                </a:extLst>
              </p:cNvPr>
              <p:cNvSpPr/>
              <p:nvPr/>
            </p:nvSpPr>
            <p:spPr>
              <a:xfrm>
                <a:off x="2281282" y="2150302"/>
                <a:ext cx="1466501" cy="1466499"/>
              </a:xfrm>
              <a:prstGeom prst="ellipse">
                <a:avLst/>
              </a:prstGeom>
              <a:blipFill>
                <a:blip r:embed="rId6"/>
                <a:stretch>
                  <a:fillRect t="-37799" b="-37149"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" name="išḷíḓé">
                <a:extLst>
                  <a:ext uri="{FF2B5EF4-FFF2-40B4-BE49-F238E27FC236}">
                    <a16:creationId xmlns:a16="http://schemas.microsoft.com/office/drawing/2014/main" id="{1E783A68-62D9-4733-8682-2E956E1FE2D0}"/>
                  </a:ext>
                </a:extLst>
              </p:cNvPr>
              <p:cNvSpPr/>
              <p:nvPr/>
            </p:nvSpPr>
            <p:spPr>
              <a:xfrm flipH="1">
                <a:off x="2730956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/>
                  <a:t>T</a:t>
                </a:r>
                <a:endParaRPr lang="zh-CN" altLang="en-US" sz="2000" b="1" dirty="0"/>
              </a:p>
            </p:txBody>
          </p:sp>
        </p:grpSp>
        <p:sp>
          <p:nvSpPr>
            <p:cNvPr id="14" name="íŝliḍe">
              <a:extLst>
                <a:ext uri="{FF2B5EF4-FFF2-40B4-BE49-F238E27FC236}">
                  <a16:creationId xmlns:a16="http://schemas.microsoft.com/office/drawing/2014/main" id="{040A968D-1EDA-49AE-B846-774A692406E3}"/>
                </a:ext>
              </a:extLst>
            </p:cNvPr>
            <p:cNvSpPr txBox="1"/>
            <p:nvPr/>
          </p:nvSpPr>
          <p:spPr bwMode="auto">
            <a:xfrm>
              <a:off x="673100" y="2020955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5" name="iś1íḋè">
              <a:extLst>
                <a:ext uri="{FF2B5EF4-FFF2-40B4-BE49-F238E27FC236}">
                  <a16:creationId xmlns:a16="http://schemas.microsoft.com/office/drawing/2014/main" id="{DDD5B505-5876-4ECA-B3BC-01BD969B890C}"/>
                </a:ext>
              </a:extLst>
            </p:cNvPr>
            <p:cNvSpPr/>
            <p:nvPr/>
          </p:nvSpPr>
          <p:spPr bwMode="auto">
            <a:xfrm>
              <a:off x="673100" y="2462761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6" name="íṧḷïḑé">
              <a:extLst>
                <a:ext uri="{FF2B5EF4-FFF2-40B4-BE49-F238E27FC236}">
                  <a16:creationId xmlns:a16="http://schemas.microsoft.com/office/drawing/2014/main" id="{2FF69455-045A-405D-BA9B-112CE9D82577}"/>
                </a:ext>
              </a:extLst>
            </p:cNvPr>
            <p:cNvSpPr txBox="1"/>
            <p:nvPr/>
          </p:nvSpPr>
          <p:spPr bwMode="auto">
            <a:xfrm>
              <a:off x="8335239" y="2020955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7" name="ïşľiḋé">
              <a:extLst>
                <a:ext uri="{FF2B5EF4-FFF2-40B4-BE49-F238E27FC236}">
                  <a16:creationId xmlns:a16="http://schemas.microsoft.com/office/drawing/2014/main" id="{EFBD1D4A-12D8-4726-83E6-ED1E120DC8A4}"/>
                </a:ext>
              </a:extLst>
            </p:cNvPr>
            <p:cNvSpPr/>
            <p:nvPr/>
          </p:nvSpPr>
          <p:spPr bwMode="auto">
            <a:xfrm>
              <a:off x="8335239" y="2462761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8" name="íṡļîḑê">
              <a:extLst>
                <a:ext uri="{FF2B5EF4-FFF2-40B4-BE49-F238E27FC236}">
                  <a16:creationId xmlns:a16="http://schemas.microsoft.com/office/drawing/2014/main" id="{4B7EF4F4-D30E-4991-8145-789CE04C4D2F}"/>
                </a:ext>
              </a:extLst>
            </p:cNvPr>
            <p:cNvSpPr txBox="1"/>
            <p:nvPr/>
          </p:nvSpPr>
          <p:spPr bwMode="auto">
            <a:xfrm>
              <a:off x="673100" y="4017323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9" name="îsḻïḋè">
              <a:extLst>
                <a:ext uri="{FF2B5EF4-FFF2-40B4-BE49-F238E27FC236}">
                  <a16:creationId xmlns:a16="http://schemas.microsoft.com/office/drawing/2014/main" id="{B1853A00-7073-47CC-90BD-45C652B4D16D}"/>
                </a:ext>
              </a:extLst>
            </p:cNvPr>
            <p:cNvSpPr/>
            <p:nvPr/>
          </p:nvSpPr>
          <p:spPr bwMode="auto">
            <a:xfrm>
              <a:off x="673100" y="4459129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0" name="íŝlîḑè">
              <a:extLst>
                <a:ext uri="{FF2B5EF4-FFF2-40B4-BE49-F238E27FC236}">
                  <a16:creationId xmlns:a16="http://schemas.microsoft.com/office/drawing/2014/main" id="{224E2DE7-6010-4D83-BBFC-F1A901DF9FD6}"/>
                </a:ext>
              </a:extLst>
            </p:cNvPr>
            <p:cNvSpPr txBox="1"/>
            <p:nvPr/>
          </p:nvSpPr>
          <p:spPr bwMode="auto">
            <a:xfrm>
              <a:off x="8335239" y="4017323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1" name="išľíďe">
              <a:extLst>
                <a:ext uri="{FF2B5EF4-FFF2-40B4-BE49-F238E27FC236}">
                  <a16:creationId xmlns:a16="http://schemas.microsoft.com/office/drawing/2014/main" id="{BC1D11A7-8E0F-4F19-BBEC-3E72932CCB5F}"/>
                </a:ext>
              </a:extLst>
            </p:cNvPr>
            <p:cNvSpPr/>
            <p:nvPr/>
          </p:nvSpPr>
          <p:spPr bwMode="auto">
            <a:xfrm>
              <a:off x="8335239" y="4459129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 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503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5" name="fee58542-c0a4-48ed-9bc9-ff693a0e4ca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3270D28-670C-4E12-B88C-E4F1D85D0AC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56" y="1250948"/>
            <a:ext cx="12184744" cy="4892677"/>
            <a:chOff x="7256" y="1250948"/>
            <a:chExt cx="12184744" cy="489267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17F1D30-5DDD-4977-87A6-4A85C908C7D7}"/>
                </a:ext>
              </a:extLst>
            </p:cNvPr>
            <p:cNvCxnSpPr/>
            <p:nvPr/>
          </p:nvCxnSpPr>
          <p:spPr>
            <a:xfrm flipV="1">
              <a:off x="6677629" y="2687359"/>
              <a:ext cx="313719" cy="602096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9B113EA-F109-48A3-A8E2-CF6953DC7F18}"/>
                </a:ext>
              </a:extLst>
            </p:cNvPr>
            <p:cNvCxnSpPr>
              <a:cxnSpLocks/>
            </p:cNvCxnSpPr>
            <p:nvPr/>
          </p:nvCxnSpPr>
          <p:spPr>
            <a:xfrm>
              <a:off x="7033641" y="2687359"/>
              <a:ext cx="199078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C64891E-E489-4BBE-9C39-A7EA364E5DD4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8907178" y="1628800"/>
              <a:ext cx="328482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3534D6A-A9A0-400D-B965-237835A940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6" y="4174270"/>
              <a:ext cx="904168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55BB3C-0DBE-43D8-B04F-2463F7C39418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4122952" y="3518443"/>
              <a:ext cx="418587" cy="876736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B7E45F3-A4DE-404B-94CD-0BF9353E5399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2" y="3518442"/>
              <a:ext cx="199078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33363F3-AAE9-4E2E-B17A-03B9593D9751}"/>
                </a:ext>
              </a:extLst>
            </p:cNvPr>
            <p:cNvCxnSpPr/>
            <p:nvPr/>
          </p:nvCxnSpPr>
          <p:spPr>
            <a:xfrm flipV="1">
              <a:off x="1615778" y="4479273"/>
              <a:ext cx="313719" cy="602096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1BC4A61-4E92-4DF8-A08F-176118EE25E0}"/>
                </a:ext>
              </a:extLst>
            </p:cNvPr>
            <p:cNvCxnSpPr/>
            <p:nvPr/>
          </p:nvCxnSpPr>
          <p:spPr>
            <a:xfrm>
              <a:off x="1944978" y="4479273"/>
              <a:ext cx="1990782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C2BB105-51D9-479E-A99C-FB02FD62E91F}"/>
                </a:ext>
              </a:extLst>
            </p:cNvPr>
            <p:cNvCxnSpPr/>
            <p:nvPr/>
          </p:nvCxnSpPr>
          <p:spPr>
            <a:xfrm rot="10904570" flipH="1" flipV="1">
              <a:off x="698103" y="3718739"/>
              <a:ext cx="684666" cy="156645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śḷíḍé">
              <a:extLst>
                <a:ext uri="{FF2B5EF4-FFF2-40B4-BE49-F238E27FC236}">
                  <a16:creationId xmlns:a16="http://schemas.microsoft.com/office/drawing/2014/main" id="{0E0EF54A-4453-49F4-8806-44ED57275CC5}"/>
                </a:ext>
              </a:extLst>
            </p:cNvPr>
            <p:cNvSpPr/>
            <p:nvPr/>
          </p:nvSpPr>
          <p:spPr>
            <a:xfrm rot="171317">
              <a:off x="734286" y="3989390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16" name="íšlíďè">
              <a:extLst>
                <a:ext uri="{FF2B5EF4-FFF2-40B4-BE49-F238E27FC236}">
                  <a16:creationId xmlns:a16="http://schemas.microsoft.com/office/drawing/2014/main" id="{84886721-9210-4C3E-B2F8-5460988D138D}"/>
                </a:ext>
              </a:extLst>
            </p:cNvPr>
            <p:cNvSpPr/>
            <p:nvPr/>
          </p:nvSpPr>
          <p:spPr>
            <a:xfrm rot="10904570">
              <a:off x="911458" y="4791638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ṣľîḓé">
              <a:extLst>
                <a:ext uri="{FF2B5EF4-FFF2-40B4-BE49-F238E27FC236}">
                  <a16:creationId xmlns:a16="http://schemas.microsoft.com/office/drawing/2014/main" id="{F0841013-C1A9-4FAE-AB44-271F071C55A9}"/>
                </a:ext>
              </a:extLst>
            </p:cNvPr>
            <p:cNvSpPr/>
            <p:nvPr/>
          </p:nvSpPr>
          <p:spPr bwMode="auto">
            <a:xfrm>
              <a:off x="1063915" y="4944391"/>
              <a:ext cx="450788" cy="450195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EEC84B9-6AC0-4C57-A5D5-CF34B285AB58}"/>
                </a:ext>
              </a:extLst>
            </p:cNvPr>
            <p:cNvCxnSpPr/>
            <p:nvPr/>
          </p:nvCxnSpPr>
          <p:spPr>
            <a:xfrm flipH="1" flipV="1">
              <a:off x="3510217" y="3289455"/>
              <a:ext cx="684666" cy="15664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îŝļïḓé">
              <a:extLst>
                <a:ext uri="{FF2B5EF4-FFF2-40B4-BE49-F238E27FC236}">
                  <a16:creationId xmlns:a16="http://schemas.microsoft.com/office/drawing/2014/main" id="{F1E74143-FE11-4B3C-B798-AAB2B0A6B0A8}"/>
                </a:ext>
              </a:extLst>
            </p:cNvPr>
            <p:cNvSpPr/>
            <p:nvPr/>
          </p:nvSpPr>
          <p:spPr>
            <a:xfrm rot="183234">
              <a:off x="3837747" y="4308613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78AA1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2</a:t>
              </a:r>
            </a:p>
          </p:txBody>
        </p:sp>
        <p:sp>
          <p:nvSpPr>
            <p:cNvPr id="20" name="î$ļíḍè">
              <a:extLst>
                <a:ext uri="{FF2B5EF4-FFF2-40B4-BE49-F238E27FC236}">
                  <a16:creationId xmlns:a16="http://schemas.microsoft.com/office/drawing/2014/main" id="{A60C8699-043F-4234-94BE-1C4C1A35C274}"/>
                </a:ext>
              </a:extLst>
            </p:cNvPr>
            <p:cNvSpPr/>
            <p:nvPr/>
          </p:nvSpPr>
          <p:spPr>
            <a:xfrm>
              <a:off x="3205639" y="3035182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ṩlîďè">
              <a:extLst>
                <a:ext uri="{FF2B5EF4-FFF2-40B4-BE49-F238E27FC236}">
                  <a16:creationId xmlns:a16="http://schemas.microsoft.com/office/drawing/2014/main" id="{CFF66573-3BAD-462D-AB94-B0A520EFD031}"/>
                </a:ext>
              </a:extLst>
            </p:cNvPr>
            <p:cNvSpPr/>
            <p:nvPr/>
          </p:nvSpPr>
          <p:spPr bwMode="auto">
            <a:xfrm>
              <a:off x="3358096" y="3259228"/>
              <a:ext cx="450788" cy="307609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263288 w 607639"/>
                <a:gd name="connsiteY14" fmla="*/ 252811 h 414642"/>
                <a:gd name="connsiteX15" fmla="*/ 243084 w 607639"/>
                <a:gd name="connsiteY15" fmla="*/ 273078 h 414642"/>
                <a:gd name="connsiteX16" fmla="*/ 263288 w 607639"/>
                <a:gd name="connsiteY16" fmla="*/ 293255 h 414642"/>
                <a:gd name="connsiteX17" fmla="*/ 283580 w 607639"/>
                <a:gd name="connsiteY17" fmla="*/ 273078 h 414642"/>
                <a:gd name="connsiteX18" fmla="*/ 278685 w 607639"/>
                <a:gd name="connsiteY18" fmla="*/ 260011 h 414642"/>
                <a:gd name="connsiteX19" fmla="*/ 277528 w 607639"/>
                <a:gd name="connsiteY19" fmla="*/ 258944 h 414642"/>
                <a:gd name="connsiteX20" fmla="*/ 276549 w 607639"/>
                <a:gd name="connsiteY20" fmla="*/ 257789 h 414642"/>
                <a:gd name="connsiteX21" fmla="*/ 263288 w 607639"/>
                <a:gd name="connsiteY21" fmla="*/ 252811 h 414642"/>
                <a:gd name="connsiteX22" fmla="*/ 121505 w 607639"/>
                <a:gd name="connsiteY22" fmla="*/ 252811 h 414642"/>
                <a:gd name="connsiteX23" fmla="*/ 101302 w 607639"/>
                <a:gd name="connsiteY23" fmla="*/ 273078 h 414642"/>
                <a:gd name="connsiteX24" fmla="*/ 121505 w 607639"/>
                <a:gd name="connsiteY24" fmla="*/ 293255 h 414642"/>
                <a:gd name="connsiteX25" fmla="*/ 141798 w 607639"/>
                <a:gd name="connsiteY25" fmla="*/ 273078 h 414642"/>
                <a:gd name="connsiteX26" fmla="*/ 121505 w 607639"/>
                <a:gd name="connsiteY26" fmla="*/ 252811 h 414642"/>
                <a:gd name="connsiteX27" fmla="*/ 486063 w 607639"/>
                <a:gd name="connsiteY27" fmla="*/ 232633 h 414642"/>
                <a:gd name="connsiteX28" fmla="*/ 465859 w 607639"/>
                <a:gd name="connsiteY28" fmla="*/ 252811 h 414642"/>
                <a:gd name="connsiteX29" fmla="*/ 486063 w 607639"/>
                <a:gd name="connsiteY29" fmla="*/ 273078 h 414642"/>
                <a:gd name="connsiteX30" fmla="*/ 506355 w 607639"/>
                <a:gd name="connsiteY30" fmla="*/ 252811 h 414642"/>
                <a:gd name="connsiteX31" fmla="*/ 486063 w 607639"/>
                <a:gd name="connsiteY31" fmla="*/ 232633 h 414642"/>
                <a:gd name="connsiteX32" fmla="*/ 192441 w 607639"/>
                <a:gd name="connsiteY32" fmla="*/ 182056 h 414642"/>
                <a:gd name="connsiteX33" fmla="*/ 172148 w 607639"/>
                <a:gd name="connsiteY33" fmla="*/ 202233 h 414642"/>
                <a:gd name="connsiteX34" fmla="*/ 192441 w 607639"/>
                <a:gd name="connsiteY34" fmla="*/ 222500 h 414642"/>
                <a:gd name="connsiteX35" fmla="*/ 212645 w 607639"/>
                <a:gd name="connsiteY35" fmla="*/ 202233 h 414642"/>
                <a:gd name="connsiteX36" fmla="*/ 192441 w 607639"/>
                <a:gd name="connsiteY36" fmla="*/ 182056 h 414642"/>
                <a:gd name="connsiteX37" fmla="*/ 394923 w 607639"/>
                <a:gd name="connsiteY37" fmla="*/ 131478 h 414642"/>
                <a:gd name="connsiteX38" fmla="*/ 374720 w 607639"/>
                <a:gd name="connsiteY38" fmla="*/ 151744 h 414642"/>
                <a:gd name="connsiteX39" fmla="*/ 394923 w 607639"/>
                <a:gd name="connsiteY39" fmla="*/ 171922 h 414642"/>
                <a:gd name="connsiteX40" fmla="*/ 415216 w 607639"/>
                <a:gd name="connsiteY40" fmla="*/ 151744 h 414642"/>
                <a:gd name="connsiteX41" fmla="*/ 394923 w 607639"/>
                <a:gd name="connsiteY41" fmla="*/ 131478 h 414642"/>
                <a:gd name="connsiteX42" fmla="*/ 394923 w 607639"/>
                <a:gd name="connsiteY42" fmla="*/ 111211 h 414642"/>
                <a:gd name="connsiteX43" fmla="*/ 435420 w 607639"/>
                <a:gd name="connsiteY43" fmla="*/ 151744 h 414642"/>
                <a:gd name="connsiteX44" fmla="*/ 433106 w 607639"/>
                <a:gd name="connsiteY44" fmla="*/ 165344 h 414642"/>
                <a:gd name="connsiteX45" fmla="*/ 472979 w 607639"/>
                <a:gd name="connsiteY45" fmla="*/ 214589 h 414642"/>
                <a:gd name="connsiteX46" fmla="*/ 486063 w 607639"/>
                <a:gd name="connsiteY46" fmla="*/ 212367 h 414642"/>
                <a:gd name="connsiteX47" fmla="*/ 526559 w 607639"/>
                <a:gd name="connsiteY47" fmla="*/ 252811 h 414642"/>
                <a:gd name="connsiteX48" fmla="*/ 486063 w 607639"/>
                <a:gd name="connsiteY48" fmla="*/ 293255 h 414642"/>
                <a:gd name="connsiteX49" fmla="*/ 445566 w 607639"/>
                <a:gd name="connsiteY49" fmla="*/ 252811 h 414642"/>
                <a:gd name="connsiteX50" fmla="*/ 456157 w 607639"/>
                <a:gd name="connsiteY50" fmla="*/ 225700 h 414642"/>
                <a:gd name="connsiteX51" fmla="*/ 421090 w 607639"/>
                <a:gd name="connsiteY51" fmla="*/ 182500 h 414642"/>
                <a:gd name="connsiteX52" fmla="*/ 394923 w 607639"/>
                <a:gd name="connsiteY52" fmla="*/ 192189 h 414642"/>
                <a:gd name="connsiteX53" fmla="*/ 368489 w 607639"/>
                <a:gd name="connsiteY53" fmla="*/ 182233 h 414642"/>
                <a:gd name="connsiteX54" fmla="*/ 298088 w 607639"/>
                <a:gd name="connsiteY54" fmla="*/ 252455 h 414642"/>
                <a:gd name="connsiteX55" fmla="*/ 303784 w 607639"/>
                <a:gd name="connsiteY55" fmla="*/ 273078 h 414642"/>
                <a:gd name="connsiteX56" fmla="*/ 263288 w 607639"/>
                <a:gd name="connsiteY56" fmla="*/ 313522 h 414642"/>
                <a:gd name="connsiteX57" fmla="*/ 222791 w 607639"/>
                <a:gd name="connsiteY57" fmla="*/ 273078 h 414642"/>
                <a:gd name="connsiteX58" fmla="*/ 232759 w 607639"/>
                <a:gd name="connsiteY58" fmla="*/ 246589 h 414642"/>
                <a:gd name="connsiteX59" fmla="*/ 218964 w 607639"/>
                <a:gd name="connsiteY59" fmla="*/ 232811 h 414642"/>
                <a:gd name="connsiteX60" fmla="*/ 192441 w 607639"/>
                <a:gd name="connsiteY60" fmla="*/ 242767 h 414642"/>
                <a:gd name="connsiteX61" fmla="*/ 165918 w 607639"/>
                <a:gd name="connsiteY61" fmla="*/ 232811 h 414642"/>
                <a:gd name="connsiteX62" fmla="*/ 152123 w 607639"/>
                <a:gd name="connsiteY62" fmla="*/ 246589 h 414642"/>
                <a:gd name="connsiteX63" fmla="*/ 162002 w 607639"/>
                <a:gd name="connsiteY63" fmla="*/ 273078 h 414642"/>
                <a:gd name="connsiteX64" fmla="*/ 121505 w 607639"/>
                <a:gd name="connsiteY64" fmla="*/ 313522 h 414642"/>
                <a:gd name="connsiteX65" fmla="*/ 81009 w 607639"/>
                <a:gd name="connsiteY65" fmla="*/ 273078 h 414642"/>
                <a:gd name="connsiteX66" fmla="*/ 121505 w 607639"/>
                <a:gd name="connsiteY66" fmla="*/ 232633 h 414642"/>
                <a:gd name="connsiteX67" fmla="*/ 136013 w 607639"/>
                <a:gd name="connsiteY67" fmla="*/ 235300 h 414642"/>
                <a:gd name="connsiteX68" fmla="*/ 154615 w 607639"/>
                <a:gd name="connsiteY68" fmla="*/ 216722 h 414642"/>
                <a:gd name="connsiteX69" fmla="*/ 151945 w 607639"/>
                <a:gd name="connsiteY69" fmla="*/ 202233 h 414642"/>
                <a:gd name="connsiteX70" fmla="*/ 192441 w 607639"/>
                <a:gd name="connsiteY70" fmla="*/ 161789 h 414642"/>
                <a:gd name="connsiteX71" fmla="*/ 232937 w 607639"/>
                <a:gd name="connsiteY71" fmla="*/ 202233 h 414642"/>
                <a:gd name="connsiteX72" fmla="*/ 230534 w 607639"/>
                <a:gd name="connsiteY72" fmla="*/ 216011 h 414642"/>
                <a:gd name="connsiteX73" fmla="*/ 249492 w 607639"/>
                <a:gd name="connsiteY73" fmla="*/ 235033 h 414642"/>
                <a:gd name="connsiteX74" fmla="*/ 263288 w 607639"/>
                <a:gd name="connsiteY74" fmla="*/ 232633 h 414642"/>
                <a:gd name="connsiteX75" fmla="*/ 283936 w 607639"/>
                <a:gd name="connsiteY75" fmla="*/ 238322 h 414642"/>
                <a:gd name="connsiteX76" fmla="*/ 356830 w 607639"/>
                <a:gd name="connsiteY76" fmla="*/ 165433 h 414642"/>
                <a:gd name="connsiteX77" fmla="*/ 354427 w 607639"/>
                <a:gd name="connsiteY77" fmla="*/ 151744 h 414642"/>
                <a:gd name="connsiteX78" fmla="*/ 394923 w 607639"/>
                <a:gd name="connsiteY78" fmla="*/ 111211 h 414642"/>
                <a:gd name="connsiteX79" fmla="*/ 324090 w 607639"/>
                <a:gd name="connsiteY79" fmla="*/ 80938 h 414642"/>
                <a:gd name="connsiteX80" fmla="*/ 334234 w 607639"/>
                <a:gd name="connsiteY80" fmla="*/ 80938 h 414642"/>
                <a:gd name="connsiteX81" fmla="*/ 344289 w 607639"/>
                <a:gd name="connsiteY81" fmla="*/ 91064 h 414642"/>
                <a:gd name="connsiteX82" fmla="*/ 334234 w 607639"/>
                <a:gd name="connsiteY82" fmla="*/ 101190 h 414642"/>
                <a:gd name="connsiteX83" fmla="*/ 324090 w 607639"/>
                <a:gd name="connsiteY83" fmla="*/ 101190 h 414642"/>
                <a:gd name="connsiteX84" fmla="*/ 313946 w 607639"/>
                <a:gd name="connsiteY84" fmla="*/ 91064 h 414642"/>
                <a:gd name="connsiteX85" fmla="*/ 324090 w 607639"/>
                <a:gd name="connsiteY85" fmla="*/ 80938 h 414642"/>
                <a:gd name="connsiteX86" fmla="*/ 192417 w 607639"/>
                <a:gd name="connsiteY86" fmla="*/ 80938 h 414642"/>
                <a:gd name="connsiteX87" fmla="*/ 283548 w 607639"/>
                <a:gd name="connsiteY87" fmla="*/ 80938 h 414642"/>
                <a:gd name="connsiteX88" fmla="*/ 293694 w 607639"/>
                <a:gd name="connsiteY88" fmla="*/ 91064 h 414642"/>
                <a:gd name="connsiteX89" fmla="*/ 283548 w 607639"/>
                <a:gd name="connsiteY89" fmla="*/ 101190 h 414642"/>
                <a:gd name="connsiteX90" fmla="*/ 192417 w 607639"/>
                <a:gd name="connsiteY90" fmla="*/ 101190 h 414642"/>
                <a:gd name="connsiteX91" fmla="*/ 182271 w 607639"/>
                <a:gd name="connsiteY91" fmla="*/ 91064 h 414642"/>
                <a:gd name="connsiteX92" fmla="*/ 192417 w 607639"/>
                <a:gd name="connsiteY92" fmla="*/ 80938 h 414642"/>
                <a:gd name="connsiteX93" fmla="*/ 91157 w 607639"/>
                <a:gd name="connsiteY93" fmla="*/ 80938 h 414642"/>
                <a:gd name="connsiteX94" fmla="*/ 151959 w 607639"/>
                <a:gd name="connsiteY94" fmla="*/ 80938 h 414642"/>
                <a:gd name="connsiteX95" fmla="*/ 162018 w 607639"/>
                <a:gd name="connsiteY95" fmla="*/ 91064 h 414642"/>
                <a:gd name="connsiteX96" fmla="*/ 151959 w 607639"/>
                <a:gd name="connsiteY96" fmla="*/ 101190 h 414642"/>
                <a:gd name="connsiteX97" fmla="*/ 91157 w 607639"/>
                <a:gd name="connsiteY97" fmla="*/ 101190 h 414642"/>
                <a:gd name="connsiteX98" fmla="*/ 81009 w 607639"/>
                <a:gd name="connsiteY98" fmla="*/ 91064 h 414642"/>
                <a:gd name="connsiteX99" fmla="*/ 91157 w 607639"/>
                <a:gd name="connsiteY99" fmla="*/ 80938 h 414642"/>
                <a:gd name="connsiteX100" fmla="*/ 243084 w 607639"/>
                <a:gd name="connsiteY100" fmla="*/ 40505 h 414642"/>
                <a:gd name="connsiteX101" fmla="*/ 334231 w 607639"/>
                <a:gd name="connsiteY101" fmla="*/ 40505 h 414642"/>
                <a:gd name="connsiteX102" fmla="*/ 344289 w 607639"/>
                <a:gd name="connsiteY102" fmla="*/ 50631 h 414642"/>
                <a:gd name="connsiteX103" fmla="*/ 334231 w 607639"/>
                <a:gd name="connsiteY103" fmla="*/ 60757 h 414642"/>
                <a:gd name="connsiteX104" fmla="*/ 243084 w 607639"/>
                <a:gd name="connsiteY104" fmla="*/ 60757 h 414642"/>
                <a:gd name="connsiteX105" fmla="*/ 232937 w 607639"/>
                <a:gd name="connsiteY105" fmla="*/ 50631 h 414642"/>
                <a:gd name="connsiteX106" fmla="*/ 243084 w 607639"/>
                <a:gd name="connsiteY106" fmla="*/ 40505 h 414642"/>
                <a:gd name="connsiteX107" fmla="*/ 91153 w 607639"/>
                <a:gd name="connsiteY107" fmla="*/ 40505 h 414642"/>
                <a:gd name="connsiteX108" fmla="*/ 202559 w 607639"/>
                <a:gd name="connsiteY108" fmla="*/ 40505 h 414642"/>
                <a:gd name="connsiteX109" fmla="*/ 212614 w 607639"/>
                <a:gd name="connsiteY109" fmla="*/ 50631 h 414642"/>
                <a:gd name="connsiteX110" fmla="*/ 202559 w 607639"/>
                <a:gd name="connsiteY110" fmla="*/ 60757 h 414642"/>
                <a:gd name="connsiteX111" fmla="*/ 91153 w 607639"/>
                <a:gd name="connsiteY111" fmla="*/ 60757 h 414642"/>
                <a:gd name="connsiteX112" fmla="*/ 81009 w 607639"/>
                <a:gd name="connsiteY112" fmla="*/ 50631 h 414642"/>
                <a:gd name="connsiteX113" fmla="*/ 91153 w 607639"/>
                <a:gd name="connsiteY113" fmla="*/ 40505 h 414642"/>
                <a:gd name="connsiteX114" fmla="*/ 70848 w 607639"/>
                <a:gd name="connsiteY114" fmla="*/ 20176 h 414642"/>
                <a:gd name="connsiteX115" fmla="*/ 60791 w 607639"/>
                <a:gd name="connsiteY115" fmla="*/ 30309 h 414642"/>
                <a:gd name="connsiteX116" fmla="*/ 60791 w 607639"/>
                <a:gd name="connsiteY116" fmla="*/ 343802 h 414642"/>
                <a:gd name="connsiteX117" fmla="*/ 222780 w 607639"/>
                <a:gd name="connsiteY117" fmla="*/ 343802 h 414642"/>
                <a:gd name="connsiteX118" fmla="*/ 232927 w 607639"/>
                <a:gd name="connsiteY118" fmla="*/ 353935 h 414642"/>
                <a:gd name="connsiteX119" fmla="*/ 232927 w 607639"/>
                <a:gd name="connsiteY119" fmla="*/ 364067 h 414642"/>
                <a:gd name="connsiteX120" fmla="*/ 374712 w 607639"/>
                <a:gd name="connsiteY120" fmla="*/ 364067 h 414642"/>
                <a:gd name="connsiteX121" fmla="*/ 374712 w 607639"/>
                <a:gd name="connsiteY121" fmla="*/ 353935 h 414642"/>
                <a:gd name="connsiteX122" fmla="*/ 384859 w 607639"/>
                <a:gd name="connsiteY122" fmla="*/ 343802 h 414642"/>
                <a:gd name="connsiteX123" fmla="*/ 546848 w 607639"/>
                <a:gd name="connsiteY123" fmla="*/ 343802 h 414642"/>
                <a:gd name="connsiteX124" fmla="*/ 546848 w 607639"/>
                <a:gd name="connsiteY124" fmla="*/ 30309 h 414642"/>
                <a:gd name="connsiteX125" fmla="*/ 536702 w 607639"/>
                <a:gd name="connsiteY125" fmla="*/ 20176 h 414642"/>
                <a:gd name="connsiteX126" fmla="*/ 70848 w 607639"/>
                <a:gd name="connsiteY126" fmla="*/ 0 h 414642"/>
                <a:gd name="connsiteX127" fmla="*/ 536702 w 607639"/>
                <a:gd name="connsiteY127" fmla="*/ 0 h 414642"/>
                <a:gd name="connsiteX128" fmla="*/ 567142 w 607639"/>
                <a:gd name="connsiteY128" fmla="*/ 30309 h 414642"/>
                <a:gd name="connsiteX129" fmla="*/ 567142 w 607639"/>
                <a:gd name="connsiteY129" fmla="*/ 343802 h 414642"/>
                <a:gd name="connsiteX130" fmla="*/ 597492 w 607639"/>
                <a:gd name="connsiteY130" fmla="*/ 343802 h 414642"/>
                <a:gd name="connsiteX131" fmla="*/ 607639 w 607639"/>
                <a:gd name="connsiteY131" fmla="*/ 353935 h 414642"/>
                <a:gd name="connsiteX132" fmla="*/ 607639 w 607639"/>
                <a:gd name="connsiteY132" fmla="*/ 384244 h 414642"/>
                <a:gd name="connsiteX133" fmla="*/ 577199 w 607639"/>
                <a:gd name="connsiteY133" fmla="*/ 414642 h 414642"/>
                <a:gd name="connsiteX134" fmla="*/ 30351 w 607639"/>
                <a:gd name="connsiteY134" fmla="*/ 414642 h 414642"/>
                <a:gd name="connsiteX135" fmla="*/ 0 w 607639"/>
                <a:gd name="connsiteY135" fmla="*/ 384244 h 414642"/>
                <a:gd name="connsiteX136" fmla="*/ 0 w 607639"/>
                <a:gd name="connsiteY136" fmla="*/ 353935 h 414642"/>
                <a:gd name="connsiteX137" fmla="*/ 10147 w 607639"/>
                <a:gd name="connsiteY137" fmla="*/ 343802 h 414642"/>
                <a:gd name="connsiteX138" fmla="*/ 40497 w 607639"/>
                <a:gd name="connsiteY138" fmla="*/ 343802 h 414642"/>
                <a:gd name="connsiteX139" fmla="*/ 40497 w 607639"/>
                <a:gd name="connsiteY139" fmla="*/ 30309 h 414642"/>
                <a:gd name="connsiteX140" fmla="*/ 70848 w 607639"/>
                <a:gd name="connsiteY140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263288" y="252811"/>
                  </a:moveTo>
                  <a:cubicBezTo>
                    <a:pt x="252162" y="252811"/>
                    <a:pt x="243084" y="261967"/>
                    <a:pt x="243084" y="273078"/>
                  </a:cubicBezTo>
                  <a:cubicBezTo>
                    <a:pt x="243084" y="284189"/>
                    <a:pt x="252162" y="293255"/>
                    <a:pt x="263288" y="293255"/>
                  </a:cubicBezTo>
                  <a:cubicBezTo>
                    <a:pt x="274413" y="293255"/>
                    <a:pt x="283580" y="284189"/>
                    <a:pt x="283580" y="273078"/>
                  </a:cubicBezTo>
                  <a:cubicBezTo>
                    <a:pt x="283580" y="268100"/>
                    <a:pt x="281711" y="263567"/>
                    <a:pt x="278685" y="260011"/>
                  </a:cubicBezTo>
                  <a:cubicBezTo>
                    <a:pt x="278329" y="259655"/>
                    <a:pt x="277884" y="259300"/>
                    <a:pt x="277528" y="258944"/>
                  </a:cubicBezTo>
                  <a:cubicBezTo>
                    <a:pt x="277172" y="258589"/>
                    <a:pt x="276816" y="258144"/>
                    <a:pt x="276549" y="257789"/>
                  </a:cubicBezTo>
                  <a:cubicBezTo>
                    <a:pt x="272989" y="254678"/>
                    <a:pt x="268361" y="252811"/>
                    <a:pt x="263288" y="252811"/>
                  </a:cubicBezTo>
                  <a:close/>
                  <a:moveTo>
                    <a:pt x="121505" y="252811"/>
                  </a:moveTo>
                  <a:cubicBezTo>
                    <a:pt x="110380" y="252811"/>
                    <a:pt x="101302" y="261967"/>
                    <a:pt x="101302" y="273078"/>
                  </a:cubicBezTo>
                  <a:cubicBezTo>
                    <a:pt x="101302" y="284189"/>
                    <a:pt x="110380" y="293255"/>
                    <a:pt x="121505" y="293255"/>
                  </a:cubicBezTo>
                  <a:cubicBezTo>
                    <a:pt x="132631" y="293255"/>
                    <a:pt x="141798" y="284189"/>
                    <a:pt x="141798" y="273078"/>
                  </a:cubicBezTo>
                  <a:cubicBezTo>
                    <a:pt x="141798" y="261967"/>
                    <a:pt x="132631" y="252811"/>
                    <a:pt x="121505" y="252811"/>
                  </a:cubicBezTo>
                  <a:close/>
                  <a:moveTo>
                    <a:pt x="486063" y="232633"/>
                  </a:moveTo>
                  <a:cubicBezTo>
                    <a:pt x="474937" y="232633"/>
                    <a:pt x="465859" y="241700"/>
                    <a:pt x="465859" y="252811"/>
                  </a:cubicBezTo>
                  <a:cubicBezTo>
                    <a:pt x="465859" y="263922"/>
                    <a:pt x="474937" y="273078"/>
                    <a:pt x="486063" y="273078"/>
                  </a:cubicBezTo>
                  <a:cubicBezTo>
                    <a:pt x="497188" y="273078"/>
                    <a:pt x="506355" y="263922"/>
                    <a:pt x="506355" y="252811"/>
                  </a:cubicBezTo>
                  <a:cubicBezTo>
                    <a:pt x="506355" y="241700"/>
                    <a:pt x="497188" y="232633"/>
                    <a:pt x="486063" y="232633"/>
                  </a:cubicBezTo>
                  <a:close/>
                  <a:moveTo>
                    <a:pt x="192441" y="182056"/>
                  </a:moveTo>
                  <a:cubicBezTo>
                    <a:pt x="181316" y="182056"/>
                    <a:pt x="172148" y="191122"/>
                    <a:pt x="172148" y="202233"/>
                  </a:cubicBezTo>
                  <a:cubicBezTo>
                    <a:pt x="172148" y="213433"/>
                    <a:pt x="181316" y="222500"/>
                    <a:pt x="192441" y="222500"/>
                  </a:cubicBezTo>
                  <a:cubicBezTo>
                    <a:pt x="203566" y="222500"/>
                    <a:pt x="212645" y="213433"/>
                    <a:pt x="212645" y="202233"/>
                  </a:cubicBezTo>
                  <a:cubicBezTo>
                    <a:pt x="212645" y="191122"/>
                    <a:pt x="203566" y="182056"/>
                    <a:pt x="192441" y="182056"/>
                  </a:cubicBezTo>
                  <a:close/>
                  <a:moveTo>
                    <a:pt x="394923" y="131478"/>
                  </a:moveTo>
                  <a:cubicBezTo>
                    <a:pt x="383798" y="131478"/>
                    <a:pt x="374720" y="140544"/>
                    <a:pt x="374720" y="151744"/>
                  </a:cubicBezTo>
                  <a:cubicBezTo>
                    <a:pt x="374720" y="162856"/>
                    <a:pt x="383798" y="171922"/>
                    <a:pt x="394923" y="171922"/>
                  </a:cubicBezTo>
                  <a:cubicBezTo>
                    <a:pt x="406049" y="171922"/>
                    <a:pt x="415216" y="162856"/>
                    <a:pt x="415216" y="151744"/>
                  </a:cubicBezTo>
                  <a:cubicBezTo>
                    <a:pt x="415216" y="140544"/>
                    <a:pt x="406049" y="131478"/>
                    <a:pt x="394923" y="131478"/>
                  </a:cubicBezTo>
                  <a:close/>
                  <a:moveTo>
                    <a:pt x="394923" y="111211"/>
                  </a:moveTo>
                  <a:cubicBezTo>
                    <a:pt x="417263" y="111211"/>
                    <a:pt x="435420" y="129433"/>
                    <a:pt x="435420" y="151744"/>
                  </a:cubicBezTo>
                  <a:cubicBezTo>
                    <a:pt x="435420" y="156456"/>
                    <a:pt x="434619" y="161078"/>
                    <a:pt x="433106" y="165344"/>
                  </a:cubicBezTo>
                  <a:lnTo>
                    <a:pt x="472979" y="214589"/>
                  </a:lnTo>
                  <a:cubicBezTo>
                    <a:pt x="477162" y="213167"/>
                    <a:pt x="481523" y="212367"/>
                    <a:pt x="486063" y="212367"/>
                  </a:cubicBezTo>
                  <a:cubicBezTo>
                    <a:pt x="508402" y="212367"/>
                    <a:pt x="526559" y="230589"/>
                    <a:pt x="526559" y="252811"/>
                  </a:cubicBezTo>
                  <a:cubicBezTo>
                    <a:pt x="526559" y="275122"/>
                    <a:pt x="508402" y="293255"/>
                    <a:pt x="486063" y="293255"/>
                  </a:cubicBezTo>
                  <a:cubicBezTo>
                    <a:pt x="463812" y="293255"/>
                    <a:pt x="445566" y="275122"/>
                    <a:pt x="445566" y="252811"/>
                  </a:cubicBezTo>
                  <a:cubicBezTo>
                    <a:pt x="445566" y="242411"/>
                    <a:pt x="449571" y="232900"/>
                    <a:pt x="456157" y="225700"/>
                  </a:cubicBezTo>
                  <a:lnTo>
                    <a:pt x="421090" y="182500"/>
                  </a:lnTo>
                  <a:cubicBezTo>
                    <a:pt x="414059" y="188544"/>
                    <a:pt x="404892" y="192189"/>
                    <a:pt x="394923" y="192189"/>
                  </a:cubicBezTo>
                  <a:cubicBezTo>
                    <a:pt x="384866" y="192189"/>
                    <a:pt x="375610" y="188367"/>
                    <a:pt x="368489" y="182233"/>
                  </a:cubicBezTo>
                  <a:lnTo>
                    <a:pt x="298088" y="252455"/>
                  </a:lnTo>
                  <a:cubicBezTo>
                    <a:pt x="301737" y="258500"/>
                    <a:pt x="303784" y="265522"/>
                    <a:pt x="303784" y="273078"/>
                  </a:cubicBezTo>
                  <a:cubicBezTo>
                    <a:pt x="303784" y="295300"/>
                    <a:pt x="285627" y="313522"/>
                    <a:pt x="263288" y="313522"/>
                  </a:cubicBezTo>
                  <a:cubicBezTo>
                    <a:pt x="241037" y="313522"/>
                    <a:pt x="222791" y="295300"/>
                    <a:pt x="222791" y="273078"/>
                  </a:cubicBezTo>
                  <a:cubicBezTo>
                    <a:pt x="222791" y="262944"/>
                    <a:pt x="226529" y="253700"/>
                    <a:pt x="232759" y="246589"/>
                  </a:cubicBezTo>
                  <a:lnTo>
                    <a:pt x="218964" y="232811"/>
                  </a:lnTo>
                  <a:cubicBezTo>
                    <a:pt x="211844" y="238944"/>
                    <a:pt x="202498" y="242767"/>
                    <a:pt x="192441" y="242767"/>
                  </a:cubicBezTo>
                  <a:cubicBezTo>
                    <a:pt x="182295" y="242767"/>
                    <a:pt x="173038" y="238944"/>
                    <a:pt x="165918" y="232811"/>
                  </a:cubicBezTo>
                  <a:lnTo>
                    <a:pt x="152123" y="246589"/>
                  </a:lnTo>
                  <a:cubicBezTo>
                    <a:pt x="158264" y="253700"/>
                    <a:pt x="162002" y="262944"/>
                    <a:pt x="162002" y="273078"/>
                  </a:cubicBezTo>
                  <a:cubicBezTo>
                    <a:pt x="162002" y="295300"/>
                    <a:pt x="143845" y="313522"/>
                    <a:pt x="121505" y="313522"/>
                  </a:cubicBezTo>
                  <a:cubicBezTo>
                    <a:pt x="99255" y="313522"/>
                    <a:pt x="81009" y="295300"/>
                    <a:pt x="81009" y="273078"/>
                  </a:cubicBezTo>
                  <a:cubicBezTo>
                    <a:pt x="81009" y="250856"/>
                    <a:pt x="99255" y="232633"/>
                    <a:pt x="121505" y="232633"/>
                  </a:cubicBezTo>
                  <a:cubicBezTo>
                    <a:pt x="126668" y="232633"/>
                    <a:pt x="131563" y="233611"/>
                    <a:pt x="136013" y="235300"/>
                  </a:cubicBezTo>
                  <a:lnTo>
                    <a:pt x="154615" y="216722"/>
                  </a:lnTo>
                  <a:cubicBezTo>
                    <a:pt x="152924" y="212278"/>
                    <a:pt x="151945" y="207389"/>
                    <a:pt x="151945" y="202233"/>
                  </a:cubicBezTo>
                  <a:cubicBezTo>
                    <a:pt x="151945" y="180011"/>
                    <a:pt x="170101" y="161789"/>
                    <a:pt x="192441" y="161789"/>
                  </a:cubicBezTo>
                  <a:cubicBezTo>
                    <a:pt x="214692" y="161789"/>
                    <a:pt x="232937" y="180011"/>
                    <a:pt x="232937" y="202233"/>
                  </a:cubicBezTo>
                  <a:cubicBezTo>
                    <a:pt x="232937" y="207122"/>
                    <a:pt x="232047" y="211744"/>
                    <a:pt x="230534" y="216011"/>
                  </a:cubicBezTo>
                  <a:lnTo>
                    <a:pt x="249492" y="235033"/>
                  </a:lnTo>
                  <a:cubicBezTo>
                    <a:pt x="253853" y="233433"/>
                    <a:pt x="258481" y="232633"/>
                    <a:pt x="263288" y="232633"/>
                  </a:cubicBezTo>
                  <a:cubicBezTo>
                    <a:pt x="270853" y="232633"/>
                    <a:pt x="277884" y="234678"/>
                    <a:pt x="283936" y="238322"/>
                  </a:cubicBezTo>
                  <a:lnTo>
                    <a:pt x="356830" y="165433"/>
                  </a:lnTo>
                  <a:cubicBezTo>
                    <a:pt x="355317" y="161167"/>
                    <a:pt x="354427" y="156544"/>
                    <a:pt x="354427" y="151744"/>
                  </a:cubicBezTo>
                  <a:cubicBezTo>
                    <a:pt x="354427" y="129433"/>
                    <a:pt x="372672" y="111211"/>
                    <a:pt x="394923" y="111211"/>
                  </a:cubicBezTo>
                  <a:close/>
                  <a:moveTo>
                    <a:pt x="324090" y="80938"/>
                  </a:moveTo>
                  <a:lnTo>
                    <a:pt x="334234" y="80938"/>
                  </a:lnTo>
                  <a:cubicBezTo>
                    <a:pt x="340285" y="80938"/>
                    <a:pt x="344289" y="85024"/>
                    <a:pt x="344289" y="91064"/>
                  </a:cubicBezTo>
                  <a:cubicBezTo>
                    <a:pt x="344289" y="97104"/>
                    <a:pt x="340285" y="101190"/>
                    <a:pt x="334234" y="101190"/>
                  </a:cubicBezTo>
                  <a:lnTo>
                    <a:pt x="324090" y="101190"/>
                  </a:lnTo>
                  <a:cubicBezTo>
                    <a:pt x="318039" y="101190"/>
                    <a:pt x="313946" y="97104"/>
                    <a:pt x="313946" y="91064"/>
                  </a:cubicBezTo>
                  <a:cubicBezTo>
                    <a:pt x="313946" y="85024"/>
                    <a:pt x="318039" y="80938"/>
                    <a:pt x="324090" y="80938"/>
                  </a:cubicBezTo>
                  <a:close/>
                  <a:moveTo>
                    <a:pt x="192417" y="80938"/>
                  </a:moveTo>
                  <a:lnTo>
                    <a:pt x="283548" y="80938"/>
                  </a:lnTo>
                  <a:cubicBezTo>
                    <a:pt x="289600" y="80938"/>
                    <a:pt x="293694" y="85024"/>
                    <a:pt x="293694" y="91064"/>
                  </a:cubicBezTo>
                  <a:cubicBezTo>
                    <a:pt x="293694" y="97104"/>
                    <a:pt x="289600" y="101190"/>
                    <a:pt x="283548" y="101190"/>
                  </a:cubicBezTo>
                  <a:lnTo>
                    <a:pt x="192417" y="101190"/>
                  </a:lnTo>
                  <a:cubicBezTo>
                    <a:pt x="186365" y="101190"/>
                    <a:pt x="182271" y="97104"/>
                    <a:pt x="182271" y="91064"/>
                  </a:cubicBezTo>
                  <a:cubicBezTo>
                    <a:pt x="182271" y="85024"/>
                    <a:pt x="186365" y="80938"/>
                    <a:pt x="192417" y="80938"/>
                  </a:cubicBezTo>
                  <a:close/>
                  <a:moveTo>
                    <a:pt x="91157" y="80938"/>
                  </a:moveTo>
                  <a:lnTo>
                    <a:pt x="151959" y="80938"/>
                  </a:lnTo>
                  <a:cubicBezTo>
                    <a:pt x="158012" y="80938"/>
                    <a:pt x="162018" y="85024"/>
                    <a:pt x="162018" y="91064"/>
                  </a:cubicBezTo>
                  <a:cubicBezTo>
                    <a:pt x="162018" y="97104"/>
                    <a:pt x="158012" y="101190"/>
                    <a:pt x="151959" y="101190"/>
                  </a:cubicBezTo>
                  <a:lnTo>
                    <a:pt x="91157" y="101190"/>
                  </a:lnTo>
                  <a:cubicBezTo>
                    <a:pt x="85104" y="101190"/>
                    <a:pt x="81009" y="97104"/>
                    <a:pt x="81009" y="91064"/>
                  </a:cubicBezTo>
                  <a:cubicBezTo>
                    <a:pt x="81009" y="85024"/>
                    <a:pt x="85104" y="80938"/>
                    <a:pt x="91157" y="80938"/>
                  </a:cubicBezTo>
                  <a:close/>
                  <a:moveTo>
                    <a:pt x="243084" y="40505"/>
                  </a:moveTo>
                  <a:lnTo>
                    <a:pt x="334231" y="40505"/>
                  </a:lnTo>
                  <a:cubicBezTo>
                    <a:pt x="340284" y="40505"/>
                    <a:pt x="344289" y="44591"/>
                    <a:pt x="344289" y="50631"/>
                  </a:cubicBezTo>
                  <a:cubicBezTo>
                    <a:pt x="344289" y="56671"/>
                    <a:pt x="340284" y="60757"/>
                    <a:pt x="334231" y="60757"/>
                  </a:cubicBezTo>
                  <a:lnTo>
                    <a:pt x="243084" y="60757"/>
                  </a:lnTo>
                  <a:cubicBezTo>
                    <a:pt x="236942" y="60757"/>
                    <a:pt x="232937" y="56671"/>
                    <a:pt x="232937" y="50631"/>
                  </a:cubicBezTo>
                  <a:cubicBezTo>
                    <a:pt x="232937" y="44591"/>
                    <a:pt x="236942" y="40505"/>
                    <a:pt x="243084" y="40505"/>
                  </a:cubicBezTo>
                  <a:close/>
                  <a:moveTo>
                    <a:pt x="91153" y="40505"/>
                  </a:moveTo>
                  <a:lnTo>
                    <a:pt x="202559" y="40505"/>
                  </a:lnTo>
                  <a:cubicBezTo>
                    <a:pt x="208610" y="40505"/>
                    <a:pt x="212614" y="44591"/>
                    <a:pt x="212614" y="50631"/>
                  </a:cubicBezTo>
                  <a:cubicBezTo>
                    <a:pt x="212614" y="56671"/>
                    <a:pt x="208610" y="60757"/>
                    <a:pt x="202559" y="60757"/>
                  </a:cubicBezTo>
                  <a:lnTo>
                    <a:pt x="91153" y="60757"/>
                  </a:lnTo>
                  <a:cubicBezTo>
                    <a:pt x="85102" y="60757"/>
                    <a:pt x="81009" y="56671"/>
                    <a:pt x="81009" y="50631"/>
                  </a:cubicBezTo>
                  <a:cubicBezTo>
                    <a:pt x="81009" y="44591"/>
                    <a:pt x="85102" y="40505"/>
                    <a:pt x="91153" y="40505"/>
                  </a:cubicBezTo>
                  <a:close/>
                  <a:moveTo>
                    <a:pt x="70848" y="20176"/>
                  </a:moveTo>
                  <a:cubicBezTo>
                    <a:pt x="64796" y="20176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1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1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6"/>
                    <a:pt x="536702" y="20176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1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1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F9156A3-6EBF-4F8F-A909-DB228341B75D}"/>
                </a:ext>
              </a:extLst>
            </p:cNvPr>
            <p:cNvCxnSpPr/>
            <p:nvPr/>
          </p:nvCxnSpPr>
          <p:spPr>
            <a:xfrm rot="10904570" flipH="1" flipV="1">
              <a:off x="5818295" y="2034719"/>
              <a:ext cx="684666" cy="156645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šľiḓé">
              <a:extLst>
                <a:ext uri="{FF2B5EF4-FFF2-40B4-BE49-F238E27FC236}">
                  <a16:creationId xmlns:a16="http://schemas.microsoft.com/office/drawing/2014/main" id="{D23B0AFB-DAAF-47C4-92F8-6516E476C944}"/>
                </a:ext>
              </a:extLst>
            </p:cNvPr>
            <p:cNvSpPr/>
            <p:nvPr/>
          </p:nvSpPr>
          <p:spPr>
            <a:xfrm rot="171317">
              <a:off x="5854478" y="2305370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A693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3</a:t>
              </a:r>
            </a:p>
          </p:txBody>
        </p:sp>
        <p:sp>
          <p:nvSpPr>
            <p:cNvPr id="24" name="îṧḷíḑe">
              <a:extLst>
                <a:ext uri="{FF2B5EF4-FFF2-40B4-BE49-F238E27FC236}">
                  <a16:creationId xmlns:a16="http://schemas.microsoft.com/office/drawing/2014/main" id="{6FECB4DB-67F5-4E07-9C35-338D6E792CD7}"/>
                </a:ext>
              </a:extLst>
            </p:cNvPr>
            <p:cNvSpPr/>
            <p:nvPr/>
          </p:nvSpPr>
          <p:spPr>
            <a:xfrm rot="10904570">
              <a:off x="6031650" y="3107618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ṡļidé">
              <a:extLst>
                <a:ext uri="{FF2B5EF4-FFF2-40B4-BE49-F238E27FC236}">
                  <a16:creationId xmlns:a16="http://schemas.microsoft.com/office/drawing/2014/main" id="{BD8A23FA-E8CA-49A2-9C47-FB048C72C836}"/>
                </a:ext>
              </a:extLst>
            </p:cNvPr>
            <p:cNvSpPr/>
            <p:nvPr/>
          </p:nvSpPr>
          <p:spPr bwMode="auto">
            <a:xfrm>
              <a:off x="6184107" y="3331665"/>
              <a:ext cx="450788" cy="307609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F4D5111-DE04-4317-BF58-6BC2CEE24CE6}"/>
                </a:ext>
              </a:extLst>
            </p:cNvPr>
            <p:cNvCxnSpPr/>
            <p:nvPr/>
          </p:nvCxnSpPr>
          <p:spPr>
            <a:xfrm flipH="1" flipV="1">
              <a:off x="8456053" y="1505221"/>
              <a:ext cx="684666" cy="15664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ïŝľiďe">
              <a:extLst>
                <a:ext uri="{FF2B5EF4-FFF2-40B4-BE49-F238E27FC236}">
                  <a16:creationId xmlns:a16="http://schemas.microsoft.com/office/drawing/2014/main" id="{C9779F5B-886F-4760-A77E-3F9CD5D17144}"/>
                </a:ext>
              </a:extLst>
            </p:cNvPr>
            <p:cNvSpPr/>
            <p:nvPr/>
          </p:nvSpPr>
          <p:spPr>
            <a:xfrm rot="183234">
              <a:off x="8783583" y="2524379"/>
              <a:ext cx="323535" cy="3235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377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268A5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4</a:t>
              </a:r>
            </a:p>
          </p:txBody>
        </p:sp>
        <p:sp>
          <p:nvSpPr>
            <p:cNvPr id="28" name="išļïḑé">
              <a:extLst>
                <a:ext uri="{FF2B5EF4-FFF2-40B4-BE49-F238E27FC236}">
                  <a16:creationId xmlns:a16="http://schemas.microsoft.com/office/drawing/2014/main" id="{2D95C9C0-9FE0-49B2-BA63-D97D62146749}"/>
                </a:ext>
              </a:extLst>
            </p:cNvPr>
            <p:cNvSpPr/>
            <p:nvPr/>
          </p:nvSpPr>
          <p:spPr>
            <a:xfrm>
              <a:off x="8151475" y="1250948"/>
              <a:ext cx="755703" cy="755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śḷiḋê">
              <a:extLst>
                <a:ext uri="{FF2B5EF4-FFF2-40B4-BE49-F238E27FC236}">
                  <a16:creationId xmlns:a16="http://schemas.microsoft.com/office/drawing/2014/main" id="{9452A727-E5C8-42A8-9757-EF2533F282BE}"/>
                </a:ext>
              </a:extLst>
            </p:cNvPr>
            <p:cNvSpPr/>
            <p:nvPr/>
          </p:nvSpPr>
          <p:spPr bwMode="auto">
            <a:xfrm>
              <a:off x="8303932" y="1403746"/>
              <a:ext cx="450788" cy="450107"/>
            </a:xfrm>
            <a:custGeom>
              <a:avLst/>
              <a:gdLst>
                <a:gd name="T0" fmla="*/ 6827 w 6827"/>
                <a:gd name="T1" fmla="*/ 910 h 6827"/>
                <a:gd name="T2" fmla="*/ 5916 w 6827"/>
                <a:gd name="T3" fmla="*/ 0 h 6827"/>
                <a:gd name="T4" fmla="*/ 5006 w 6827"/>
                <a:gd name="T5" fmla="*/ 910 h 6827"/>
                <a:gd name="T6" fmla="*/ 5796 w 6827"/>
                <a:gd name="T7" fmla="*/ 1812 h 6827"/>
                <a:gd name="T8" fmla="*/ 4892 w 6827"/>
                <a:gd name="T9" fmla="*/ 2617 h 6827"/>
                <a:gd name="T10" fmla="*/ 1934 w 6827"/>
                <a:gd name="T11" fmla="*/ 2617 h 6827"/>
                <a:gd name="T12" fmla="*/ 796 w 6827"/>
                <a:gd name="T13" fmla="*/ 3755 h 6827"/>
                <a:gd name="T14" fmla="*/ 796 w 6827"/>
                <a:gd name="T15" fmla="*/ 5014 h 6827"/>
                <a:gd name="T16" fmla="*/ 0 w 6827"/>
                <a:gd name="T17" fmla="*/ 5916 h 6827"/>
                <a:gd name="T18" fmla="*/ 910 w 6827"/>
                <a:gd name="T19" fmla="*/ 6827 h 6827"/>
                <a:gd name="T20" fmla="*/ 1820 w 6827"/>
                <a:gd name="T21" fmla="*/ 5916 h 6827"/>
                <a:gd name="T22" fmla="*/ 1024 w 6827"/>
                <a:gd name="T23" fmla="*/ 5014 h 6827"/>
                <a:gd name="T24" fmla="*/ 1024 w 6827"/>
                <a:gd name="T25" fmla="*/ 3755 h 6827"/>
                <a:gd name="T26" fmla="*/ 1934 w 6827"/>
                <a:gd name="T27" fmla="*/ 2844 h 6827"/>
                <a:gd name="T28" fmla="*/ 3757 w 6827"/>
                <a:gd name="T29" fmla="*/ 2844 h 6827"/>
                <a:gd name="T30" fmla="*/ 3300 w 6827"/>
                <a:gd name="T31" fmla="*/ 3755 h 6827"/>
                <a:gd name="T32" fmla="*/ 3300 w 6827"/>
                <a:gd name="T33" fmla="*/ 5014 h 6827"/>
                <a:gd name="T34" fmla="*/ 2503 w 6827"/>
                <a:gd name="T35" fmla="*/ 5916 h 6827"/>
                <a:gd name="T36" fmla="*/ 3413 w 6827"/>
                <a:gd name="T37" fmla="*/ 6827 h 6827"/>
                <a:gd name="T38" fmla="*/ 4324 w 6827"/>
                <a:gd name="T39" fmla="*/ 5916 h 6827"/>
                <a:gd name="T40" fmla="*/ 3527 w 6827"/>
                <a:gd name="T41" fmla="*/ 5014 h 6827"/>
                <a:gd name="T42" fmla="*/ 3527 w 6827"/>
                <a:gd name="T43" fmla="*/ 3755 h 6827"/>
                <a:gd name="T44" fmla="*/ 4437 w 6827"/>
                <a:gd name="T45" fmla="*/ 2844 h 6827"/>
                <a:gd name="T46" fmla="*/ 4892 w 6827"/>
                <a:gd name="T47" fmla="*/ 2844 h 6827"/>
                <a:gd name="T48" fmla="*/ 6025 w 6827"/>
                <a:gd name="T49" fmla="*/ 1814 h 6827"/>
                <a:gd name="T50" fmla="*/ 6827 w 6827"/>
                <a:gd name="T51" fmla="*/ 910 h 6827"/>
                <a:gd name="T52" fmla="*/ 1593 w 6827"/>
                <a:gd name="T53" fmla="*/ 5916 h 6827"/>
                <a:gd name="T54" fmla="*/ 910 w 6827"/>
                <a:gd name="T55" fmla="*/ 6599 h 6827"/>
                <a:gd name="T56" fmla="*/ 228 w 6827"/>
                <a:gd name="T57" fmla="*/ 5916 h 6827"/>
                <a:gd name="T58" fmla="*/ 910 w 6827"/>
                <a:gd name="T59" fmla="*/ 5234 h 6827"/>
                <a:gd name="T60" fmla="*/ 1593 w 6827"/>
                <a:gd name="T61" fmla="*/ 5916 h 6827"/>
                <a:gd name="T62" fmla="*/ 4096 w 6827"/>
                <a:gd name="T63" fmla="*/ 5916 h 6827"/>
                <a:gd name="T64" fmla="*/ 3413 w 6827"/>
                <a:gd name="T65" fmla="*/ 6599 h 6827"/>
                <a:gd name="T66" fmla="*/ 2731 w 6827"/>
                <a:gd name="T67" fmla="*/ 5916 h 6827"/>
                <a:gd name="T68" fmla="*/ 3413 w 6827"/>
                <a:gd name="T69" fmla="*/ 5234 h 6827"/>
                <a:gd name="T70" fmla="*/ 4096 w 6827"/>
                <a:gd name="T71" fmla="*/ 5916 h 6827"/>
                <a:gd name="T72" fmla="*/ 5916 w 6827"/>
                <a:gd name="T73" fmla="*/ 1593 h 6827"/>
                <a:gd name="T74" fmla="*/ 5234 w 6827"/>
                <a:gd name="T75" fmla="*/ 910 h 6827"/>
                <a:gd name="T76" fmla="*/ 5916 w 6827"/>
                <a:gd name="T77" fmla="*/ 228 h 6827"/>
                <a:gd name="T78" fmla="*/ 6599 w 6827"/>
                <a:gd name="T79" fmla="*/ 910 h 6827"/>
                <a:gd name="T80" fmla="*/ 5916 w 6827"/>
                <a:gd name="T81" fmla="*/ 159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27" h="6827">
                  <a:moveTo>
                    <a:pt x="6827" y="910"/>
                  </a:moveTo>
                  <a:cubicBezTo>
                    <a:pt x="6827" y="410"/>
                    <a:pt x="6417" y="0"/>
                    <a:pt x="5916" y="0"/>
                  </a:cubicBezTo>
                  <a:cubicBezTo>
                    <a:pt x="5416" y="0"/>
                    <a:pt x="5006" y="410"/>
                    <a:pt x="5006" y="910"/>
                  </a:cubicBezTo>
                  <a:cubicBezTo>
                    <a:pt x="5006" y="1370"/>
                    <a:pt x="5352" y="1753"/>
                    <a:pt x="5796" y="1812"/>
                  </a:cubicBezTo>
                  <a:cubicBezTo>
                    <a:pt x="5744" y="2264"/>
                    <a:pt x="5357" y="2617"/>
                    <a:pt x="4892" y="2617"/>
                  </a:cubicBezTo>
                  <a:lnTo>
                    <a:pt x="1934" y="2617"/>
                  </a:lnTo>
                  <a:cubicBezTo>
                    <a:pt x="1308" y="2617"/>
                    <a:pt x="796" y="3129"/>
                    <a:pt x="796" y="3755"/>
                  </a:cubicBezTo>
                  <a:lnTo>
                    <a:pt x="796" y="5014"/>
                  </a:lnTo>
                  <a:cubicBezTo>
                    <a:pt x="349" y="5070"/>
                    <a:pt x="0" y="5454"/>
                    <a:pt x="0" y="5916"/>
                  </a:cubicBezTo>
                  <a:cubicBezTo>
                    <a:pt x="0" y="6417"/>
                    <a:pt x="410" y="6827"/>
                    <a:pt x="910" y="6827"/>
                  </a:cubicBezTo>
                  <a:cubicBezTo>
                    <a:pt x="1411" y="6827"/>
                    <a:pt x="1820" y="6417"/>
                    <a:pt x="1820" y="5916"/>
                  </a:cubicBezTo>
                  <a:cubicBezTo>
                    <a:pt x="1820" y="5454"/>
                    <a:pt x="1471" y="5070"/>
                    <a:pt x="1024" y="5014"/>
                  </a:cubicBezTo>
                  <a:lnTo>
                    <a:pt x="1024" y="3755"/>
                  </a:lnTo>
                  <a:cubicBezTo>
                    <a:pt x="1024" y="3254"/>
                    <a:pt x="1434" y="2844"/>
                    <a:pt x="1934" y="2844"/>
                  </a:cubicBezTo>
                  <a:lnTo>
                    <a:pt x="3757" y="2844"/>
                  </a:lnTo>
                  <a:cubicBezTo>
                    <a:pt x="3480" y="3052"/>
                    <a:pt x="3300" y="3384"/>
                    <a:pt x="3300" y="3755"/>
                  </a:cubicBezTo>
                  <a:lnTo>
                    <a:pt x="3300" y="5014"/>
                  </a:lnTo>
                  <a:cubicBezTo>
                    <a:pt x="2852" y="5070"/>
                    <a:pt x="2503" y="5454"/>
                    <a:pt x="2503" y="5916"/>
                  </a:cubicBezTo>
                  <a:cubicBezTo>
                    <a:pt x="2503" y="6417"/>
                    <a:pt x="2913" y="6827"/>
                    <a:pt x="3413" y="6827"/>
                  </a:cubicBezTo>
                  <a:cubicBezTo>
                    <a:pt x="3914" y="6827"/>
                    <a:pt x="4324" y="6417"/>
                    <a:pt x="4324" y="5916"/>
                  </a:cubicBezTo>
                  <a:cubicBezTo>
                    <a:pt x="4324" y="5454"/>
                    <a:pt x="3975" y="5070"/>
                    <a:pt x="3527" y="5014"/>
                  </a:cubicBezTo>
                  <a:lnTo>
                    <a:pt x="3527" y="3755"/>
                  </a:lnTo>
                  <a:cubicBezTo>
                    <a:pt x="3527" y="3254"/>
                    <a:pt x="3937" y="2844"/>
                    <a:pt x="4437" y="2844"/>
                  </a:cubicBezTo>
                  <a:lnTo>
                    <a:pt x="4892" y="2844"/>
                  </a:lnTo>
                  <a:cubicBezTo>
                    <a:pt x="5482" y="2844"/>
                    <a:pt x="5971" y="2390"/>
                    <a:pt x="6025" y="1814"/>
                  </a:cubicBezTo>
                  <a:cubicBezTo>
                    <a:pt x="6475" y="1760"/>
                    <a:pt x="6827" y="1374"/>
                    <a:pt x="6827" y="910"/>
                  </a:cubicBezTo>
                  <a:close/>
                  <a:moveTo>
                    <a:pt x="1593" y="5916"/>
                  </a:moveTo>
                  <a:cubicBezTo>
                    <a:pt x="1593" y="6292"/>
                    <a:pt x="1286" y="6599"/>
                    <a:pt x="910" y="6599"/>
                  </a:cubicBezTo>
                  <a:cubicBezTo>
                    <a:pt x="535" y="6599"/>
                    <a:pt x="228" y="6292"/>
                    <a:pt x="228" y="5916"/>
                  </a:cubicBezTo>
                  <a:cubicBezTo>
                    <a:pt x="228" y="5541"/>
                    <a:pt x="535" y="5234"/>
                    <a:pt x="910" y="5234"/>
                  </a:cubicBezTo>
                  <a:cubicBezTo>
                    <a:pt x="1286" y="5234"/>
                    <a:pt x="1593" y="5541"/>
                    <a:pt x="1593" y="5916"/>
                  </a:cubicBezTo>
                  <a:close/>
                  <a:moveTo>
                    <a:pt x="4096" y="5916"/>
                  </a:moveTo>
                  <a:cubicBezTo>
                    <a:pt x="4096" y="6292"/>
                    <a:pt x="3789" y="6599"/>
                    <a:pt x="3413" y="6599"/>
                  </a:cubicBezTo>
                  <a:cubicBezTo>
                    <a:pt x="3038" y="6599"/>
                    <a:pt x="2731" y="6292"/>
                    <a:pt x="2731" y="5916"/>
                  </a:cubicBezTo>
                  <a:cubicBezTo>
                    <a:pt x="2731" y="5541"/>
                    <a:pt x="3038" y="5234"/>
                    <a:pt x="3413" y="5234"/>
                  </a:cubicBezTo>
                  <a:cubicBezTo>
                    <a:pt x="3789" y="5234"/>
                    <a:pt x="4096" y="5541"/>
                    <a:pt x="4096" y="5916"/>
                  </a:cubicBezTo>
                  <a:close/>
                  <a:moveTo>
                    <a:pt x="5916" y="1593"/>
                  </a:moveTo>
                  <a:cubicBezTo>
                    <a:pt x="5541" y="1593"/>
                    <a:pt x="5234" y="1286"/>
                    <a:pt x="5234" y="910"/>
                  </a:cubicBezTo>
                  <a:cubicBezTo>
                    <a:pt x="5234" y="535"/>
                    <a:pt x="5541" y="228"/>
                    <a:pt x="5916" y="228"/>
                  </a:cubicBezTo>
                  <a:cubicBezTo>
                    <a:pt x="6292" y="228"/>
                    <a:pt x="6599" y="535"/>
                    <a:pt x="6599" y="910"/>
                  </a:cubicBezTo>
                  <a:cubicBezTo>
                    <a:pt x="6599" y="1286"/>
                    <a:pt x="6292" y="1593"/>
                    <a:pt x="5916" y="1593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ṡ1iḋê">
              <a:extLst>
                <a:ext uri="{FF2B5EF4-FFF2-40B4-BE49-F238E27FC236}">
                  <a16:creationId xmlns:a16="http://schemas.microsoft.com/office/drawing/2014/main" id="{357B6695-CE99-4F15-BD1D-B18600D116AD}"/>
                </a:ext>
              </a:extLst>
            </p:cNvPr>
            <p:cNvSpPr/>
            <p:nvPr/>
          </p:nvSpPr>
          <p:spPr bwMode="auto">
            <a:xfrm>
              <a:off x="1758214" y="5345665"/>
              <a:ext cx="2537786" cy="79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31" name="ïsļíḍe">
              <a:extLst>
                <a:ext uri="{FF2B5EF4-FFF2-40B4-BE49-F238E27FC236}">
                  <a16:creationId xmlns:a16="http://schemas.microsoft.com/office/drawing/2014/main" id="{C451D420-2C66-43E3-BEBA-8004B14EAE7A}"/>
                </a:ext>
              </a:extLst>
            </p:cNvPr>
            <p:cNvSpPr txBox="1"/>
            <p:nvPr/>
          </p:nvSpPr>
          <p:spPr bwMode="auto">
            <a:xfrm>
              <a:off x="1758214" y="4994526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2" name="ïŝľíďe">
              <a:extLst>
                <a:ext uri="{FF2B5EF4-FFF2-40B4-BE49-F238E27FC236}">
                  <a16:creationId xmlns:a16="http://schemas.microsoft.com/office/drawing/2014/main" id="{4DBD051C-55A8-4383-B037-310F71DB2C1D}"/>
                </a:ext>
              </a:extLst>
            </p:cNvPr>
            <p:cNvSpPr/>
            <p:nvPr/>
          </p:nvSpPr>
          <p:spPr bwMode="auto">
            <a:xfrm>
              <a:off x="4240338" y="4651937"/>
              <a:ext cx="2537786" cy="79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33" name="ï$ḻídê">
              <a:extLst>
                <a:ext uri="{FF2B5EF4-FFF2-40B4-BE49-F238E27FC236}">
                  <a16:creationId xmlns:a16="http://schemas.microsoft.com/office/drawing/2014/main" id="{BC3F9459-EE4F-4E30-8A3C-C9816AD25F98}"/>
                </a:ext>
              </a:extLst>
            </p:cNvPr>
            <p:cNvSpPr txBox="1"/>
            <p:nvPr/>
          </p:nvSpPr>
          <p:spPr bwMode="auto">
            <a:xfrm>
              <a:off x="4240338" y="4300798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4" name="iṥlíḋè">
              <a:extLst>
                <a:ext uri="{FF2B5EF4-FFF2-40B4-BE49-F238E27FC236}">
                  <a16:creationId xmlns:a16="http://schemas.microsoft.com/office/drawing/2014/main" id="{E0B1BCD7-78E0-439A-B7F6-CF0D54F5C1EA}"/>
                </a:ext>
              </a:extLst>
            </p:cNvPr>
            <p:cNvSpPr/>
            <p:nvPr/>
          </p:nvSpPr>
          <p:spPr bwMode="auto">
            <a:xfrm>
              <a:off x="6804628" y="3546389"/>
              <a:ext cx="2537786" cy="79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35" name="íS1îďé">
              <a:extLst>
                <a:ext uri="{FF2B5EF4-FFF2-40B4-BE49-F238E27FC236}">
                  <a16:creationId xmlns:a16="http://schemas.microsoft.com/office/drawing/2014/main" id="{E79FEC64-27E6-449E-A54C-0CA1502CBDB3}"/>
                </a:ext>
              </a:extLst>
            </p:cNvPr>
            <p:cNvSpPr txBox="1"/>
            <p:nvPr/>
          </p:nvSpPr>
          <p:spPr bwMode="auto">
            <a:xfrm>
              <a:off x="6804628" y="3195250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6" name="îŝľíḍé">
              <a:extLst>
                <a:ext uri="{FF2B5EF4-FFF2-40B4-BE49-F238E27FC236}">
                  <a16:creationId xmlns:a16="http://schemas.microsoft.com/office/drawing/2014/main" id="{5E57023E-7E6F-491A-990A-19FD57D6DF74}"/>
                </a:ext>
              </a:extLst>
            </p:cNvPr>
            <p:cNvSpPr/>
            <p:nvPr/>
          </p:nvSpPr>
          <p:spPr bwMode="auto">
            <a:xfrm>
              <a:off x="9159029" y="2987902"/>
              <a:ext cx="2537786" cy="79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37" name="îŝľíḋê">
              <a:extLst>
                <a:ext uri="{FF2B5EF4-FFF2-40B4-BE49-F238E27FC236}">
                  <a16:creationId xmlns:a16="http://schemas.microsoft.com/office/drawing/2014/main" id="{ABD7CD9B-664A-4F94-8813-1BFD3C0663F6}"/>
                </a:ext>
              </a:extLst>
            </p:cNvPr>
            <p:cNvSpPr txBox="1"/>
            <p:nvPr/>
          </p:nvSpPr>
          <p:spPr bwMode="auto">
            <a:xfrm>
              <a:off x="9159029" y="2636763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35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370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E9BA1B4-CE1C-4195-8C5E-6140483F6BFA}"/>
              </a:ext>
            </a:extLst>
          </p:cNvPr>
          <p:cNvGrpSpPr/>
          <p:nvPr/>
        </p:nvGrpSpPr>
        <p:grpSpPr>
          <a:xfrm>
            <a:off x="1" y="1130300"/>
            <a:ext cx="12191999" cy="5003802"/>
            <a:chOff x="1" y="1130300"/>
            <a:chExt cx="12191999" cy="5003802"/>
          </a:xfrm>
        </p:grpSpPr>
        <p:sp>
          <p:nvSpPr>
            <p:cNvPr id="6" name="ís1íḍe">
              <a:extLst>
                <a:ext uri="{FF2B5EF4-FFF2-40B4-BE49-F238E27FC236}">
                  <a16:creationId xmlns:a16="http://schemas.microsoft.com/office/drawing/2014/main" id="{5BE36EC4-230B-40C2-9E84-ECEBFE7B0C8B}"/>
                </a:ext>
              </a:extLst>
            </p:cNvPr>
            <p:cNvSpPr>
              <a:spLocks/>
            </p:cNvSpPr>
            <p:nvPr/>
          </p:nvSpPr>
          <p:spPr>
            <a:xfrm>
              <a:off x="1" y="2421539"/>
              <a:ext cx="12191999" cy="20268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A160C5D-A93B-408F-BADC-6E69914668AD}"/>
                </a:ext>
              </a:extLst>
            </p:cNvPr>
            <p:cNvGrpSpPr/>
            <p:nvPr/>
          </p:nvGrpSpPr>
          <p:grpSpPr>
            <a:xfrm>
              <a:off x="4507297" y="1130300"/>
              <a:ext cx="3177406" cy="2668609"/>
              <a:chOff x="661209" y="1130300"/>
              <a:chExt cx="3499792" cy="2939371"/>
            </a:xfrm>
          </p:grpSpPr>
          <p:sp>
            <p:nvSpPr>
              <p:cNvPr id="27" name="Freeform 1">
                <a:extLst>
                  <a:ext uri="{FF2B5EF4-FFF2-40B4-BE49-F238E27FC236}">
                    <a16:creationId xmlns:a16="http://schemas.microsoft.com/office/drawing/2014/main" id="{2928FA31-C969-432F-BA80-25027F2A7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179" y="4050990"/>
                <a:ext cx="1285721" cy="18681"/>
              </a:xfrm>
              <a:custGeom>
                <a:avLst/>
                <a:gdLst>
                  <a:gd name="T0" fmla="*/ 6776 w 6981"/>
                  <a:gd name="T1" fmla="*/ 0 h 103"/>
                  <a:gd name="T2" fmla="*/ 6776 w 6981"/>
                  <a:gd name="T3" fmla="*/ 0 h 103"/>
                  <a:gd name="T4" fmla="*/ 203 w 6981"/>
                  <a:gd name="T5" fmla="*/ 0 h 103"/>
                  <a:gd name="T6" fmla="*/ 0 w 6981"/>
                  <a:gd name="T7" fmla="*/ 46 h 103"/>
                  <a:gd name="T8" fmla="*/ 0 w 6981"/>
                  <a:gd name="T9" fmla="*/ 55 h 103"/>
                  <a:gd name="T10" fmla="*/ 203 w 6981"/>
                  <a:gd name="T11" fmla="*/ 102 h 103"/>
                  <a:gd name="T12" fmla="*/ 6776 w 6981"/>
                  <a:gd name="T13" fmla="*/ 102 h 103"/>
                  <a:gd name="T14" fmla="*/ 6980 w 6981"/>
                  <a:gd name="T15" fmla="*/ 55 h 103"/>
                  <a:gd name="T16" fmla="*/ 6980 w 6981"/>
                  <a:gd name="T17" fmla="*/ 46 h 103"/>
                  <a:gd name="T18" fmla="*/ 6776 w 6981"/>
                  <a:gd name="T1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81" h="103">
                    <a:moveTo>
                      <a:pt x="6776" y="0"/>
                    </a:moveTo>
                    <a:lnTo>
                      <a:pt x="6776" y="0"/>
                    </a:lnTo>
                    <a:cubicBezTo>
                      <a:pt x="203" y="0"/>
                      <a:pt x="203" y="0"/>
                      <a:pt x="203" y="0"/>
                    </a:cubicBezTo>
                    <a:cubicBezTo>
                      <a:pt x="92" y="0"/>
                      <a:pt x="0" y="18"/>
                      <a:pt x="0" y="46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83"/>
                      <a:pt x="92" y="102"/>
                      <a:pt x="203" y="102"/>
                    </a:cubicBezTo>
                    <a:cubicBezTo>
                      <a:pt x="6776" y="102"/>
                      <a:pt x="6776" y="102"/>
                      <a:pt x="6776" y="102"/>
                    </a:cubicBezTo>
                    <a:cubicBezTo>
                      <a:pt x="6887" y="102"/>
                      <a:pt x="6980" y="83"/>
                      <a:pt x="6980" y="55"/>
                    </a:cubicBezTo>
                    <a:cubicBezTo>
                      <a:pt x="6980" y="46"/>
                      <a:pt x="6980" y="46"/>
                      <a:pt x="6980" y="46"/>
                    </a:cubicBezTo>
                    <a:cubicBezTo>
                      <a:pt x="6980" y="18"/>
                      <a:pt x="6887" y="0"/>
                      <a:pt x="6776" y="0"/>
                    </a:cubicBezTo>
                  </a:path>
                </a:pathLst>
              </a:custGeom>
              <a:solidFill>
                <a:srgbClr val="BCBD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3">
                <a:extLst>
                  <a:ext uri="{FF2B5EF4-FFF2-40B4-BE49-F238E27FC236}">
                    <a16:creationId xmlns:a16="http://schemas.microsoft.com/office/drawing/2014/main" id="{A50AF6B7-1657-4C9D-A497-E8C60F972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179" y="3635140"/>
                <a:ext cx="1285721" cy="426408"/>
              </a:xfrm>
              <a:custGeom>
                <a:avLst/>
                <a:gdLst>
                  <a:gd name="T0" fmla="*/ 6924 w 6981"/>
                  <a:gd name="T1" fmla="*/ 2138 h 2315"/>
                  <a:gd name="T2" fmla="*/ 6924 w 6981"/>
                  <a:gd name="T3" fmla="*/ 2138 h 2315"/>
                  <a:gd name="T4" fmla="*/ 6249 w 6981"/>
                  <a:gd name="T5" fmla="*/ 2000 h 2315"/>
                  <a:gd name="T6" fmla="*/ 6036 w 6981"/>
                  <a:gd name="T7" fmla="*/ 1712 h 2315"/>
                  <a:gd name="T8" fmla="*/ 5897 w 6981"/>
                  <a:gd name="T9" fmla="*/ 0 h 2315"/>
                  <a:gd name="T10" fmla="*/ 1074 w 6981"/>
                  <a:gd name="T11" fmla="*/ 0 h 2315"/>
                  <a:gd name="T12" fmla="*/ 944 w 6981"/>
                  <a:gd name="T13" fmla="*/ 1712 h 2315"/>
                  <a:gd name="T14" fmla="*/ 731 w 6981"/>
                  <a:gd name="T15" fmla="*/ 2000 h 2315"/>
                  <a:gd name="T16" fmla="*/ 37 w 6981"/>
                  <a:gd name="T17" fmla="*/ 2148 h 2315"/>
                  <a:gd name="T18" fmla="*/ 0 w 6981"/>
                  <a:gd name="T19" fmla="*/ 2185 h 2315"/>
                  <a:gd name="T20" fmla="*/ 0 w 6981"/>
                  <a:gd name="T21" fmla="*/ 2314 h 2315"/>
                  <a:gd name="T22" fmla="*/ 18 w 6981"/>
                  <a:gd name="T23" fmla="*/ 2314 h 2315"/>
                  <a:gd name="T24" fmla="*/ 6961 w 6981"/>
                  <a:gd name="T25" fmla="*/ 2314 h 2315"/>
                  <a:gd name="T26" fmla="*/ 6980 w 6981"/>
                  <a:gd name="T27" fmla="*/ 2314 h 2315"/>
                  <a:gd name="T28" fmla="*/ 6980 w 6981"/>
                  <a:gd name="T29" fmla="*/ 2185 h 2315"/>
                  <a:gd name="T30" fmla="*/ 6924 w 6981"/>
                  <a:gd name="T31" fmla="*/ 2138 h 2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81" h="2315">
                    <a:moveTo>
                      <a:pt x="6924" y="2138"/>
                    </a:moveTo>
                    <a:lnTo>
                      <a:pt x="6924" y="2138"/>
                    </a:lnTo>
                    <a:cubicBezTo>
                      <a:pt x="6795" y="2111"/>
                      <a:pt x="6443" y="2037"/>
                      <a:pt x="6249" y="2000"/>
                    </a:cubicBezTo>
                    <a:cubicBezTo>
                      <a:pt x="6008" y="1944"/>
                      <a:pt x="6036" y="1712"/>
                      <a:pt x="6036" y="1712"/>
                    </a:cubicBezTo>
                    <a:cubicBezTo>
                      <a:pt x="5897" y="0"/>
                      <a:pt x="5897" y="0"/>
                      <a:pt x="5897" y="0"/>
                    </a:cubicBezTo>
                    <a:cubicBezTo>
                      <a:pt x="1074" y="0"/>
                      <a:pt x="1074" y="0"/>
                      <a:pt x="1074" y="0"/>
                    </a:cubicBezTo>
                    <a:cubicBezTo>
                      <a:pt x="944" y="1712"/>
                      <a:pt x="944" y="1712"/>
                      <a:pt x="944" y="1712"/>
                    </a:cubicBezTo>
                    <a:cubicBezTo>
                      <a:pt x="944" y="1712"/>
                      <a:pt x="972" y="1944"/>
                      <a:pt x="731" y="2000"/>
                    </a:cubicBezTo>
                    <a:cubicBezTo>
                      <a:pt x="527" y="2046"/>
                      <a:pt x="148" y="2120"/>
                      <a:pt x="37" y="2148"/>
                    </a:cubicBezTo>
                    <a:cubicBezTo>
                      <a:pt x="0" y="2157"/>
                      <a:pt x="0" y="2185"/>
                      <a:pt x="0" y="2185"/>
                    </a:cubicBezTo>
                    <a:cubicBezTo>
                      <a:pt x="0" y="2314"/>
                      <a:pt x="0" y="2314"/>
                      <a:pt x="0" y="2314"/>
                    </a:cubicBezTo>
                    <a:cubicBezTo>
                      <a:pt x="18" y="2314"/>
                      <a:pt x="18" y="2314"/>
                      <a:pt x="18" y="2314"/>
                    </a:cubicBezTo>
                    <a:cubicBezTo>
                      <a:pt x="6961" y="2314"/>
                      <a:pt x="6961" y="2314"/>
                      <a:pt x="6961" y="2314"/>
                    </a:cubicBezTo>
                    <a:cubicBezTo>
                      <a:pt x="6980" y="2314"/>
                      <a:pt x="6980" y="2314"/>
                      <a:pt x="6980" y="2314"/>
                    </a:cubicBezTo>
                    <a:cubicBezTo>
                      <a:pt x="6980" y="2185"/>
                      <a:pt x="6980" y="2185"/>
                      <a:pt x="6980" y="2185"/>
                    </a:cubicBezTo>
                    <a:cubicBezTo>
                      <a:pt x="6980" y="2185"/>
                      <a:pt x="6980" y="2157"/>
                      <a:pt x="6924" y="2138"/>
                    </a:cubicBezTo>
                  </a:path>
                </a:pathLst>
              </a:custGeom>
              <a:solidFill>
                <a:srgbClr val="EAEAEA"/>
              </a:solidFill>
              <a:ln>
                <a:noFill/>
              </a:ln>
              <a:effectLst>
                <a:reflection blurRad="6350" stA="23000" endPos="5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B2B4765-8F19-4DAC-A3EC-0F40ABE45BEF}"/>
                  </a:ext>
                </a:extLst>
              </p:cNvPr>
              <p:cNvGrpSpPr/>
              <p:nvPr/>
            </p:nvGrpSpPr>
            <p:grpSpPr>
              <a:xfrm>
                <a:off x="661209" y="1130300"/>
                <a:ext cx="3499792" cy="2505653"/>
                <a:chOff x="661209" y="1130300"/>
                <a:chExt cx="3499792" cy="2505653"/>
              </a:xfrm>
            </p:grpSpPr>
            <p:sp>
              <p:nvSpPr>
                <p:cNvPr id="32" name="Freeform 2">
                  <a:extLst>
                    <a:ext uri="{FF2B5EF4-FFF2-40B4-BE49-F238E27FC236}">
                      <a16:creationId xmlns:a16="http://schemas.microsoft.com/office/drawing/2014/main" id="{58599F1E-37BA-42A4-B2F2-2AB5F0FD3C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209" y="1130300"/>
                  <a:ext cx="3499792" cy="2118231"/>
                </a:xfrm>
                <a:custGeom>
                  <a:avLst/>
                  <a:gdLst>
                    <a:gd name="T0" fmla="*/ 18999 w 19000"/>
                    <a:gd name="T1" fmla="*/ 11499 h 11500"/>
                    <a:gd name="T2" fmla="*/ 18999 w 19000"/>
                    <a:gd name="T3" fmla="*/ 11499 h 11500"/>
                    <a:gd name="T4" fmla="*/ 18999 w 19000"/>
                    <a:gd name="T5" fmla="*/ 630 h 11500"/>
                    <a:gd name="T6" fmla="*/ 18369 w 19000"/>
                    <a:gd name="T7" fmla="*/ 0 h 11500"/>
                    <a:gd name="T8" fmla="*/ 630 w 19000"/>
                    <a:gd name="T9" fmla="*/ 0 h 11500"/>
                    <a:gd name="T10" fmla="*/ 0 w 19000"/>
                    <a:gd name="T11" fmla="*/ 630 h 11500"/>
                    <a:gd name="T12" fmla="*/ 0 w 19000"/>
                    <a:gd name="T13" fmla="*/ 11499 h 11500"/>
                    <a:gd name="T14" fmla="*/ 18999 w 19000"/>
                    <a:gd name="T15" fmla="*/ 11499 h 11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00" h="11500">
                      <a:moveTo>
                        <a:pt x="18999" y="11499"/>
                      </a:moveTo>
                      <a:lnTo>
                        <a:pt x="18999" y="11499"/>
                      </a:lnTo>
                      <a:cubicBezTo>
                        <a:pt x="18999" y="630"/>
                        <a:pt x="18999" y="630"/>
                        <a:pt x="18999" y="630"/>
                      </a:cubicBezTo>
                      <a:cubicBezTo>
                        <a:pt x="18999" y="287"/>
                        <a:pt x="18712" y="0"/>
                        <a:pt x="18369" y="0"/>
                      </a:cubicBezTo>
                      <a:cubicBezTo>
                        <a:pt x="630" y="0"/>
                        <a:pt x="630" y="0"/>
                        <a:pt x="630" y="0"/>
                      </a:cubicBezTo>
                      <a:cubicBezTo>
                        <a:pt x="278" y="0"/>
                        <a:pt x="0" y="287"/>
                        <a:pt x="0" y="630"/>
                      </a:cubicBezTo>
                      <a:cubicBezTo>
                        <a:pt x="0" y="11499"/>
                        <a:pt x="0" y="11499"/>
                        <a:pt x="0" y="11499"/>
                      </a:cubicBezTo>
                      <a:lnTo>
                        <a:pt x="18999" y="1149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Freeform 4">
                  <a:extLst>
                    <a:ext uri="{FF2B5EF4-FFF2-40B4-BE49-F238E27FC236}">
                      <a16:creationId xmlns:a16="http://schemas.microsoft.com/office/drawing/2014/main" id="{BE9C2D53-6FB2-42FD-99D4-08F41DE1FD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209" y="3248531"/>
                  <a:ext cx="3499792" cy="387422"/>
                </a:xfrm>
                <a:custGeom>
                  <a:avLst/>
                  <a:gdLst>
                    <a:gd name="T0" fmla="*/ 0 w 19000"/>
                    <a:gd name="T1" fmla="*/ 0 h 2103"/>
                    <a:gd name="T2" fmla="*/ 0 w 19000"/>
                    <a:gd name="T3" fmla="*/ 0 h 2103"/>
                    <a:gd name="T4" fmla="*/ 0 w 19000"/>
                    <a:gd name="T5" fmla="*/ 1472 h 2103"/>
                    <a:gd name="T6" fmla="*/ 630 w 19000"/>
                    <a:gd name="T7" fmla="*/ 2102 h 2103"/>
                    <a:gd name="T8" fmla="*/ 18369 w 19000"/>
                    <a:gd name="T9" fmla="*/ 2102 h 2103"/>
                    <a:gd name="T10" fmla="*/ 18999 w 19000"/>
                    <a:gd name="T11" fmla="*/ 1472 h 2103"/>
                    <a:gd name="T12" fmla="*/ 18999 w 19000"/>
                    <a:gd name="T13" fmla="*/ 0 h 2103"/>
                    <a:gd name="T14" fmla="*/ 0 w 19000"/>
                    <a:gd name="T15" fmla="*/ 0 h 2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00" h="210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472"/>
                        <a:pt x="0" y="1472"/>
                        <a:pt x="0" y="1472"/>
                      </a:cubicBezTo>
                      <a:cubicBezTo>
                        <a:pt x="0" y="1824"/>
                        <a:pt x="278" y="2102"/>
                        <a:pt x="630" y="2102"/>
                      </a:cubicBezTo>
                      <a:cubicBezTo>
                        <a:pt x="18369" y="2102"/>
                        <a:pt x="18369" y="2102"/>
                        <a:pt x="18369" y="2102"/>
                      </a:cubicBezTo>
                      <a:cubicBezTo>
                        <a:pt x="18712" y="2102"/>
                        <a:pt x="18999" y="1824"/>
                        <a:pt x="18999" y="1472"/>
                      </a:cubicBezTo>
                      <a:cubicBezTo>
                        <a:pt x="18999" y="0"/>
                        <a:pt x="18999" y="0"/>
                        <a:pt x="18999" y="0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6BB0D13-EAC3-44E8-BA59-478FD1282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179" y="4030685"/>
                <a:ext cx="1285721" cy="30864"/>
              </a:xfrm>
              <a:custGeom>
                <a:avLst/>
                <a:gdLst>
                  <a:gd name="T0" fmla="*/ 6943 w 6981"/>
                  <a:gd name="T1" fmla="*/ 0 h 167"/>
                  <a:gd name="T2" fmla="*/ 6943 w 6981"/>
                  <a:gd name="T3" fmla="*/ 0 h 167"/>
                  <a:gd name="T4" fmla="*/ 27 w 6981"/>
                  <a:gd name="T5" fmla="*/ 0 h 167"/>
                  <a:gd name="T6" fmla="*/ 0 w 6981"/>
                  <a:gd name="T7" fmla="*/ 37 h 167"/>
                  <a:gd name="T8" fmla="*/ 0 w 6981"/>
                  <a:gd name="T9" fmla="*/ 166 h 167"/>
                  <a:gd name="T10" fmla="*/ 18 w 6981"/>
                  <a:gd name="T11" fmla="*/ 166 h 167"/>
                  <a:gd name="T12" fmla="*/ 6961 w 6981"/>
                  <a:gd name="T13" fmla="*/ 166 h 167"/>
                  <a:gd name="T14" fmla="*/ 6980 w 6981"/>
                  <a:gd name="T15" fmla="*/ 166 h 167"/>
                  <a:gd name="T16" fmla="*/ 6980 w 6981"/>
                  <a:gd name="T17" fmla="*/ 37 h 167"/>
                  <a:gd name="T18" fmla="*/ 6943 w 6981"/>
                  <a:gd name="T1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81" h="167">
                    <a:moveTo>
                      <a:pt x="6943" y="0"/>
                    </a:moveTo>
                    <a:lnTo>
                      <a:pt x="6943" y="0"/>
                    </a:lnTo>
                    <a:cubicBezTo>
                      <a:pt x="27" y="0"/>
                      <a:pt x="27" y="0"/>
                      <a:pt x="27" y="0"/>
                    </a:cubicBezTo>
                    <a:cubicBezTo>
                      <a:pt x="0" y="9"/>
                      <a:pt x="0" y="37"/>
                      <a:pt x="0" y="37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18" y="166"/>
                      <a:pt x="18" y="166"/>
                      <a:pt x="18" y="166"/>
                    </a:cubicBezTo>
                    <a:cubicBezTo>
                      <a:pt x="6961" y="166"/>
                      <a:pt x="6961" y="166"/>
                      <a:pt x="6961" y="166"/>
                    </a:cubicBezTo>
                    <a:cubicBezTo>
                      <a:pt x="6980" y="166"/>
                      <a:pt x="6980" y="166"/>
                      <a:pt x="6980" y="166"/>
                    </a:cubicBezTo>
                    <a:cubicBezTo>
                      <a:pt x="6980" y="37"/>
                      <a:pt x="6980" y="37"/>
                      <a:pt x="6980" y="37"/>
                    </a:cubicBezTo>
                    <a:cubicBezTo>
                      <a:pt x="6980" y="37"/>
                      <a:pt x="6980" y="18"/>
                      <a:pt x="6943" y="0"/>
                    </a:cubicBezTo>
                  </a:path>
                </a:pathLst>
              </a:custGeom>
              <a:solidFill>
                <a:srgbClr val="D1D2D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50D46635-2D3F-4CA2-90F7-279B57CED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274" y="1283807"/>
                <a:ext cx="3170037" cy="1795785"/>
              </a:xfrm>
              <a:custGeom>
                <a:avLst/>
                <a:gdLst>
                  <a:gd name="T0" fmla="*/ 17212 w 17213"/>
                  <a:gd name="T1" fmla="*/ 9749 h 9750"/>
                  <a:gd name="T2" fmla="*/ 0 w 17213"/>
                  <a:gd name="T3" fmla="*/ 9749 h 9750"/>
                  <a:gd name="T4" fmla="*/ 0 w 17213"/>
                  <a:gd name="T5" fmla="*/ 0 h 9750"/>
                  <a:gd name="T6" fmla="*/ 17212 w 17213"/>
                  <a:gd name="T7" fmla="*/ 0 h 9750"/>
                  <a:gd name="T8" fmla="*/ 17212 w 17213"/>
                  <a:gd name="T9" fmla="*/ 9749 h 9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13" h="9750">
                    <a:moveTo>
                      <a:pt x="17212" y="9749"/>
                    </a:moveTo>
                    <a:lnTo>
                      <a:pt x="0" y="9749"/>
                    </a:lnTo>
                    <a:lnTo>
                      <a:pt x="0" y="0"/>
                    </a:lnTo>
                    <a:lnTo>
                      <a:pt x="17212" y="0"/>
                    </a:lnTo>
                    <a:lnTo>
                      <a:pt x="17212" y="9749"/>
                    </a:lnTo>
                  </a:path>
                </a:pathLst>
              </a:custGeom>
              <a:blipFill>
                <a:blip r:embed="rId2"/>
                <a:stretch>
                  <a:fillRect l="-3" t="-10586" r="-3" b="-10420"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37C50F1-0184-4738-A61B-C62440BA45AA}"/>
                </a:ext>
              </a:extLst>
            </p:cNvPr>
            <p:cNvGrpSpPr/>
            <p:nvPr/>
          </p:nvGrpSpPr>
          <p:grpSpPr>
            <a:xfrm>
              <a:off x="1839577" y="4041319"/>
              <a:ext cx="836894" cy="836894"/>
              <a:chOff x="7043444" y="1148015"/>
              <a:chExt cx="1297072" cy="1297072"/>
            </a:xfrm>
          </p:grpSpPr>
          <p:sp>
            <p:nvSpPr>
              <p:cNvPr id="25" name="Oval 5">
                <a:extLst>
                  <a:ext uri="{FF2B5EF4-FFF2-40B4-BE49-F238E27FC236}">
                    <a16:creationId xmlns:a16="http://schemas.microsoft.com/office/drawing/2014/main" id="{EB6D5067-3632-4C29-918A-3D9D9EE1E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txBody>
              <a:bodyPr lIns="0" tIns="0" rIns="0" bIns="0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26" name="bank_289176">
                <a:extLst>
                  <a:ext uri="{FF2B5EF4-FFF2-40B4-BE49-F238E27FC236}">
                    <a16:creationId xmlns:a16="http://schemas.microsoft.com/office/drawing/2014/main" id="{B6C611F6-705C-436C-A3F9-C07B2EB63C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C965414-D96D-4025-9005-93D287CEF292}"/>
                </a:ext>
              </a:extLst>
            </p:cNvPr>
            <p:cNvGrpSpPr/>
            <p:nvPr/>
          </p:nvGrpSpPr>
          <p:grpSpPr>
            <a:xfrm>
              <a:off x="661209" y="2771278"/>
              <a:ext cx="3177406" cy="1173518"/>
              <a:chOff x="1137914" y="4323816"/>
              <a:chExt cx="2687394" cy="1103989"/>
            </a:xfrm>
          </p:grpSpPr>
          <p:sp>
            <p:nvSpPr>
              <p:cNvPr id="23" name="íṩḻídè">
                <a:extLst>
                  <a:ext uri="{FF2B5EF4-FFF2-40B4-BE49-F238E27FC236}">
                    <a16:creationId xmlns:a16="http://schemas.microsoft.com/office/drawing/2014/main" id="{59DFB2CF-F617-4FC4-B012-033DD6CC9FA2}"/>
                  </a:ext>
                </a:extLst>
              </p:cNvPr>
              <p:cNvSpPr txBox="1"/>
              <p:nvPr/>
            </p:nvSpPr>
            <p:spPr bwMode="auto">
              <a:xfrm>
                <a:off x="1137914" y="4323816"/>
                <a:ext cx="268739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24" name="i$ľîḓê">
                <a:extLst>
                  <a:ext uri="{FF2B5EF4-FFF2-40B4-BE49-F238E27FC236}">
                    <a16:creationId xmlns:a16="http://schemas.microsoft.com/office/drawing/2014/main" id="{45CF1E92-6861-4EA7-8EF0-39AE7C693785}"/>
                  </a:ext>
                </a:extLst>
              </p:cNvPr>
              <p:cNvSpPr/>
              <p:nvPr/>
            </p:nvSpPr>
            <p:spPr bwMode="auto">
              <a:xfrm>
                <a:off x="1137914" y="4765623"/>
                <a:ext cx="2687394" cy="662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Copy paste fonts. Choose the only option to retain text……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2B784D8-99F7-4121-86EF-4C3577BDC5E9}"/>
                </a:ext>
              </a:extLst>
            </p:cNvPr>
            <p:cNvGrpSpPr/>
            <p:nvPr/>
          </p:nvGrpSpPr>
          <p:grpSpPr>
            <a:xfrm>
              <a:off x="4507297" y="4041319"/>
              <a:ext cx="3177406" cy="2092783"/>
              <a:chOff x="661209" y="4041319"/>
              <a:chExt cx="3177406" cy="209278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03482BD-2F11-4729-9F1D-D0240CA3F116}"/>
                  </a:ext>
                </a:extLst>
              </p:cNvPr>
              <p:cNvGrpSpPr/>
              <p:nvPr/>
            </p:nvGrpSpPr>
            <p:grpSpPr>
              <a:xfrm>
                <a:off x="1839577" y="4041319"/>
                <a:ext cx="836894" cy="836894"/>
                <a:chOff x="7043444" y="1148015"/>
                <a:chExt cx="1297072" cy="1297072"/>
              </a:xfrm>
            </p:grpSpPr>
            <p:sp>
              <p:nvSpPr>
                <p:cNvPr id="21" name="Oval 5">
                  <a:extLst>
                    <a:ext uri="{FF2B5EF4-FFF2-40B4-BE49-F238E27FC236}">
                      <a16:creationId xmlns:a16="http://schemas.microsoft.com/office/drawing/2014/main" id="{F38671FC-B39D-48CB-B741-F12CAA708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444" y="1148015"/>
                  <a:ext cx="1297072" cy="129707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  <a:effectLst/>
              </p:spPr>
              <p:txBody>
                <a:bodyPr lIns="0" tIns="0" rIns="0" bIns="0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3200"/>
                </a:p>
              </p:txBody>
            </p:sp>
            <p:sp>
              <p:nvSpPr>
                <p:cNvPr id="22" name="bank_289176">
                  <a:extLst>
                    <a:ext uri="{FF2B5EF4-FFF2-40B4-BE49-F238E27FC236}">
                      <a16:creationId xmlns:a16="http://schemas.microsoft.com/office/drawing/2014/main" id="{FAD936F4-E2C9-4B46-B46B-98687A24EDD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442648" y="1556431"/>
                  <a:ext cx="498672" cy="480241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8F48BC6B-5379-47F4-9605-7E4258C18DC6}"/>
                  </a:ext>
                </a:extLst>
              </p:cNvPr>
              <p:cNvGrpSpPr/>
              <p:nvPr/>
            </p:nvGrpSpPr>
            <p:grpSpPr>
              <a:xfrm>
                <a:off x="661209" y="4960584"/>
                <a:ext cx="3177406" cy="1173518"/>
                <a:chOff x="1137914" y="4323816"/>
                <a:chExt cx="2687394" cy="1103989"/>
              </a:xfrm>
            </p:grpSpPr>
            <p:sp>
              <p:nvSpPr>
                <p:cNvPr id="19" name="íṩḻídè">
                  <a:extLst>
                    <a:ext uri="{FF2B5EF4-FFF2-40B4-BE49-F238E27FC236}">
                      <a16:creationId xmlns:a16="http://schemas.microsoft.com/office/drawing/2014/main" id="{97298A94-F46D-4390-B42C-C4F221A8D024}"/>
                    </a:ext>
                  </a:extLst>
                </p:cNvPr>
                <p:cNvSpPr txBox="1"/>
                <p:nvPr/>
              </p:nvSpPr>
              <p:spPr bwMode="auto">
                <a:xfrm>
                  <a:off x="1137914" y="4323816"/>
                  <a:ext cx="2687394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  <p:sp>
              <p:nvSpPr>
                <p:cNvPr id="20" name="i$ľîḓê">
                  <a:extLst>
                    <a:ext uri="{FF2B5EF4-FFF2-40B4-BE49-F238E27FC236}">
                      <a16:creationId xmlns:a16="http://schemas.microsoft.com/office/drawing/2014/main" id="{AF443997-CC57-423B-B76B-32EC05F79D9F}"/>
                    </a:ext>
                  </a:extLst>
                </p:cNvPr>
                <p:cNvSpPr/>
                <p:nvPr/>
              </p:nvSpPr>
              <p:spPr bwMode="auto">
                <a:xfrm>
                  <a:off x="1137914" y="4765623"/>
                  <a:ext cx="2687394" cy="6621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6BA5F89-94D0-41C2-935D-F0F39CCF2017}"/>
                </a:ext>
              </a:extLst>
            </p:cNvPr>
            <p:cNvGrpSpPr/>
            <p:nvPr/>
          </p:nvGrpSpPr>
          <p:grpSpPr>
            <a:xfrm>
              <a:off x="8341494" y="2771278"/>
              <a:ext cx="3177406" cy="1173518"/>
              <a:chOff x="1137914" y="4323816"/>
              <a:chExt cx="2687394" cy="1103989"/>
            </a:xfrm>
          </p:grpSpPr>
          <p:sp>
            <p:nvSpPr>
              <p:cNvPr id="15" name="íṩḻídè">
                <a:extLst>
                  <a:ext uri="{FF2B5EF4-FFF2-40B4-BE49-F238E27FC236}">
                    <a16:creationId xmlns:a16="http://schemas.microsoft.com/office/drawing/2014/main" id="{12C778B4-DB48-482A-882A-5B1754670E4C}"/>
                  </a:ext>
                </a:extLst>
              </p:cNvPr>
              <p:cNvSpPr txBox="1"/>
              <p:nvPr/>
            </p:nvSpPr>
            <p:spPr bwMode="auto">
              <a:xfrm>
                <a:off x="1137914" y="4323816"/>
                <a:ext cx="268739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16" name="i$ľîḓê">
                <a:extLst>
                  <a:ext uri="{FF2B5EF4-FFF2-40B4-BE49-F238E27FC236}">
                    <a16:creationId xmlns:a16="http://schemas.microsoft.com/office/drawing/2014/main" id="{AA33C2D9-9A6B-4B9D-9F16-12252DEA63DE}"/>
                  </a:ext>
                </a:extLst>
              </p:cNvPr>
              <p:cNvSpPr/>
              <p:nvPr/>
            </p:nvSpPr>
            <p:spPr bwMode="auto">
              <a:xfrm>
                <a:off x="1137914" y="4765623"/>
                <a:ext cx="2687394" cy="662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Copy paste fonts. Choose the only option to retain text……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7F7711F-E3D2-4B79-947C-B80E667FFC79}"/>
                </a:ext>
              </a:extLst>
            </p:cNvPr>
            <p:cNvGrpSpPr/>
            <p:nvPr/>
          </p:nvGrpSpPr>
          <p:grpSpPr>
            <a:xfrm>
              <a:off x="9511750" y="4041319"/>
              <a:ext cx="836894" cy="836894"/>
              <a:chOff x="7043444" y="1148015"/>
              <a:chExt cx="1297072" cy="1297072"/>
            </a:xfrm>
          </p:grpSpPr>
          <p:sp>
            <p:nvSpPr>
              <p:cNvPr id="13" name="Oval 5">
                <a:extLst>
                  <a:ext uri="{FF2B5EF4-FFF2-40B4-BE49-F238E27FC236}">
                    <a16:creationId xmlns:a16="http://schemas.microsoft.com/office/drawing/2014/main" id="{98F9C91A-D60C-4D29-B9B6-E58D740BA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txBody>
              <a:bodyPr lIns="0" tIns="0" rIns="0" bIns="0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14" name="bank_289176">
                <a:extLst>
                  <a:ext uri="{FF2B5EF4-FFF2-40B4-BE49-F238E27FC236}">
                    <a16:creationId xmlns:a16="http://schemas.microsoft.com/office/drawing/2014/main" id="{82C2D489-3C2E-4886-AA87-C3A5C160EC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676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5" name="3da70e02-a150-40a1-94db-1194d577b9d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11940" y="1809000"/>
            <a:ext cx="10168120" cy="3603051"/>
            <a:chOff x="1011940" y="1809000"/>
            <a:chExt cx="10168120" cy="3603051"/>
          </a:xfrm>
        </p:grpSpPr>
        <p:sp>
          <p:nvSpPr>
            <p:cNvPr id="6" name="ïšlíďè"/>
            <p:cNvSpPr/>
            <p:nvPr/>
          </p:nvSpPr>
          <p:spPr>
            <a:xfrm>
              <a:off x="7419790" y="3559708"/>
              <a:ext cx="554451" cy="168235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şlïḓé"/>
            <p:cNvSpPr/>
            <p:nvPr/>
          </p:nvSpPr>
          <p:spPr>
            <a:xfrm rot="18900000">
              <a:off x="7143606" y="2875862"/>
              <a:ext cx="638568" cy="168235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$ḷîďe"/>
            <p:cNvSpPr/>
            <p:nvPr/>
          </p:nvSpPr>
          <p:spPr>
            <a:xfrm rot="2700000" flipV="1">
              <a:off x="7143606" y="4187851"/>
              <a:ext cx="638568" cy="168235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ḷïḋê"/>
            <p:cNvSpPr/>
            <p:nvPr/>
          </p:nvSpPr>
          <p:spPr>
            <a:xfrm>
              <a:off x="6359865" y="3124984"/>
              <a:ext cx="961939" cy="96193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1iḋe"/>
            <p:cNvSpPr txBox="1"/>
            <p:nvPr/>
          </p:nvSpPr>
          <p:spPr>
            <a:xfrm>
              <a:off x="6359866" y="3643827"/>
              <a:ext cx="961939" cy="243971"/>
            </a:xfrm>
            <a:prstGeom prst="rect">
              <a:avLst/>
            </a:prstGeom>
          </p:spPr>
          <p:txBody>
            <a:bodyPr vert="horz" wrap="none">
              <a:normAutofit fontScale="92500" lnSpcReduction="20000"/>
            </a:bodyPr>
            <a:lstStyle/>
            <a:p>
              <a:pPr algn="ctr" defTabSz="914354"/>
              <a:r>
                <a:rPr lang="en-US" altLang="zh-CN" sz="1351" b="1" dirty="0">
                  <a:solidFill>
                    <a:srgbClr val="FFFFFF"/>
                  </a:solidFill>
                </a:rPr>
                <a:t>Keyword</a:t>
              </a:r>
              <a:endParaRPr lang="zh-CN" altLang="en-US" sz="1351" b="1" dirty="0">
                <a:solidFill>
                  <a:srgbClr val="FFFFFF"/>
                </a:solidFill>
              </a:endParaRPr>
            </a:p>
          </p:txBody>
        </p:sp>
        <p:sp>
          <p:nvSpPr>
            <p:cNvPr id="11" name="íṣḻïḓe"/>
            <p:cNvSpPr/>
            <p:nvPr/>
          </p:nvSpPr>
          <p:spPr bwMode="auto">
            <a:xfrm>
              <a:off x="6700469" y="3346612"/>
              <a:ext cx="295028" cy="252593"/>
            </a:xfrm>
            <a:custGeom>
              <a:avLst/>
              <a:gdLst>
                <a:gd name="T0" fmla="*/ 259046022 w 21600"/>
                <a:gd name="T1" fmla="*/ 121588502 h 21600"/>
                <a:gd name="T2" fmla="*/ 259046022 w 21600"/>
                <a:gd name="T3" fmla="*/ 105226481 h 21600"/>
                <a:gd name="T4" fmla="*/ 239823076 w 21600"/>
                <a:gd name="T5" fmla="*/ 77110490 h 21600"/>
                <a:gd name="T6" fmla="*/ 186223862 w 21600"/>
                <a:gd name="T7" fmla="*/ 43829736 h 21600"/>
                <a:gd name="T8" fmla="*/ 166165689 w 21600"/>
                <a:gd name="T9" fmla="*/ 29170478 h 21600"/>
                <a:gd name="T10" fmla="*/ 159655912 w 21600"/>
                <a:gd name="T11" fmla="*/ 18378005 h 21600"/>
                <a:gd name="T12" fmla="*/ 159655912 w 21600"/>
                <a:gd name="T13" fmla="*/ 18306686 h 21600"/>
                <a:gd name="T14" fmla="*/ 159655912 w 21600"/>
                <a:gd name="T15" fmla="*/ 0 h 21600"/>
                <a:gd name="T16" fmla="*/ 126685736 w 21600"/>
                <a:gd name="T17" fmla="*/ 0 h 21600"/>
                <a:gd name="T18" fmla="*/ 126685736 w 21600"/>
                <a:gd name="T19" fmla="*/ 7010 h 21600"/>
                <a:gd name="T20" fmla="*/ 126685736 w 21600"/>
                <a:gd name="T21" fmla="*/ 18314449 h 21600"/>
                <a:gd name="T22" fmla="*/ 126685736 w 21600"/>
                <a:gd name="T23" fmla="*/ 18385768 h 21600"/>
                <a:gd name="T24" fmla="*/ 120175960 w 21600"/>
                <a:gd name="T25" fmla="*/ 29184405 h 21600"/>
                <a:gd name="T26" fmla="*/ 100117787 w 21600"/>
                <a:gd name="T27" fmla="*/ 43844509 h 21600"/>
                <a:gd name="T28" fmla="*/ 46519839 w 21600"/>
                <a:gd name="T29" fmla="*/ 77117499 h 21600"/>
                <a:gd name="T30" fmla="*/ 27296893 w 21600"/>
                <a:gd name="T31" fmla="*/ 105240491 h 21600"/>
                <a:gd name="T32" fmla="*/ 27296893 w 21600"/>
                <a:gd name="T33" fmla="*/ 121595512 h 21600"/>
                <a:gd name="T34" fmla="*/ 0 w 21600"/>
                <a:gd name="T35" fmla="*/ 121595512 h 21600"/>
                <a:gd name="T36" fmla="*/ 43483029 w 21600"/>
                <a:gd name="T37" fmla="*/ 153864397 h 21600"/>
                <a:gd name="T38" fmla="*/ 86847348 w 21600"/>
                <a:gd name="T39" fmla="*/ 121595512 h 21600"/>
                <a:gd name="T40" fmla="*/ 60280664 w 21600"/>
                <a:gd name="T41" fmla="*/ 121595512 h 21600"/>
                <a:gd name="T42" fmla="*/ 60280664 w 21600"/>
                <a:gd name="T43" fmla="*/ 105240491 h 21600"/>
                <a:gd name="T44" fmla="*/ 60280664 w 21600"/>
                <a:gd name="T45" fmla="*/ 105147400 h 21600"/>
                <a:gd name="T46" fmla="*/ 66723773 w 21600"/>
                <a:gd name="T47" fmla="*/ 94712354 h 21600"/>
                <a:gd name="T48" fmla="*/ 86835030 w 21600"/>
                <a:gd name="T49" fmla="*/ 80194969 h 21600"/>
                <a:gd name="T50" fmla="*/ 126526262 w 21600"/>
                <a:gd name="T51" fmla="*/ 56480866 h 21600"/>
                <a:gd name="T52" fmla="*/ 126526262 w 21600"/>
                <a:gd name="T53" fmla="*/ 121588502 h 21600"/>
                <a:gd name="T54" fmla="*/ 99693960 w 21600"/>
                <a:gd name="T55" fmla="*/ 121588502 h 21600"/>
                <a:gd name="T56" fmla="*/ 143217743 w 21600"/>
                <a:gd name="T57" fmla="*/ 153864397 h 21600"/>
                <a:gd name="T58" fmla="*/ 186661273 w 21600"/>
                <a:gd name="T59" fmla="*/ 121588502 h 21600"/>
                <a:gd name="T60" fmla="*/ 159510152 w 21600"/>
                <a:gd name="T61" fmla="*/ 121588502 h 21600"/>
                <a:gd name="T62" fmla="*/ 159510152 w 21600"/>
                <a:gd name="T63" fmla="*/ 56274591 h 21600"/>
                <a:gd name="T64" fmla="*/ 199520215 w 21600"/>
                <a:gd name="T65" fmla="*/ 80180289 h 21600"/>
                <a:gd name="T66" fmla="*/ 219631460 w 21600"/>
                <a:gd name="T67" fmla="*/ 94704591 h 21600"/>
                <a:gd name="T68" fmla="*/ 226074569 w 21600"/>
                <a:gd name="T69" fmla="*/ 105140390 h 21600"/>
                <a:gd name="T70" fmla="*/ 226074569 w 21600"/>
                <a:gd name="T71" fmla="*/ 105233481 h 21600"/>
                <a:gd name="T72" fmla="*/ 226074569 w 21600"/>
                <a:gd name="T73" fmla="*/ 121588502 h 21600"/>
                <a:gd name="T74" fmla="*/ 199507778 w 21600"/>
                <a:gd name="T75" fmla="*/ 121588502 h 21600"/>
                <a:gd name="T76" fmla="*/ 242872215 w 21600"/>
                <a:gd name="T77" fmla="*/ 153850470 h 21600"/>
                <a:gd name="T78" fmla="*/ 286355233 w 21600"/>
                <a:gd name="T79" fmla="*/ 121588502 h 21600"/>
                <a:gd name="T80" fmla="*/ 259046022 w 21600"/>
                <a:gd name="T81" fmla="*/ 121588502 h 21600"/>
                <a:gd name="T82" fmla="*/ 259046022 w 21600"/>
                <a:gd name="T83" fmla="*/ 121588502 h 216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00" h="21600">
                  <a:moveTo>
                    <a:pt x="19540" y="17069"/>
                  </a:moveTo>
                  <a:cubicBezTo>
                    <a:pt x="19540" y="16473"/>
                    <a:pt x="19540" y="15944"/>
                    <a:pt x="19540" y="14772"/>
                  </a:cubicBezTo>
                  <a:cubicBezTo>
                    <a:pt x="19526" y="13214"/>
                    <a:pt x="18865" y="11949"/>
                    <a:pt x="18090" y="10825"/>
                  </a:cubicBezTo>
                  <a:cubicBezTo>
                    <a:pt x="16910" y="9139"/>
                    <a:pt x="15307" y="7618"/>
                    <a:pt x="14047" y="6153"/>
                  </a:cubicBezTo>
                  <a:cubicBezTo>
                    <a:pt x="13419" y="5427"/>
                    <a:pt x="12881" y="4722"/>
                    <a:pt x="12534" y="4095"/>
                  </a:cubicBezTo>
                  <a:cubicBezTo>
                    <a:pt x="12185" y="3471"/>
                    <a:pt x="12043" y="2962"/>
                    <a:pt x="12043" y="2580"/>
                  </a:cubicBezTo>
                  <a:cubicBezTo>
                    <a:pt x="12043" y="2577"/>
                    <a:pt x="12043" y="2573"/>
                    <a:pt x="12043" y="2570"/>
                  </a:cubicBezTo>
                  <a:cubicBezTo>
                    <a:pt x="12043" y="1413"/>
                    <a:pt x="12043" y="589"/>
                    <a:pt x="12043" y="0"/>
                  </a:cubicBezTo>
                  <a:lnTo>
                    <a:pt x="9556" y="0"/>
                  </a:lnTo>
                  <a:cubicBezTo>
                    <a:pt x="9556" y="0"/>
                    <a:pt x="9556" y="1"/>
                    <a:pt x="9556" y="1"/>
                  </a:cubicBezTo>
                  <a:cubicBezTo>
                    <a:pt x="9556" y="591"/>
                    <a:pt x="9556" y="1415"/>
                    <a:pt x="9556" y="2571"/>
                  </a:cubicBezTo>
                  <a:cubicBezTo>
                    <a:pt x="9556" y="2574"/>
                    <a:pt x="9556" y="2578"/>
                    <a:pt x="9556" y="2581"/>
                  </a:cubicBezTo>
                  <a:cubicBezTo>
                    <a:pt x="9556" y="2963"/>
                    <a:pt x="9414" y="3472"/>
                    <a:pt x="9065" y="4097"/>
                  </a:cubicBezTo>
                  <a:cubicBezTo>
                    <a:pt x="8718" y="4723"/>
                    <a:pt x="8180" y="5428"/>
                    <a:pt x="7552" y="6155"/>
                  </a:cubicBezTo>
                  <a:cubicBezTo>
                    <a:pt x="6292" y="7619"/>
                    <a:pt x="4689" y="9140"/>
                    <a:pt x="3509" y="10826"/>
                  </a:cubicBezTo>
                  <a:cubicBezTo>
                    <a:pt x="2734" y="11950"/>
                    <a:pt x="2073" y="13215"/>
                    <a:pt x="2059" y="14774"/>
                  </a:cubicBezTo>
                  <a:cubicBezTo>
                    <a:pt x="2059" y="15946"/>
                    <a:pt x="2059" y="16475"/>
                    <a:pt x="2059" y="17070"/>
                  </a:cubicBezTo>
                  <a:lnTo>
                    <a:pt x="0" y="17070"/>
                  </a:lnTo>
                  <a:lnTo>
                    <a:pt x="3280" y="21600"/>
                  </a:lnTo>
                  <a:lnTo>
                    <a:pt x="6551" y="17070"/>
                  </a:lnTo>
                  <a:lnTo>
                    <a:pt x="4547" y="17070"/>
                  </a:lnTo>
                  <a:cubicBezTo>
                    <a:pt x="4547" y="16475"/>
                    <a:pt x="4547" y="15946"/>
                    <a:pt x="4547" y="14774"/>
                  </a:cubicBezTo>
                  <a:cubicBezTo>
                    <a:pt x="4547" y="14769"/>
                    <a:pt x="4547" y="14765"/>
                    <a:pt x="4547" y="14761"/>
                  </a:cubicBezTo>
                  <a:cubicBezTo>
                    <a:pt x="4547" y="14404"/>
                    <a:pt x="4685" y="13910"/>
                    <a:pt x="5033" y="13296"/>
                  </a:cubicBezTo>
                  <a:cubicBezTo>
                    <a:pt x="5381" y="12679"/>
                    <a:pt x="5919" y="11980"/>
                    <a:pt x="6550" y="11258"/>
                  </a:cubicBezTo>
                  <a:cubicBezTo>
                    <a:pt x="7464" y="10197"/>
                    <a:pt x="8559" y="9102"/>
                    <a:pt x="9544" y="7929"/>
                  </a:cubicBezTo>
                  <a:lnTo>
                    <a:pt x="9544" y="17069"/>
                  </a:lnTo>
                  <a:lnTo>
                    <a:pt x="7520" y="17069"/>
                  </a:lnTo>
                  <a:lnTo>
                    <a:pt x="10803" y="21600"/>
                  </a:lnTo>
                  <a:lnTo>
                    <a:pt x="14080" y="17069"/>
                  </a:lnTo>
                  <a:lnTo>
                    <a:pt x="12032" y="17069"/>
                  </a:lnTo>
                  <a:lnTo>
                    <a:pt x="12032" y="7900"/>
                  </a:lnTo>
                  <a:cubicBezTo>
                    <a:pt x="13023" y="9084"/>
                    <a:pt x="14128" y="10188"/>
                    <a:pt x="15050" y="11256"/>
                  </a:cubicBezTo>
                  <a:cubicBezTo>
                    <a:pt x="15681" y="11979"/>
                    <a:pt x="16219" y="12678"/>
                    <a:pt x="16567" y="13295"/>
                  </a:cubicBezTo>
                  <a:cubicBezTo>
                    <a:pt x="16915" y="13908"/>
                    <a:pt x="17053" y="14403"/>
                    <a:pt x="17053" y="14760"/>
                  </a:cubicBezTo>
                  <a:cubicBezTo>
                    <a:pt x="17053" y="14764"/>
                    <a:pt x="17053" y="14768"/>
                    <a:pt x="17053" y="14773"/>
                  </a:cubicBezTo>
                  <a:cubicBezTo>
                    <a:pt x="17053" y="15945"/>
                    <a:pt x="17053" y="16473"/>
                    <a:pt x="17053" y="17069"/>
                  </a:cubicBezTo>
                  <a:lnTo>
                    <a:pt x="15049" y="17069"/>
                  </a:lnTo>
                  <a:lnTo>
                    <a:pt x="18320" y="21598"/>
                  </a:lnTo>
                  <a:lnTo>
                    <a:pt x="21600" y="17069"/>
                  </a:lnTo>
                  <a:lnTo>
                    <a:pt x="19540" y="17069"/>
                  </a:lnTo>
                  <a:close/>
                  <a:moveTo>
                    <a:pt x="19540" y="17069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ṩļïḑé"/>
            <p:cNvSpPr/>
            <p:nvPr/>
          </p:nvSpPr>
          <p:spPr>
            <a:xfrm>
              <a:off x="7629087" y="1809000"/>
              <a:ext cx="961939" cy="961939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$1ídê"/>
            <p:cNvSpPr txBox="1"/>
            <p:nvPr/>
          </p:nvSpPr>
          <p:spPr>
            <a:xfrm>
              <a:off x="7629089" y="2327843"/>
              <a:ext cx="961939" cy="307721"/>
            </a:xfrm>
            <a:prstGeom prst="rect">
              <a:avLst/>
            </a:prstGeom>
          </p:spPr>
          <p:txBody>
            <a:bodyPr vert="horz" wrap="none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100" b="1" dirty="0">
                  <a:solidFill>
                    <a:schemeClr val="accent4"/>
                  </a:solidFill>
                </a:rPr>
                <a:t>Keyword</a:t>
              </a:r>
              <a:endParaRPr lang="zh-CN" altLang="en-US" sz="1100" b="1" dirty="0">
                <a:solidFill>
                  <a:schemeClr val="accent4"/>
                </a:solidFill>
              </a:endParaRPr>
            </a:p>
          </p:txBody>
        </p:sp>
        <p:grpSp>
          <p:nvGrpSpPr>
            <p:cNvPr id="14" name="íṣ1iḋè"/>
            <p:cNvGrpSpPr>
              <a:grpSpLocks/>
            </p:cNvGrpSpPr>
            <p:nvPr/>
          </p:nvGrpSpPr>
          <p:grpSpPr bwMode="auto">
            <a:xfrm>
              <a:off x="7930344" y="2050264"/>
              <a:ext cx="359431" cy="173599"/>
              <a:chOff x="0" y="0"/>
              <a:chExt cx="576" cy="277"/>
            </a:xfrm>
            <a:solidFill>
              <a:schemeClr val="tx2"/>
            </a:solidFill>
          </p:grpSpPr>
          <p:sp>
            <p:nvSpPr>
              <p:cNvPr id="62" name="î$ľíḋê"/>
              <p:cNvSpPr/>
              <p:nvPr/>
            </p:nvSpPr>
            <p:spPr bwMode="auto">
              <a:xfrm>
                <a:off x="416" y="72"/>
                <a:ext cx="160" cy="202"/>
              </a:xfrm>
              <a:custGeom>
                <a:avLst/>
                <a:gdLst>
                  <a:gd name="T0" fmla="*/ 0 w 21471"/>
                  <a:gd name="T1" fmla="*/ 0 h 21600"/>
                  <a:gd name="T2" fmla="*/ 0 w 21471"/>
                  <a:gd name="T3" fmla="*/ 0 h 21600"/>
                  <a:gd name="T4" fmla="*/ 0 w 21471"/>
                  <a:gd name="T5" fmla="*/ 0 h 21600"/>
                  <a:gd name="T6" fmla="*/ 0 w 21471"/>
                  <a:gd name="T7" fmla="*/ 0 h 21600"/>
                  <a:gd name="T8" fmla="*/ 0 w 21471"/>
                  <a:gd name="T9" fmla="*/ 0 h 21600"/>
                  <a:gd name="T10" fmla="*/ 0 w 21471"/>
                  <a:gd name="T11" fmla="*/ 0 h 21600"/>
                  <a:gd name="T12" fmla="*/ 0 w 21471"/>
                  <a:gd name="T13" fmla="*/ 0 h 21600"/>
                  <a:gd name="T14" fmla="*/ 0 w 21471"/>
                  <a:gd name="T15" fmla="*/ 0 h 21600"/>
                  <a:gd name="T16" fmla="*/ 0 w 21471"/>
                  <a:gd name="T17" fmla="*/ 0 h 21600"/>
                  <a:gd name="T18" fmla="*/ 0 w 21471"/>
                  <a:gd name="T19" fmla="*/ 0 h 21600"/>
                  <a:gd name="T20" fmla="*/ 0 w 21471"/>
                  <a:gd name="T21" fmla="*/ 0 h 21600"/>
                  <a:gd name="T22" fmla="*/ 0 w 21471"/>
                  <a:gd name="T23" fmla="*/ 0 h 21600"/>
                  <a:gd name="T24" fmla="*/ 0 w 21471"/>
                  <a:gd name="T25" fmla="*/ 0 h 21600"/>
                  <a:gd name="T26" fmla="*/ 0 w 21471"/>
                  <a:gd name="T27" fmla="*/ 0 h 21600"/>
                  <a:gd name="T28" fmla="*/ 0 w 21471"/>
                  <a:gd name="T29" fmla="*/ 0 h 21600"/>
                  <a:gd name="T30" fmla="*/ 0 w 21471"/>
                  <a:gd name="T31" fmla="*/ 0 h 21600"/>
                  <a:gd name="T32" fmla="*/ 0 w 21471"/>
                  <a:gd name="T33" fmla="*/ 0 h 21600"/>
                  <a:gd name="T34" fmla="*/ 0 w 21471"/>
                  <a:gd name="T35" fmla="*/ 0 h 21600"/>
                  <a:gd name="T36" fmla="*/ 0 w 21471"/>
                  <a:gd name="T37" fmla="*/ 0 h 21600"/>
                  <a:gd name="T38" fmla="*/ 0 w 21471"/>
                  <a:gd name="T39" fmla="*/ 0 h 2160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1471" h="21600">
                    <a:moveTo>
                      <a:pt x="21471" y="19054"/>
                    </a:moveTo>
                    <a:cubicBezTo>
                      <a:pt x="21471" y="19054"/>
                      <a:pt x="21453" y="17550"/>
                      <a:pt x="17605" y="16182"/>
                    </a:cubicBezTo>
                    <a:cubicBezTo>
                      <a:pt x="15742" y="15518"/>
                      <a:pt x="12975" y="13809"/>
                      <a:pt x="8879" y="13221"/>
                    </a:cubicBezTo>
                    <a:cubicBezTo>
                      <a:pt x="9926" y="12323"/>
                      <a:pt x="10720" y="10919"/>
                      <a:pt x="11535" y="9255"/>
                    </a:cubicBezTo>
                    <a:cubicBezTo>
                      <a:pt x="12007" y="8291"/>
                      <a:pt x="11927" y="7470"/>
                      <a:pt x="11927" y="6301"/>
                    </a:cubicBezTo>
                    <a:cubicBezTo>
                      <a:pt x="11927" y="5435"/>
                      <a:pt x="12129" y="4048"/>
                      <a:pt x="11862" y="3286"/>
                    </a:cubicBezTo>
                    <a:cubicBezTo>
                      <a:pt x="10957" y="711"/>
                      <a:pt x="8675" y="0"/>
                      <a:pt x="6000" y="0"/>
                    </a:cubicBezTo>
                    <a:cubicBezTo>
                      <a:pt x="3324" y="0"/>
                      <a:pt x="1039" y="714"/>
                      <a:pt x="137" y="3295"/>
                    </a:cubicBezTo>
                    <a:cubicBezTo>
                      <a:pt x="-129" y="4055"/>
                      <a:pt x="75" y="5439"/>
                      <a:pt x="75" y="6302"/>
                    </a:cubicBezTo>
                    <a:cubicBezTo>
                      <a:pt x="75" y="7473"/>
                      <a:pt x="-5" y="8298"/>
                      <a:pt x="469" y="9264"/>
                    </a:cubicBezTo>
                    <a:cubicBezTo>
                      <a:pt x="1142" y="10633"/>
                      <a:pt x="1789" y="11815"/>
                      <a:pt x="2574" y="12690"/>
                    </a:cubicBezTo>
                    <a:cubicBezTo>
                      <a:pt x="7111" y="14881"/>
                      <a:pt x="7535" y="17307"/>
                      <a:pt x="7544" y="18077"/>
                    </a:cubicBezTo>
                    <a:lnTo>
                      <a:pt x="7544" y="18090"/>
                    </a:lnTo>
                    <a:lnTo>
                      <a:pt x="7544" y="18102"/>
                    </a:lnTo>
                    <a:lnTo>
                      <a:pt x="7544" y="21597"/>
                    </a:lnTo>
                    <a:lnTo>
                      <a:pt x="7544" y="21600"/>
                    </a:lnTo>
                    <a:lnTo>
                      <a:pt x="21470" y="21599"/>
                    </a:lnTo>
                    <a:lnTo>
                      <a:pt x="21470" y="19054"/>
                    </a:lnTo>
                    <a:lnTo>
                      <a:pt x="21471" y="19054"/>
                    </a:lnTo>
                    <a:close/>
                    <a:moveTo>
                      <a:pt x="21471" y="19054"/>
                    </a:move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Sļíḋe"/>
              <p:cNvSpPr/>
              <p:nvPr/>
            </p:nvSpPr>
            <p:spPr bwMode="auto">
              <a:xfrm>
                <a:off x="0" y="72"/>
                <a:ext cx="160" cy="202"/>
              </a:xfrm>
              <a:custGeom>
                <a:avLst/>
                <a:gdLst>
                  <a:gd name="T0" fmla="*/ 0 w 21470"/>
                  <a:gd name="T1" fmla="*/ 0 h 21600"/>
                  <a:gd name="T2" fmla="*/ 0 w 21470"/>
                  <a:gd name="T3" fmla="*/ 0 h 21600"/>
                  <a:gd name="T4" fmla="*/ 0 w 21470"/>
                  <a:gd name="T5" fmla="*/ 0 h 21600"/>
                  <a:gd name="T6" fmla="*/ 0 w 21470"/>
                  <a:gd name="T7" fmla="*/ 0 h 21600"/>
                  <a:gd name="T8" fmla="*/ 0 w 21470"/>
                  <a:gd name="T9" fmla="*/ 0 h 21600"/>
                  <a:gd name="T10" fmla="*/ 0 w 21470"/>
                  <a:gd name="T11" fmla="*/ 0 h 21600"/>
                  <a:gd name="T12" fmla="*/ 0 w 21470"/>
                  <a:gd name="T13" fmla="*/ 0 h 21600"/>
                  <a:gd name="T14" fmla="*/ 0 w 21470"/>
                  <a:gd name="T15" fmla="*/ 0 h 21600"/>
                  <a:gd name="T16" fmla="*/ 0 w 21470"/>
                  <a:gd name="T17" fmla="*/ 0 h 21600"/>
                  <a:gd name="T18" fmla="*/ 0 w 21470"/>
                  <a:gd name="T19" fmla="*/ 0 h 21600"/>
                  <a:gd name="T20" fmla="*/ 0 w 21470"/>
                  <a:gd name="T21" fmla="*/ 0 h 21600"/>
                  <a:gd name="T22" fmla="*/ 0 w 21470"/>
                  <a:gd name="T23" fmla="*/ 0 h 21600"/>
                  <a:gd name="T24" fmla="*/ 0 w 21470"/>
                  <a:gd name="T25" fmla="*/ 0 h 21600"/>
                  <a:gd name="T26" fmla="*/ 0 w 21470"/>
                  <a:gd name="T27" fmla="*/ 0 h 21600"/>
                  <a:gd name="T28" fmla="*/ 0 w 21470"/>
                  <a:gd name="T29" fmla="*/ 0 h 21600"/>
                  <a:gd name="T30" fmla="*/ 0 w 21470"/>
                  <a:gd name="T31" fmla="*/ 0 h 21600"/>
                  <a:gd name="T32" fmla="*/ 0 w 21470"/>
                  <a:gd name="T33" fmla="*/ 0 h 21600"/>
                  <a:gd name="T34" fmla="*/ 0 w 21470"/>
                  <a:gd name="T35" fmla="*/ 0 h 216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470" h="21600">
                    <a:moveTo>
                      <a:pt x="13940" y="18086"/>
                    </a:moveTo>
                    <a:lnTo>
                      <a:pt x="13940" y="18072"/>
                    </a:lnTo>
                    <a:cubicBezTo>
                      <a:pt x="13950" y="17309"/>
                      <a:pt x="14371" y="14916"/>
                      <a:pt x="18830" y="12738"/>
                    </a:cubicBezTo>
                    <a:cubicBezTo>
                      <a:pt x="19647" y="11854"/>
                      <a:pt x="20318" y="10647"/>
                      <a:pt x="21003" y="9254"/>
                    </a:cubicBezTo>
                    <a:cubicBezTo>
                      <a:pt x="21477" y="8291"/>
                      <a:pt x="21396" y="7469"/>
                      <a:pt x="21396" y="6300"/>
                    </a:cubicBezTo>
                    <a:cubicBezTo>
                      <a:pt x="21396" y="5435"/>
                      <a:pt x="21600" y="4048"/>
                      <a:pt x="21331" y="3286"/>
                    </a:cubicBezTo>
                    <a:cubicBezTo>
                      <a:pt x="20423" y="711"/>
                      <a:pt x="18134" y="0"/>
                      <a:pt x="15449" y="0"/>
                    </a:cubicBezTo>
                    <a:cubicBezTo>
                      <a:pt x="12763" y="0"/>
                      <a:pt x="10471" y="714"/>
                      <a:pt x="9566" y="3295"/>
                    </a:cubicBezTo>
                    <a:cubicBezTo>
                      <a:pt x="9299" y="4055"/>
                      <a:pt x="9503" y="5438"/>
                      <a:pt x="9503" y="6301"/>
                    </a:cubicBezTo>
                    <a:cubicBezTo>
                      <a:pt x="9503" y="7472"/>
                      <a:pt x="9424" y="8298"/>
                      <a:pt x="9899" y="9263"/>
                    </a:cubicBezTo>
                    <a:cubicBezTo>
                      <a:pt x="10724" y="10935"/>
                      <a:pt x="11507" y="12337"/>
                      <a:pt x="12555" y="13231"/>
                    </a:cubicBezTo>
                    <a:cubicBezTo>
                      <a:pt x="8478" y="13828"/>
                      <a:pt x="5723" y="15526"/>
                      <a:pt x="3864" y="16187"/>
                    </a:cubicBezTo>
                    <a:cubicBezTo>
                      <a:pt x="17" y="17556"/>
                      <a:pt x="0" y="19054"/>
                      <a:pt x="0" y="19054"/>
                    </a:cubicBezTo>
                    <a:lnTo>
                      <a:pt x="0" y="21600"/>
                    </a:lnTo>
                    <a:lnTo>
                      <a:pt x="13940" y="21598"/>
                    </a:lnTo>
                    <a:lnTo>
                      <a:pt x="13940" y="18101"/>
                    </a:lnTo>
                    <a:lnTo>
                      <a:pt x="13940" y="18086"/>
                    </a:lnTo>
                    <a:close/>
                    <a:moveTo>
                      <a:pt x="13940" y="18086"/>
                    </a:move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Sḷïḑe"/>
              <p:cNvSpPr/>
              <p:nvPr/>
            </p:nvSpPr>
            <p:spPr bwMode="auto">
              <a:xfrm>
                <a:off x="127" y="0"/>
                <a:ext cx="318" cy="2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8895" y="16181"/>
                    </a:moveTo>
                    <a:cubicBezTo>
                      <a:pt x="17590" y="15518"/>
                      <a:pt x="15654" y="13809"/>
                      <a:pt x="12789" y="13221"/>
                    </a:cubicBezTo>
                    <a:cubicBezTo>
                      <a:pt x="13522" y="12323"/>
                      <a:pt x="14076" y="10920"/>
                      <a:pt x="14647" y="9256"/>
                    </a:cubicBezTo>
                    <a:cubicBezTo>
                      <a:pt x="14978" y="8292"/>
                      <a:pt x="14921" y="7470"/>
                      <a:pt x="14921" y="6300"/>
                    </a:cubicBezTo>
                    <a:cubicBezTo>
                      <a:pt x="14921" y="5435"/>
                      <a:pt x="15063" y="4049"/>
                      <a:pt x="14876" y="3287"/>
                    </a:cubicBezTo>
                    <a:cubicBezTo>
                      <a:pt x="14244" y="711"/>
                      <a:pt x="12646" y="0"/>
                      <a:pt x="10774" y="0"/>
                    </a:cubicBezTo>
                    <a:cubicBezTo>
                      <a:pt x="8902" y="0"/>
                      <a:pt x="7302" y="714"/>
                      <a:pt x="6671" y="3294"/>
                    </a:cubicBezTo>
                    <a:cubicBezTo>
                      <a:pt x="6485" y="4055"/>
                      <a:pt x="6628" y="5438"/>
                      <a:pt x="6628" y="6300"/>
                    </a:cubicBezTo>
                    <a:cubicBezTo>
                      <a:pt x="6628" y="7474"/>
                      <a:pt x="6572" y="8297"/>
                      <a:pt x="6904" y="9263"/>
                    </a:cubicBezTo>
                    <a:cubicBezTo>
                      <a:pt x="7479" y="10935"/>
                      <a:pt x="8025" y="12336"/>
                      <a:pt x="8756" y="13231"/>
                    </a:cubicBezTo>
                    <a:cubicBezTo>
                      <a:pt x="5913" y="13829"/>
                      <a:pt x="3991" y="15526"/>
                      <a:pt x="2696" y="16187"/>
                    </a:cubicBezTo>
                    <a:cubicBezTo>
                      <a:pt x="13" y="17556"/>
                      <a:pt x="0" y="19054"/>
                      <a:pt x="0" y="19054"/>
                    </a:cubicBezTo>
                    <a:lnTo>
                      <a:pt x="0" y="21600"/>
                    </a:lnTo>
                    <a:lnTo>
                      <a:pt x="21600" y="21597"/>
                    </a:lnTo>
                    <a:lnTo>
                      <a:pt x="21600" y="19054"/>
                    </a:lnTo>
                    <a:cubicBezTo>
                      <a:pt x="21600" y="19054"/>
                      <a:pt x="21587" y="17551"/>
                      <a:pt x="18895" y="16181"/>
                    </a:cubicBezTo>
                    <a:close/>
                    <a:moveTo>
                      <a:pt x="18895" y="16181"/>
                    </a:move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ïSľîḓé"/>
            <p:cNvSpPr/>
            <p:nvPr/>
          </p:nvSpPr>
          <p:spPr>
            <a:xfrm>
              <a:off x="8110058" y="3124984"/>
              <a:ext cx="961939" cy="961939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$ļiḓe"/>
            <p:cNvSpPr txBox="1"/>
            <p:nvPr/>
          </p:nvSpPr>
          <p:spPr>
            <a:xfrm>
              <a:off x="8110059" y="3643827"/>
              <a:ext cx="961939" cy="307721"/>
            </a:xfrm>
            <a:prstGeom prst="rect">
              <a:avLst/>
            </a:prstGeom>
          </p:spPr>
          <p:txBody>
            <a:bodyPr vert="horz" wrap="none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100" b="1" dirty="0">
                  <a:solidFill>
                    <a:schemeClr val="accent5"/>
                  </a:solidFill>
                </a:rPr>
                <a:t>Keyword</a:t>
              </a:r>
              <a:endParaRPr lang="zh-CN" altLang="en-US" sz="1100" b="1" dirty="0">
                <a:solidFill>
                  <a:schemeClr val="accent5"/>
                </a:solidFill>
              </a:endParaRPr>
            </a:p>
          </p:txBody>
        </p:sp>
        <p:grpSp>
          <p:nvGrpSpPr>
            <p:cNvPr id="17" name="ïṧ1ïďe"/>
            <p:cNvGrpSpPr>
              <a:grpSpLocks/>
            </p:cNvGrpSpPr>
            <p:nvPr/>
          </p:nvGrpSpPr>
          <p:grpSpPr bwMode="auto">
            <a:xfrm>
              <a:off x="8411312" y="3406084"/>
              <a:ext cx="359431" cy="180939"/>
              <a:chOff x="0" y="0"/>
              <a:chExt cx="576" cy="293"/>
            </a:xfrm>
            <a:solidFill>
              <a:schemeClr val="tx2"/>
            </a:solidFill>
          </p:grpSpPr>
          <p:sp>
            <p:nvSpPr>
              <p:cNvPr id="59" name="ïṧļiḍe"/>
              <p:cNvSpPr/>
              <p:nvPr/>
            </p:nvSpPr>
            <p:spPr bwMode="auto">
              <a:xfrm>
                <a:off x="0" y="0"/>
                <a:ext cx="576" cy="23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1600" h="21600">
                    <a:moveTo>
                      <a:pt x="19872" y="8288"/>
                    </a:moveTo>
                    <a:lnTo>
                      <a:pt x="18950" y="8288"/>
                    </a:lnTo>
                    <a:cubicBezTo>
                      <a:pt x="18337" y="5361"/>
                      <a:pt x="16769" y="0"/>
                      <a:pt x="16272" y="0"/>
                    </a:cubicBezTo>
                    <a:lnTo>
                      <a:pt x="8628" y="0"/>
                    </a:lnTo>
                    <a:cubicBezTo>
                      <a:pt x="8131" y="0"/>
                      <a:pt x="5990" y="5361"/>
                      <a:pt x="5146" y="8288"/>
                    </a:cubicBezTo>
                    <a:lnTo>
                      <a:pt x="4128" y="8288"/>
                    </a:lnTo>
                    <a:cubicBezTo>
                      <a:pt x="3505" y="8288"/>
                      <a:pt x="0" y="8700"/>
                      <a:pt x="0" y="12439"/>
                    </a:cubicBezTo>
                    <a:lnTo>
                      <a:pt x="0" y="18890"/>
                    </a:lnTo>
                    <a:cubicBezTo>
                      <a:pt x="0" y="20113"/>
                      <a:pt x="339" y="21134"/>
                      <a:pt x="802" y="21472"/>
                    </a:cubicBezTo>
                    <a:cubicBezTo>
                      <a:pt x="820" y="17204"/>
                      <a:pt x="2270" y="13745"/>
                      <a:pt x="4051" y="13745"/>
                    </a:cubicBezTo>
                    <a:cubicBezTo>
                      <a:pt x="5843" y="13745"/>
                      <a:pt x="7300" y="17247"/>
                      <a:pt x="7300" y="21552"/>
                    </a:cubicBezTo>
                    <a:cubicBezTo>
                      <a:pt x="7300" y="21569"/>
                      <a:pt x="7299" y="21584"/>
                      <a:pt x="7299" y="21600"/>
                    </a:cubicBezTo>
                    <a:lnTo>
                      <a:pt x="14201" y="21600"/>
                    </a:lnTo>
                    <a:cubicBezTo>
                      <a:pt x="14201" y="21584"/>
                      <a:pt x="14200" y="21568"/>
                      <a:pt x="14200" y="21552"/>
                    </a:cubicBezTo>
                    <a:cubicBezTo>
                      <a:pt x="14200" y="17247"/>
                      <a:pt x="15658" y="13745"/>
                      <a:pt x="17450" y="13745"/>
                    </a:cubicBezTo>
                    <a:cubicBezTo>
                      <a:pt x="19241" y="13745"/>
                      <a:pt x="20698" y="17243"/>
                      <a:pt x="20700" y="21545"/>
                    </a:cubicBezTo>
                    <a:cubicBezTo>
                      <a:pt x="21214" y="21289"/>
                      <a:pt x="21600" y="20199"/>
                      <a:pt x="21600" y="18889"/>
                    </a:cubicBezTo>
                    <a:lnTo>
                      <a:pt x="21600" y="11718"/>
                    </a:lnTo>
                    <a:cubicBezTo>
                      <a:pt x="21600" y="10222"/>
                      <a:pt x="20495" y="8288"/>
                      <a:pt x="19872" y="8288"/>
                    </a:cubicBezTo>
                    <a:close/>
                    <a:moveTo>
                      <a:pt x="15715" y="2222"/>
                    </a:moveTo>
                    <a:cubicBezTo>
                      <a:pt x="16112" y="2222"/>
                      <a:pt x="16650" y="4767"/>
                      <a:pt x="17475" y="7799"/>
                    </a:cubicBezTo>
                    <a:lnTo>
                      <a:pt x="13060" y="7799"/>
                    </a:lnTo>
                    <a:lnTo>
                      <a:pt x="13056" y="2222"/>
                    </a:lnTo>
                    <a:lnTo>
                      <a:pt x="15715" y="2222"/>
                    </a:lnTo>
                    <a:close/>
                    <a:moveTo>
                      <a:pt x="9225" y="2222"/>
                    </a:moveTo>
                    <a:lnTo>
                      <a:pt x="11700" y="2222"/>
                    </a:lnTo>
                    <a:lnTo>
                      <a:pt x="11700" y="7799"/>
                    </a:lnTo>
                    <a:lnTo>
                      <a:pt x="6961" y="7799"/>
                    </a:lnTo>
                    <a:cubicBezTo>
                      <a:pt x="7957" y="4930"/>
                      <a:pt x="8827" y="2222"/>
                      <a:pt x="9225" y="2222"/>
                    </a:cubicBezTo>
                    <a:close/>
                    <a:moveTo>
                      <a:pt x="9225" y="2222"/>
                    </a:move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şľïḍé"/>
              <p:cNvSpPr/>
              <p:nvPr/>
            </p:nvSpPr>
            <p:spPr bwMode="auto">
              <a:xfrm>
                <a:off x="48" y="184"/>
                <a:ext cx="109" cy="109"/>
              </a:xfrm>
              <a:custGeom>
                <a:avLst/>
                <a:gdLst>
                  <a:gd name="T0" fmla="*/ 0 w 21598"/>
                  <a:gd name="T1" fmla="*/ 0 h 21598"/>
                  <a:gd name="T2" fmla="*/ 0 w 21598"/>
                  <a:gd name="T3" fmla="*/ 0 h 21598"/>
                  <a:gd name="T4" fmla="*/ 0 w 21598"/>
                  <a:gd name="T5" fmla="*/ 0 h 21598"/>
                  <a:gd name="T6" fmla="*/ 0 w 21598"/>
                  <a:gd name="T7" fmla="*/ 0 h 21598"/>
                  <a:gd name="T8" fmla="*/ 0 w 21598"/>
                  <a:gd name="T9" fmla="*/ 0 h 21598"/>
                  <a:gd name="T10" fmla="*/ 0 w 21598"/>
                  <a:gd name="T11" fmla="*/ 0 h 21598"/>
                  <a:gd name="T12" fmla="*/ 0 w 21598"/>
                  <a:gd name="T13" fmla="*/ 0 h 21598"/>
                  <a:gd name="T14" fmla="*/ 0 w 21598"/>
                  <a:gd name="T15" fmla="*/ 0 h 21598"/>
                  <a:gd name="T16" fmla="*/ 0 w 21598"/>
                  <a:gd name="T17" fmla="*/ 0 h 21598"/>
                  <a:gd name="T18" fmla="*/ 0 w 21598"/>
                  <a:gd name="T19" fmla="*/ 0 h 21598"/>
                  <a:gd name="T20" fmla="*/ 0 w 21598"/>
                  <a:gd name="T21" fmla="*/ 0 h 21598"/>
                  <a:gd name="T22" fmla="*/ 0 w 21598"/>
                  <a:gd name="T23" fmla="*/ 0 h 21598"/>
                  <a:gd name="T24" fmla="*/ 0 w 21598"/>
                  <a:gd name="T25" fmla="*/ 0 h 21598"/>
                  <a:gd name="T26" fmla="*/ 0 w 21598"/>
                  <a:gd name="T27" fmla="*/ 0 h 21598"/>
                  <a:gd name="T28" fmla="*/ 0 w 21598"/>
                  <a:gd name="T29" fmla="*/ 0 h 21598"/>
                  <a:gd name="T30" fmla="*/ 0 w 21598"/>
                  <a:gd name="T31" fmla="*/ 0 h 21598"/>
                  <a:gd name="T32" fmla="*/ 0 w 21598"/>
                  <a:gd name="T33" fmla="*/ 0 h 21598"/>
                  <a:gd name="T34" fmla="*/ 0 w 21598"/>
                  <a:gd name="T35" fmla="*/ 0 h 215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598" h="21598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  <a:moveTo>
                      <a:pt x="21598" y="10799"/>
                    </a:move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ṩlíḑé"/>
              <p:cNvSpPr/>
              <p:nvPr/>
            </p:nvSpPr>
            <p:spPr bwMode="auto">
              <a:xfrm>
                <a:off x="408" y="184"/>
                <a:ext cx="109" cy="109"/>
              </a:xfrm>
              <a:custGeom>
                <a:avLst/>
                <a:gdLst>
                  <a:gd name="T0" fmla="*/ 0 w 21598"/>
                  <a:gd name="T1" fmla="*/ 0 h 21598"/>
                  <a:gd name="T2" fmla="*/ 0 w 21598"/>
                  <a:gd name="T3" fmla="*/ 0 h 21598"/>
                  <a:gd name="T4" fmla="*/ 0 w 21598"/>
                  <a:gd name="T5" fmla="*/ 0 h 21598"/>
                  <a:gd name="T6" fmla="*/ 0 w 21598"/>
                  <a:gd name="T7" fmla="*/ 0 h 21598"/>
                  <a:gd name="T8" fmla="*/ 0 w 21598"/>
                  <a:gd name="T9" fmla="*/ 0 h 21598"/>
                  <a:gd name="T10" fmla="*/ 0 w 21598"/>
                  <a:gd name="T11" fmla="*/ 0 h 21598"/>
                  <a:gd name="T12" fmla="*/ 0 w 21598"/>
                  <a:gd name="T13" fmla="*/ 0 h 21598"/>
                  <a:gd name="T14" fmla="*/ 0 w 21598"/>
                  <a:gd name="T15" fmla="*/ 0 h 21598"/>
                  <a:gd name="T16" fmla="*/ 0 w 21598"/>
                  <a:gd name="T17" fmla="*/ 0 h 21598"/>
                  <a:gd name="T18" fmla="*/ 0 w 21598"/>
                  <a:gd name="T19" fmla="*/ 0 h 21598"/>
                  <a:gd name="T20" fmla="*/ 0 w 21598"/>
                  <a:gd name="T21" fmla="*/ 0 h 21598"/>
                  <a:gd name="T22" fmla="*/ 0 w 21598"/>
                  <a:gd name="T23" fmla="*/ 0 h 21598"/>
                  <a:gd name="T24" fmla="*/ 0 w 21598"/>
                  <a:gd name="T25" fmla="*/ 0 h 21598"/>
                  <a:gd name="T26" fmla="*/ 0 w 21598"/>
                  <a:gd name="T27" fmla="*/ 0 h 21598"/>
                  <a:gd name="T28" fmla="*/ 0 w 21598"/>
                  <a:gd name="T29" fmla="*/ 0 h 21598"/>
                  <a:gd name="T30" fmla="*/ 0 w 21598"/>
                  <a:gd name="T31" fmla="*/ 0 h 21598"/>
                  <a:gd name="T32" fmla="*/ 0 w 21598"/>
                  <a:gd name="T33" fmla="*/ 0 h 21598"/>
                  <a:gd name="T34" fmla="*/ 0 w 21598"/>
                  <a:gd name="T35" fmla="*/ 0 h 215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598" h="21598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  <a:moveTo>
                      <a:pt x="21598" y="10799"/>
                    </a:move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ï$ḷïḑe"/>
            <p:cNvSpPr/>
            <p:nvPr/>
          </p:nvSpPr>
          <p:spPr>
            <a:xfrm>
              <a:off x="7629087" y="4440968"/>
              <a:ext cx="961939" cy="96193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ľïdê"/>
            <p:cNvSpPr txBox="1"/>
            <p:nvPr/>
          </p:nvSpPr>
          <p:spPr>
            <a:xfrm>
              <a:off x="7629089" y="4959811"/>
              <a:ext cx="961939" cy="307721"/>
            </a:xfrm>
            <a:prstGeom prst="rect">
              <a:avLst/>
            </a:prstGeom>
          </p:spPr>
          <p:txBody>
            <a:bodyPr vert="horz" wrap="none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100" b="1" dirty="0">
                  <a:solidFill>
                    <a:schemeClr val="accent6"/>
                  </a:solidFill>
                </a:rPr>
                <a:t>Keyword</a:t>
              </a:r>
              <a:endParaRPr lang="zh-CN" altLang="en-US" sz="1100" b="1" dirty="0">
                <a:solidFill>
                  <a:schemeClr val="accent6"/>
                </a:solidFill>
              </a:endParaRPr>
            </a:p>
          </p:txBody>
        </p:sp>
        <p:grpSp>
          <p:nvGrpSpPr>
            <p:cNvPr id="20" name="îSḷiďê"/>
            <p:cNvGrpSpPr>
              <a:grpSpLocks/>
            </p:cNvGrpSpPr>
            <p:nvPr/>
          </p:nvGrpSpPr>
          <p:grpSpPr bwMode="auto">
            <a:xfrm>
              <a:off x="7962406" y="4691136"/>
              <a:ext cx="297048" cy="236426"/>
              <a:chOff x="0" y="0"/>
              <a:chExt cx="576" cy="457"/>
            </a:xfrm>
            <a:solidFill>
              <a:schemeClr val="tx2"/>
            </a:solidFill>
          </p:grpSpPr>
          <p:sp>
            <p:nvSpPr>
              <p:cNvPr id="56" name="íṡlîḑè"/>
              <p:cNvSpPr/>
              <p:nvPr/>
            </p:nvSpPr>
            <p:spPr bwMode="auto">
              <a:xfrm>
                <a:off x="0" y="256"/>
                <a:ext cx="576" cy="20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3057" y="3767"/>
                    </a:moveTo>
                    <a:lnTo>
                      <a:pt x="13057" y="6344"/>
                    </a:lnTo>
                    <a:lnTo>
                      <a:pt x="12157" y="6344"/>
                    </a:lnTo>
                    <a:lnTo>
                      <a:pt x="9437" y="6344"/>
                    </a:lnTo>
                    <a:lnTo>
                      <a:pt x="8537" y="6344"/>
                    </a:lnTo>
                    <a:lnTo>
                      <a:pt x="8537" y="3767"/>
                    </a:lnTo>
                    <a:lnTo>
                      <a:pt x="8537" y="0"/>
                    </a:lnTo>
                    <a:lnTo>
                      <a:pt x="0" y="0"/>
                    </a:lnTo>
                    <a:lnTo>
                      <a:pt x="0" y="18508"/>
                    </a:lnTo>
                    <a:cubicBezTo>
                      <a:pt x="0" y="20208"/>
                      <a:pt x="486" y="21600"/>
                      <a:pt x="1080" y="21600"/>
                    </a:cubicBezTo>
                    <a:lnTo>
                      <a:pt x="20520" y="21600"/>
                    </a:lnTo>
                    <a:cubicBezTo>
                      <a:pt x="21114" y="21600"/>
                      <a:pt x="21600" y="20209"/>
                      <a:pt x="21600" y="18508"/>
                    </a:cubicBezTo>
                    <a:lnTo>
                      <a:pt x="21600" y="0"/>
                    </a:lnTo>
                    <a:lnTo>
                      <a:pt x="13058" y="0"/>
                    </a:lnTo>
                    <a:lnTo>
                      <a:pt x="13058" y="3767"/>
                    </a:lnTo>
                    <a:lnTo>
                      <a:pt x="13057" y="3767"/>
                    </a:lnTo>
                    <a:close/>
                    <a:moveTo>
                      <a:pt x="13057" y="3767"/>
                    </a:move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sļîdé"/>
              <p:cNvSpPr/>
              <p:nvPr/>
            </p:nvSpPr>
            <p:spPr bwMode="auto">
              <a:xfrm>
                <a:off x="0" y="0"/>
                <a:ext cx="576" cy="2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1600" h="21600">
                    <a:moveTo>
                      <a:pt x="8537" y="19498"/>
                    </a:moveTo>
                    <a:lnTo>
                      <a:pt x="8537" y="17154"/>
                    </a:lnTo>
                    <a:lnTo>
                      <a:pt x="9437" y="17154"/>
                    </a:lnTo>
                    <a:lnTo>
                      <a:pt x="12158" y="17154"/>
                    </a:lnTo>
                    <a:lnTo>
                      <a:pt x="13058" y="17154"/>
                    </a:lnTo>
                    <a:lnTo>
                      <a:pt x="13058" y="19498"/>
                    </a:lnTo>
                    <a:lnTo>
                      <a:pt x="13058" y="21600"/>
                    </a:lnTo>
                    <a:lnTo>
                      <a:pt x="21600" y="21600"/>
                    </a:lnTo>
                    <a:lnTo>
                      <a:pt x="21600" y="12207"/>
                    </a:lnTo>
                    <a:cubicBezTo>
                      <a:pt x="21600" y="10661"/>
                      <a:pt x="21114" y="9394"/>
                      <a:pt x="20520" y="9394"/>
                    </a:cubicBezTo>
                    <a:lnTo>
                      <a:pt x="14850" y="9394"/>
                    </a:lnTo>
                    <a:lnTo>
                      <a:pt x="14850" y="2813"/>
                    </a:lnTo>
                    <a:cubicBezTo>
                      <a:pt x="14850" y="1267"/>
                      <a:pt x="14364" y="0"/>
                      <a:pt x="13770" y="0"/>
                    </a:cubicBezTo>
                    <a:lnTo>
                      <a:pt x="7830" y="0"/>
                    </a:lnTo>
                    <a:cubicBezTo>
                      <a:pt x="7236" y="0"/>
                      <a:pt x="6750" y="1266"/>
                      <a:pt x="6750" y="2813"/>
                    </a:cubicBezTo>
                    <a:lnTo>
                      <a:pt x="6750" y="9394"/>
                    </a:lnTo>
                    <a:lnTo>
                      <a:pt x="1080" y="9394"/>
                    </a:lnTo>
                    <a:cubicBezTo>
                      <a:pt x="486" y="9394"/>
                      <a:pt x="0" y="10660"/>
                      <a:pt x="0" y="12207"/>
                    </a:cubicBezTo>
                    <a:lnTo>
                      <a:pt x="0" y="21600"/>
                    </a:lnTo>
                    <a:lnTo>
                      <a:pt x="8537" y="21600"/>
                    </a:lnTo>
                    <a:lnTo>
                      <a:pt x="8537" y="19498"/>
                    </a:lnTo>
                    <a:close/>
                    <a:moveTo>
                      <a:pt x="8550" y="6721"/>
                    </a:moveTo>
                    <a:cubicBezTo>
                      <a:pt x="8550" y="5174"/>
                      <a:pt x="9036" y="3908"/>
                      <a:pt x="9630" y="3908"/>
                    </a:cubicBezTo>
                    <a:lnTo>
                      <a:pt x="11970" y="3908"/>
                    </a:lnTo>
                    <a:cubicBezTo>
                      <a:pt x="12564" y="3908"/>
                      <a:pt x="13050" y="5173"/>
                      <a:pt x="13050" y="6721"/>
                    </a:cubicBezTo>
                    <a:lnTo>
                      <a:pt x="13050" y="9395"/>
                    </a:lnTo>
                    <a:lnTo>
                      <a:pt x="8550" y="9395"/>
                    </a:lnTo>
                    <a:lnTo>
                      <a:pt x="8550" y="6721"/>
                    </a:lnTo>
                    <a:close/>
                    <a:moveTo>
                      <a:pt x="8550" y="6721"/>
                    </a:move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şḷîďè"/>
              <p:cNvSpPr/>
              <p:nvPr/>
            </p:nvSpPr>
            <p:spPr bwMode="auto">
              <a:xfrm>
                <a:off x="256" y="200"/>
                <a:ext cx="72" cy="9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ísļïdé"/>
            <p:cNvSpPr/>
            <p:nvPr/>
          </p:nvSpPr>
          <p:spPr>
            <a:xfrm flipH="1">
              <a:off x="4205523" y="3559708"/>
              <a:ext cx="554451" cy="168235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šlíḑè"/>
            <p:cNvSpPr/>
            <p:nvPr/>
          </p:nvSpPr>
          <p:spPr>
            <a:xfrm rot="2700000" flipH="1">
              <a:off x="4333155" y="2875862"/>
              <a:ext cx="638568" cy="168235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şḻíḍê"/>
            <p:cNvSpPr/>
            <p:nvPr/>
          </p:nvSpPr>
          <p:spPr>
            <a:xfrm rot="18900000" flipH="1" flipV="1">
              <a:off x="4333155" y="4187850"/>
              <a:ext cx="638568" cy="168235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Sḻïḓè"/>
            <p:cNvSpPr/>
            <p:nvPr/>
          </p:nvSpPr>
          <p:spPr>
            <a:xfrm>
              <a:off x="5916764" y="3559708"/>
              <a:ext cx="342351" cy="168235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ṡ1iḋé"/>
            <p:cNvSpPr/>
            <p:nvPr/>
          </p:nvSpPr>
          <p:spPr>
            <a:xfrm>
              <a:off x="4856835" y="3124984"/>
              <a:ext cx="961939" cy="961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šliḑê"/>
            <p:cNvSpPr txBox="1"/>
            <p:nvPr/>
          </p:nvSpPr>
          <p:spPr>
            <a:xfrm>
              <a:off x="4856837" y="3643827"/>
              <a:ext cx="961939" cy="243971"/>
            </a:xfrm>
            <a:prstGeom prst="rect">
              <a:avLst/>
            </a:prstGeom>
          </p:spPr>
          <p:txBody>
            <a:bodyPr vert="horz" wrap="none">
              <a:normAutofit fontScale="92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351" b="1" dirty="0">
                  <a:solidFill>
                    <a:srgbClr val="FFFFFF"/>
                  </a:solidFill>
                </a:rPr>
                <a:t>Keyword</a:t>
              </a:r>
              <a:endParaRPr lang="zh-CN" altLang="en-US" sz="1351" b="1" dirty="0">
                <a:solidFill>
                  <a:srgbClr val="FFFFFF"/>
                </a:solidFill>
              </a:endParaRPr>
            </a:p>
          </p:txBody>
        </p:sp>
        <p:grpSp>
          <p:nvGrpSpPr>
            <p:cNvPr id="27" name="îŝḷîḋè"/>
            <p:cNvGrpSpPr>
              <a:grpSpLocks/>
            </p:cNvGrpSpPr>
            <p:nvPr/>
          </p:nvGrpSpPr>
          <p:grpSpPr bwMode="auto">
            <a:xfrm>
              <a:off x="5205209" y="3339148"/>
              <a:ext cx="270780" cy="270780"/>
              <a:chOff x="0" y="0"/>
              <a:chExt cx="573" cy="574"/>
            </a:xfrm>
            <a:solidFill>
              <a:schemeClr val="bg1"/>
            </a:solidFill>
          </p:grpSpPr>
          <p:sp>
            <p:nvSpPr>
              <p:cNvPr id="54" name="íṥľîdé"/>
              <p:cNvSpPr/>
              <p:nvPr/>
            </p:nvSpPr>
            <p:spPr bwMode="auto">
              <a:xfrm>
                <a:off x="0" y="104"/>
                <a:ext cx="470" cy="47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1600" h="21600">
                    <a:moveTo>
                      <a:pt x="16781" y="0"/>
                    </a:moveTo>
                    <a:lnTo>
                      <a:pt x="2322" y="14460"/>
                    </a:lnTo>
                    <a:lnTo>
                      <a:pt x="2320" y="14460"/>
                    </a:lnTo>
                    <a:lnTo>
                      <a:pt x="2320" y="14462"/>
                    </a:lnTo>
                    <a:lnTo>
                      <a:pt x="2319" y="14462"/>
                    </a:lnTo>
                    <a:lnTo>
                      <a:pt x="2320" y="14462"/>
                    </a:lnTo>
                    <a:lnTo>
                      <a:pt x="0" y="21600"/>
                    </a:lnTo>
                    <a:lnTo>
                      <a:pt x="7138" y="19281"/>
                    </a:lnTo>
                    <a:lnTo>
                      <a:pt x="7138" y="19282"/>
                    </a:lnTo>
                    <a:lnTo>
                      <a:pt x="7139" y="19281"/>
                    </a:lnTo>
                    <a:lnTo>
                      <a:pt x="7140" y="19281"/>
                    </a:lnTo>
                    <a:lnTo>
                      <a:pt x="7140" y="19280"/>
                    </a:lnTo>
                    <a:lnTo>
                      <a:pt x="21600" y="4819"/>
                    </a:lnTo>
                    <a:lnTo>
                      <a:pt x="16781" y="0"/>
                    </a:lnTo>
                    <a:close/>
                    <a:moveTo>
                      <a:pt x="5635" y="15236"/>
                    </a:moveTo>
                    <a:lnTo>
                      <a:pt x="4841" y="14442"/>
                    </a:lnTo>
                    <a:lnTo>
                      <a:pt x="16794" y="2489"/>
                    </a:lnTo>
                    <a:lnTo>
                      <a:pt x="17588" y="3282"/>
                    </a:lnTo>
                    <a:lnTo>
                      <a:pt x="5635" y="15236"/>
                    </a:lnTo>
                    <a:close/>
                    <a:moveTo>
                      <a:pt x="5635" y="15236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$ļíde"/>
              <p:cNvSpPr/>
              <p:nvPr/>
            </p:nvSpPr>
            <p:spPr bwMode="auto">
              <a:xfrm>
                <a:off x="400" y="0"/>
                <a:ext cx="173" cy="1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8577"/>
                    </a:moveTo>
                    <a:lnTo>
                      <a:pt x="8574" y="0"/>
                    </a:lnTo>
                    <a:lnTo>
                      <a:pt x="21600" y="13023"/>
                    </a:lnTo>
                    <a:lnTo>
                      <a:pt x="13026" y="21600"/>
                    </a:lnTo>
                    <a:lnTo>
                      <a:pt x="0" y="8577"/>
                    </a:lnTo>
                    <a:close/>
                    <a:moveTo>
                      <a:pt x="0" y="8577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îśļîḋê"/>
            <p:cNvSpPr/>
            <p:nvPr/>
          </p:nvSpPr>
          <p:spPr>
            <a:xfrm flipH="1">
              <a:off x="3534170" y="4440968"/>
              <a:ext cx="961939" cy="96193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ṡľiďé"/>
            <p:cNvSpPr txBox="1"/>
            <p:nvPr/>
          </p:nvSpPr>
          <p:spPr>
            <a:xfrm>
              <a:off x="3534170" y="4959811"/>
              <a:ext cx="961939" cy="307721"/>
            </a:xfrm>
            <a:prstGeom prst="rect">
              <a:avLst/>
            </a:prstGeom>
          </p:spPr>
          <p:txBody>
            <a:bodyPr vert="horz" wrap="none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100" b="1" dirty="0">
                  <a:solidFill>
                    <a:schemeClr val="accent3"/>
                  </a:solidFill>
                </a:rPr>
                <a:t>Keyword</a:t>
              </a:r>
              <a:endParaRPr lang="zh-CN" altLang="en-US" sz="1100" b="1" dirty="0">
                <a:solidFill>
                  <a:schemeClr val="accent3"/>
                </a:solidFill>
              </a:endParaRPr>
            </a:p>
          </p:txBody>
        </p:sp>
        <p:grpSp>
          <p:nvGrpSpPr>
            <p:cNvPr id="30" name="îṥlíḓê"/>
            <p:cNvGrpSpPr>
              <a:grpSpLocks/>
            </p:cNvGrpSpPr>
            <p:nvPr/>
          </p:nvGrpSpPr>
          <p:grpSpPr bwMode="auto">
            <a:xfrm>
              <a:off x="3870017" y="4665158"/>
              <a:ext cx="299072" cy="252592"/>
              <a:chOff x="0" y="0"/>
              <a:chExt cx="581" cy="488"/>
            </a:xfrm>
            <a:solidFill>
              <a:schemeClr val="bg2"/>
            </a:solidFill>
          </p:grpSpPr>
          <p:sp>
            <p:nvSpPr>
              <p:cNvPr id="52" name="í$ļîdê"/>
              <p:cNvSpPr/>
              <p:nvPr/>
            </p:nvSpPr>
            <p:spPr bwMode="auto">
              <a:xfrm>
                <a:off x="200" y="0"/>
                <a:ext cx="381" cy="400"/>
              </a:xfrm>
              <a:custGeom>
                <a:avLst/>
                <a:gdLst>
                  <a:gd name="T0" fmla="*/ 0 w 21040"/>
                  <a:gd name="T1" fmla="*/ 0 h 20606"/>
                  <a:gd name="T2" fmla="*/ 0 w 21040"/>
                  <a:gd name="T3" fmla="*/ 0 h 20606"/>
                  <a:gd name="T4" fmla="*/ 0 w 21040"/>
                  <a:gd name="T5" fmla="*/ 0 h 20606"/>
                  <a:gd name="T6" fmla="*/ 0 w 21040"/>
                  <a:gd name="T7" fmla="*/ 0 h 20606"/>
                  <a:gd name="T8" fmla="*/ 0 w 21040"/>
                  <a:gd name="T9" fmla="*/ 0 h 20606"/>
                  <a:gd name="T10" fmla="*/ 0 w 21040"/>
                  <a:gd name="T11" fmla="*/ 0 h 20606"/>
                  <a:gd name="T12" fmla="*/ 0 w 21040"/>
                  <a:gd name="T13" fmla="*/ 0 h 20606"/>
                  <a:gd name="T14" fmla="*/ 0 w 21040"/>
                  <a:gd name="T15" fmla="*/ 0 h 20606"/>
                  <a:gd name="T16" fmla="*/ 0 w 21040"/>
                  <a:gd name="T17" fmla="*/ 0 h 20606"/>
                  <a:gd name="T18" fmla="*/ 0 w 21040"/>
                  <a:gd name="T19" fmla="*/ 0 h 20606"/>
                  <a:gd name="T20" fmla="*/ 0 w 21040"/>
                  <a:gd name="T21" fmla="*/ 0 h 2060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040" h="20606">
                    <a:moveTo>
                      <a:pt x="20987" y="10157"/>
                    </a:moveTo>
                    <a:cubicBezTo>
                      <a:pt x="21600" y="5281"/>
                      <a:pt x="16771" y="773"/>
                      <a:pt x="10201" y="88"/>
                    </a:cubicBezTo>
                    <a:cubicBezTo>
                      <a:pt x="6178" y="-332"/>
                      <a:pt x="2437" y="782"/>
                      <a:pt x="0" y="2826"/>
                    </a:cubicBezTo>
                    <a:cubicBezTo>
                      <a:pt x="547" y="2777"/>
                      <a:pt x="1097" y="2748"/>
                      <a:pt x="1641" y="2748"/>
                    </a:cubicBezTo>
                    <a:cubicBezTo>
                      <a:pt x="4904" y="2748"/>
                      <a:pt x="8033" y="3641"/>
                      <a:pt x="10451" y="5264"/>
                    </a:cubicBezTo>
                    <a:cubicBezTo>
                      <a:pt x="13013" y="6984"/>
                      <a:pt x="14608" y="9400"/>
                      <a:pt x="14942" y="12067"/>
                    </a:cubicBezTo>
                    <a:cubicBezTo>
                      <a:pt x="15241" y="14439"/>
                      <a:pt x="14503" y="16856"/>
                      <a:pt x="12867" y="18912"/>
                    </a:cubicBezTo>
                    <a:cubicBezTo>
                      <a:pt x="16239" y="21268"/>
                      <a:pt x="19327" y="20635"/>
                      <a:pt x="18610" y="20131"/>
                    </a:cubicBezTo>
                    <a:cubicBezTo>
                      <a:pt x="16607" y="18721"/>
                      <a:pt x="16181" y="17345"/>
                      <a:pt x="16307" y="16265"/>
                    </a:cubicBezTo>
                    <a:cubicBezTo>
                      <a:pt x="18883" y="14899"/>
                      <a:pt x="20664" y="12734"/>
                      <a:pt x="20987" y="10157"/>
                    </a:cubicBezTo>
                    <a:close/>
                    <a:moveTo>
                      <a:pt x="20987" y="10157"/>
                    </a:move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śľidê"/>
              <p:cNvSpPr/>
              <p:nvPr/>
            </p:nvSpPr>
            <p:spPr bwMode="auto">
              <a:xfrm>
                <a:off x="0" y="88"/>
                <a:ext cx="433" cy="400"/>
              </a:xfrm>
              <a:custGeom>
                <a:avLst/>
                <a:gdLst>
                  <a:gd name="T0" fmla="*/ 0 w 20633"/>
                  <a:gd name="T1" fmla="*/ 0 h 21600"/>
                  <a:gd name="T2" fmla="*/ 0 w 20633"/>
                  <a:gd name="T3" fmla="*/ 0 h 21600"/>
                  <a:gd name="T4" fmla="*/ 0 w 20633"/>
                  <a:gd name="T5" fmla="*/ 0 h 21600"/>
                  <a:gd name="T6" fmla="*/ 0 w 20633"/>
                  <a:gd name="T7" fmla="*/ 0 h 21600"/>
                  <a:gd name="T8" fmla="*/ 0 w 20633"/>
                  <a:gd name="T9" fmla="*/ 0 h 21600"/>
                  <a:gd name="T10" fmla="*/ 0 w 20633"/>
                  <a:gd name="T11" fmla="*/ 0 h 21600"/>
                  <a:gd name="T12" fmla="*/ 0 w 20633"/>
                  <a:gd name="T13" fmla="*/ 0 h 21600"/>
                  <a:gd name="T14" fmla="*/ 0 w 20633"/>
                  <a:gd name="T15" fmla="*/ 0 h 21600"/>
                  <a:gd name="T16" fmla="*/ 0 w 20633"/>
                  <a:gd name="T17" fmla="*/ 0 h 21600"/>
                  <a:gd name="T18" fmla="*/ 0 w 20633"/>
                  <a:gd name="T19" fmla="*/ 0 h 21600"/>
                  <a:gd name="T20" fmla="*/ 0 w 20633"/>
                  <a:gd name="T21" fmla="*/ 0 h 21600"/>
                  <a:gd name="T22" fmla="*/ 0 w 20633"/>
                  <a:gd name="T23" fmla="*/ 0 h 216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0633" h="21600">
                    <a:moveTo>
                      <a:pt x="20588" y="8045"/>
                    </a:moveTo>
                    <a:cubicBezTo>
                      <a:pt x="20105" y="3375"/>
                      <a:pt x="15867" y="0"/>
                      <a:pt x="10813" y="0"/>
                    </a:cubicBezTo>
                    <a:cubicBezTo>
                      <a:pt x="10335" y="0"/>
                      <a:pt x="9850" y="30"/>
                      <a:pt x="9360" y="92"/>
                    </a:cubicBezTo>
                    <a:cubicBezTo>
                      <a:pt x="3687" y="811"/>
                      <a:pt x="-483" y="5536"/>
                      <a:pt x="45" y="10647"/>
                    </a:cubicBezTo>
                    <a:cubicBezTo>
                      <a:pt x="325" y="13349"/>
                      <a:pt x="1863" y="15617"/>
                      <a:pt x="4088" y="17049"/>
                    </a:cubicBezTo>
                    <a:cubicBezTo>
                      <a:pt x="4197" y="18181"/>
                      <a:pt x="3829" y="19624"/>
                      <a:pt x="2099" y="21102"/>
                    </a:cubicBezTo>
                    <a:cubicBezTo>
                      <a:pt x="1822" y="21338"/>
                      <a:pt x="2199" y="21600"/>
                      <a:pt x="2959" y="21600"/>
                    </a:cubicBezTo>
                    <a:cubicBezTo>
                      <a:pt x="4145" y="21600"/>
                      <a:pt x="6264" y="20961"/>
                      <a:pt x="8295" y="18585"/>
                    </a:cubicBezTo>
                    <a:cubicBezTo>
                      <a:pt x="8797" y="18655"/>
                      <a:pt x="9311" y="18690"/>
                      <a:pt x="9833" y="18690"/>
                    </a:cubicBezTo>
                    <a:cubicBezTo>
                      <a:pt x="10307" y="18690"/>
                      <a:pt x="10789" y="18661"/>
                      <a:pt x="11274" y="18599"/>
                    </a:cubicBezTo>
                    <a:cubicBezTo>
                      <a:pt x="16947" y="17881"/>
                      <a:pt x="21117" y="13156"/>
                      <a:pt x="20588" y="8045"/>
                    </a:cubicBezTo>
                    <a:close/>
                    <a:moveTo>
                      <a:pt x="20588" y="8045"/>
                    </a:move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1" name="îŝḻiḓé"/>
            <p:cNvSpPr/>
            <p:nvPr/>
          </p:nvSpPr>
          <p:spPr>
            <a:xfrm flipH="1">
              <a:off x="3534170" y="1809000"/>
              <a:ext cx="961939" cy="961939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ṧliḑe"/>
            <p:cNvSpPr txBox="1"/>
            <p:nvPr/>
          </p:nvSpPr>
          <p:spPr>
            <a:xfrm>
              <a:off x="3534170" y="2327843"/>
              <a:ext cx="961939" cy="307721"/>
            </a:xfrm>
            <a:prstGeom prst="rect">
              <a:avLst/>
            </a:prstGeom>
            <a:noFill/>
          </p:spPr>
          <p:txBody>
            <a:bodyPr vert="horz" wrap="none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100" b="1" dirty="0">
                  <a:solidFill>
                    <a:schemeClr val="accent1"/>
                  </a:solidFill>
                </a:rPr>
                <a:t>Keyword</a:t>
              </a:r>
              <a:endParaRPr lang="zh-CN" altLang="en-US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33" name="iṣḷíďe"/>
            <p:cNvSpPr/>
            <p:nvPr/>
          </p:nvSpPr>
          <p:spPr bwMode="auto">
            <a:xfrm>
              <a:off x="3870369" y="2085610"/>
              <a:ext cx="295028" cy="185908"/>
            </a:xfrm>
            <a:custGeom>
              <a:avLst/>
              <a:gdLst>
                <a:gd name="T0" fmla="*/ 205817445 w 21600"/>
                <a:gd name="T1" fmla="*/ 12896655 h 21600"/>
                <a:gd name="T2" fmla="*/ 205817445 w 21600"/>
                <a:gd name="T3" fmla="*/ 3873124 h 21600"/>
                <a:gd name="T4" fmla="*/ 190413453 w 21600"/>
                <a:gd name="T5" fmla="*/ 0 h 21600"/>
                <a:gd name="T6" fmla="*/ 15405247 w 21600"/>
                <a:gd name="T7" fmla="*/ 0 h 21600"/>
                <a:gd name="T8" fmla="*/ 0 w 21600"/>
                <a:gd name="T9" fmla="*/ 3873124 h 21600"/>
                <a:gd name="T10" fmla="*/ 0 w 21600"/>
                <a:gd name="T11" fmla="*/ 41275556 h 21600"/>
                <a:gd name="T12" fmla="*/ 15405247 w 21600"/>
                <a:gd name="T13" fmla="*/ 45148680 h 21600"/>
                <a:gd name="T14" fmla="*/ 190413453 w 21600"/>
                <a:gd name="T15" fmla="*/ 45148680 h 21600"/>
                <a:gd name="T16" fmla="*/ 205817445 w 21600"/>
                <a:gd name="T17" fmla="*/ 41275556 h 21600"/>
                <a:gd name="T18" fmla="*/ 205817445 w 21600"/>
                <a:gd name="T19" fmla="*/ 32367006 h 21600"/>
                <a:gd name="T20" fmla="*/ 205817445 w 21600"/>
                <a:gd name="T21" fmla="*/ 32488207 h 21600"/>
                <a:gd name="T22" fmla="*/ 286355233 w 21600"/>
                <a:gd name="T23" fmla="*/ 41984108 h 21600"/>
                <a:gd name="T24" fmla="*/ 286355233 w 21600"/>
                <a:gd name="T25" fmla="*/ 3315119 h 21600"/>
                <a:gd name="T26" fmla="*/ 205817445 w 21600"/>
                <a:gd name="T27" fmla="*/ 12896655 h 21600"/>
                <a:gd name="T28" fmla="*/ 205817445 w 21600"/>
                <a:gd name="T29" fmla="*/ 12896655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15525" y="6170"/>
                  </a:moveTo>
                  <a:lnTo>
                    <a:pt x="15525" y="1853"/>
                  </a:lnTo>
                  <a:cubicBezTo>
                    <a:pt x="15525" y="834"/>
                    <a:pt x="15002" y="0"/>
                    <a:pt x="14363" y="0"/>
                  </a:cubicBezTo>
                  <a:lnTo>
                    <a:pt x="1162" y="0"/>
                  </a:lnTo>
                  <a:cubicBezTo>
                    <a:pt x="523" y="0"/>
                    <a:pt x="0" y="834"/>
                    <a:pt x="0" y="1853"/>
                  </a:cubicBezTo>
                  <a:lnTo>
                    <a:pt x="0" y="19747"/>
                  </a:lnTo>
                  <a:cubicBezTo>
                    <a:pt x="0" y="20766"/>
                    <a:pt x="523" y="21600"/>
                    <a:pt x="1162" y="21600"/>
                  </a:cubicBezTo>
                  <a:lnTo>
                    <a:pt x="14363" y="21600"/>
                  </a:lnTo>
                  <a:cubicBezTo>
                    <a:pt x="15002" y="21600"/>
                    <a:pt x="15525" y="20766"/>
                    <a:pt x="15525" y="19747"/>
                  </a:cubicBezTo>
                  <a:lnTo>
                    <a:pt x="15525" y="15485"/>
                  </a:lnTo>
                  <a:lnTo>
                    <a:pt x="15525" y="15543"/>
                  </a:lnTo>
                  <a:lnTo>
                    <a:pt x="21600" y="20086"/>
                  </a:lnTo>
                  <a:lnTo>
                    <a:pt x="21600" y="1586"/>
                  </a:lnTo>
                  <a:lnTo>
                    <a:pt x="15525" y="6170"/>
                  </a:lnTo>
                  <a:close/>
                  <a:moveTo>
                    <a:pt x="15525" y="617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ļîḋê"/>
            <p:cNvSpPr/>
            <p:nvPr/>
          </p:nvSpPr>
          <p:spPr>
            <a:xfrm flipH="1">
              <a:off x="3120003" y="3124984"/>
              <a:ext cx="961939" cy="961939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ṣ1ïdê"/>
            <p:cNvSpPr txBox="1"/>
            <p:nvPr/>
          </p:nvSpPr>
          <p:spPr>
            <a:xfrm>
              <a:off x="3120003" y="3643827"/>
              <a:ext cx="961939" cy="307721"/>
            </a:xfrm>
            <a:prstGeom prst="rect">
              <a:avLst/>
            </a:prstGeom>
          </p:spPr>
          <p:txBody>
            <a:bodyPr vert="horz" wrap="none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100" b="1" dirty="0">
                  <a:solidFill>
                    <a:schemeClr val="accent2"/>
                  </a:solidFill>
                </a:rPr>
                <a:t>Keyword</a:t>
              </a:r>
              <a:endParaRPr lang="zh-CN" altLang="en-US" sz="11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36" name="ísḻíḓe"/>
            <p:cNvGrpSpPr>
              <a:grpSpLocks/>
            </p:cNvGrpSpPr>
            <p:nvPr/>
          </p:nvGrpSpPr>
          <p:grpSpPr bwMode="auto">
            <a:xfrm>
              <a:off x="3452859" y="3378939"/>
              <a:ext cx="295028" cy="242489"/>
              <a:chOff x="0" y="0"/>
              <a:chExt cx="575" cy="471"/>
            </a:xfrm>
            <a:solidFill>
              <a:schemeClr val="bg2"/>
            </a:solidFill>
          </p:grpSpPr>
          <p:sp>
            <p:nvSpPr>
              <p:cNvPr id="49" name="îṡ1îdè"/>
              <p:cNvSpPr/>
              <p:nvPr/>
            </p:nvSpPr>
            <p:spPr bwMode="auto">
              <a:xfrm>
                <a:off x="0" y="0"/>
                <a:ext cx="575" cy="360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w 21600"/>
                  <a:gd name="T7" fmla="*/ 0 h 21599"/>
                  <a:gd name="T8" fmla="*/ 0 w 21600"/>
                  <a:gd name="T9" fmla="*/ 0 h 21599"/>
                  <a:gd name="T10" fmla="*/ 0 w 21600"/>
                  <a:gd name="T11" fmla="*/ 0 h 21599"/>
                  <a:gd name="T12" fmla="*/ 0 w 21600"/>
                  <a:gd name="T13" fmla="*/ 0 h 21599"/>
                  <a:gd name="T14" fmla="*/ 0 w 21600"/>
                  <a:gd name="T15" fmla="*/ 0 h 21599"/>
                  <a:gd name="T16" fmla="*/ 0 w 21600"/>
                  <a:gd name="T17" fmla="*/ 0 h 21599"/>
                  <a:gd name="T18" fmla="*/ 0 w 21600"/>
                  <a:gd name="T19" fmla="*/ 0 h 21599"/>
                  <a:gd name="T20" fmla="*/ 0 w 21600"/>
                  <a:gd name="T21" fmla="*/ 0 h 21599"/>
                  <a:gd name="T22" fmla="*/ 0 w 21600"/>
                  <a:gd name="T23" fmla="*/ 0 h 2159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599">
                    <a:moveTo>
                      <a:pt x="10801" y="0"/>
                    </a:moveTo>
                    <a:cubicBezTo>
                      <a:pt x="4862" y="-1"/>
                      <a:pt x="42" y="7647"/>
                      <a:pt x="0" y="17101"/>
                    </a:cubicBezTo>
                    <a:cubicBezTo>
                      <a:pt x="0" y="17119"/>
                      <a:pt x="0" y="20342"/>
                      <a:pt x="0" y="21599"/>
                    </a:cubicBezTo>
                    <a:lnTo>
                      <a:pt x="2161" y="21599"/>
                    </a:lnTo>
                    <a:cubicBezTo>
                      <a:pt x="2161" y="20338"/>
                      <a:pt x="2161" y="17101"/>
                      <a:pt x="2161" y="17068"/>
                    </a:cubicBezTo>
                    <a:cubicBezTo>
                      <a:pt x="2216" y="9539"/>
                      <a:pt x="6069" y="3447"/>
                      <a:pt x="10801" y="3446"/>
                    </a:cubicBezTo>
                    <a:cubicBezTo>
                      <a:pt x="15533" y="3447"/>
                      <a:pt x="19387" y="9545"/>
                      <a:pt x="19439" y="17072"/>
                    </a:cubicBezTo>
                    <a:cubicBezTo>
                      <a:pt x="19439" y="17109"/>
                      <a:pt x="19439" y="20347"/>
                      <a:pt x="19440" y="21599"/>
                    </a:cubicBezTo>
                    <a:lnTo>
                      <a:pt x="21600" y="21599"/>
                    </a:lnTo>
                    <a:cubicBezTo>
                      <a:pt x="21600" y="20341"/>
                      <a:pt x="21600" y="17106"/>
                      <a:pt x="21600" y="17093"/>
                    </a:cubicBezTo>
                    <a:cubicBezTo>
                      <a:pt x="21555" y="7642"/>
                      <a:pt x="16738" y="-1"/>
                      <a:pt x="10801" y="0"/>
                    </a:cubicBezTo>
                    <a:close/>
                    <a:moveTo>
                      <a:pt x="10801" y="0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sḷïḋe"/>
              <p:cNvSpPr/>
              <p:nvPr/>
            </p:nvSpPr>
            <p:spPr bwMode="auto">
              <a:xfrm>
                <a:off x="96" y="256"/>
                <a:ext cx="83" cy="2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15504" y="0"/>
                    </a:moveTo>
                    <a:lnTo>
                      <a:pt x="6098" y="0"/>
                    </a:lnTo>
                    <a:cubicBezTo>
                      <a:pt x="2743" y="0"/>
                      <a:pt x="0" y="1068"/>
                      <a:pt x="0" y="2372"/>
                    </a:cubicBezTo>
                    <a:lnTo>
                      <a:pt x="0" y="19228"/>
                    </a:lnTo>
                    <a:cubicBezTo>
                      <a:pt x="0" y="20533"/>
                      <a:pt x="2743" y="21600"/>
                      <a:pt x="6098" y="21600"/>
                    </a:cubicBezTo>
                    <a:lnTo>
                      <a:pt x="15504" y="21600"/>
                    </a:lnTo>
                    <a:cubicBezTo>
                      <a:pt x="18859" y="21600"/>
                      <a:pt x="21600" y="20533"/>
                      <a:pt x="21600" y="19228"/>
                    </a:cubicBezTo>
                    <a:lnTo>
                      <a:pt x="21600" y="2372"/>
                    </a:lnTo>
                    <a:cubicBezTo>
                      <a:pt x="21600" y="1068"/>
                      <a:pt x="18859" y="0"/>
                      <a:pt x="15504" y="0"/>
                    </a:cubicBezTo>
                    <a:close/>
                    <a:moveTo>
                      <a:pt x="15504" y="0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ṡļîḍè"/>
              <p:cNvSpPr/>
              <p:nvPr/>
            </p:nvSpPr>
            <p:spPr bwMode="auto">
              <a:xfrm>
                <a:off x="392" y="256"/>
                <a:ext cx="83" cy="2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15502" y="0"/>
                    </a:moveTo>
                    <a:lnTo>
                      <a:pt x="6098" y="0"/>
                    </a:lnTo>
                    <a:cubicBezTo>
                      <a:pt x="2743" y="0"/>
                      <a:pt x="0" y="1068"/>
                      <a:pt x="0" y="2372"/>
                    </a:cubicBezTo>
                    <a:lnTo>
                      <a:pt x="0" y="19228"/>
                    </a:lnTo>
                    <a:cubicBezTo>
                      <a:pt x="0" y="20533"/>
                      <a:pt x="2743" y="21600"/>
                      <a:pt x="6098" y="21600"/>
                    </a:cubicBezTo>
                    <a:lnTo>
                      <a:pt x="15502" y="21600"/>
                    </a:lnTo>
                    <a:cubicBezTo>
                      <a:pt x="18857" y="21600"/>
                      <a:pt x="21600" y="20533"/>
                      <a:pt x="21600" y="19228"/>
                    </a:cubicBezTo>
                    <a:lnTo>
                      <a:pt x="21600" y="2372"/>
                    </a:lnTo>
                    <a:cubicBezTo>
                      <a:pt x="21600" y="1068"/>
                      <a:pt x="18857" y="0"/>
                      <a:pt x="15502" y="0"/>
                    </a:cubicBezTo>
                    <a:close/>
                    <a:moveTo>
                      <a:pt x="15502" y="0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7" name="išľi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426107" y="2222684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8" name="íšľid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426107" y="1809804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39" name="í$ļí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011940" y="353866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40" name="ïṩľiḋ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011940" y="312578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41" name="íṥḻí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426107" y="485465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42" name="íṩ1îḓ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426107" y="444177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43" name="íṥḷiḍ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591028" y="485465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44" name="işḻîḑ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591028" y="444177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45" name="îS1í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071997" y="353866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46" name="ïšļîḓ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071997" y="312578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47" name="ïšḷîḑ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591028" y="2222684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48" name="ïṣļíd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591028" y="1809804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630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F92A11C-8733-4A63-91FE-A448ABB1582A}"/>
              </a:ext>
            </a:extLst>
          </p:cNvPr>
          <p:cNvGrpSpPr/>
          <p:nvPr/>
        </p:nvGrpSpPr>
        <p:grpSpPr>
          <a:xfrm>
            <a:off x="-2718" y="1143000"/>
            <a:ext cx="12191448" cy="5715000"/>
            <a:chOff x="-2718" y="1143000"/>
            <a:chExt cx="12191448" cy="5715000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568E6CCB-0C43-4481-8B61-FCBFF3AD0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18" y="3972700"/>
              <a:ext cx="12191448" cy="2885300"/>
            </a:xfrm>
            <a:custGeom>
              <a:avLst/>
              <a:gdLst>
                <a:gd name="connsiteX0" fmla="*/ 9394249 w 12191448"/>
                <a:gd name="connsiteY0" fmla="*/ 852 h 2885300"/>
                <a:gd name="connsiteX1" fmla="*/ 9879572 w 12191448"/>
                <a:gd name="connsiteY1" fmla="*/ 1063441 h 2885300"/>
                <a:gd name="connsiteX2" fmla="*/ 10201707 w 12191448"/>
                <a:gd name="connsiteY2" fmla="*/ 1259256 h 2885300"/>
                <a:gd name="connsiteX3" fmla="*/ 10727297 w 12191448"/>
                <a:gd name="connsiteY3" fmla="*/ 1463462 h 2885300"/>
                <a:gd name="connsiteX4" fmla="*/ 11168114 w 12191448"/>
                <a:gd name="connsiteY4" fmla="*/ 1578153 h 2885300"/>
                <a:gd name="connsiteX5" fmla="*/ 11439386 w 12191448"/>
                <a:gd name="connsiteY5" fmla="*/ 1681655 h 2885300"/>
                <a:gd name="connsiteX6" fmla="*/ 12164190 w 12191448"/>
                <a:gd name="connsiteY6" fmla="*/ 1401920 h 2885300"/>
                <a:gd name="connsiteX7" fmla="*/ 12191448 w 12191448"/>
                <a:gd name="connsiteY7" fmla="*/ 1415974 h 2885300"/>
                <a:gd name="connsiteX8" fmla="*/ 12191448 w 12191448"/>
                <a:gd name="connsiteY8" fmla="*/ 2885300 h 2885300"/>
                <a:gd name="connsiteX9" fmla="*/ 0 w 12191448"/>
                <a:gd name="connsiteY9" fmla="*/ 2885300 h 2885300"/>
                <a:gd name="connsiteX10" fmla="*/ 0 w 12191448"/>
                <a:gd name="connsiteY10" fmla="*/ 1859690 h 2885300"/>
                <a:gd name="connsiteX11" fmla="*/ 50200 w 12191448"/>
                <a:gd name="connsiteY11" fmla="*/ 1869077 h 2885300"/>
                <a:gd name="connsiteX12" fmla="*/ 418961 w 12191448"/>
                <a:gd name="connsiteY12" fmla="*/ 1564166 h 2885300"/>
                <a:gd name="connsiteX13" fmla="*/ 635132 w 12191448"/>
                <a:gd name="connsiteY13" fmla="*/ 1642492 h 2885300"/>
                <a:gd name="connsiteX14" fmla="*/ 965744 w 12191448"/>
                <a:gd name="connsiteY14" fmla="*/ 1751588 h 2885300"/>
                <a:gd name="connsiteX15" fmla="*/ 1487094 w 12191448"/>
                <a:gd name="connsiteY15" fmla="*/ 1452272 h 2885300"/>
                <a:gd name="connsiteX16" fmla="*/ 1635447 w 12191448"/>
                <a:gd name="connsiteY16" fmla="*/ 1345973 h 2885300"/>
                <a:gd name="connsiteX17" fmla="*/ 1813469 w 12191448"/>
                <a:gd name="connsiteY17" fmla="*/ 1298418 h 2885300"/>
                <a:gd name="connsiteX18" fmla="*/ 2279718 w 12191448"/>
                <a:gd name="connsiteY18" fmla="*/ 993508 h 2885300"/>
                <a:gd name="connsiteX19" fmla="*/ 2474695 w 12191448"/>
                <a:gd name="connsiteY19" fmla="*/ 1122186 h 2885300"/>
                <a:gd name="connsiteX20" fmla="*/ 2576422 w 12191448"/>
                <a:gd name="connsiteY20" fmla="*/ 1259256 h 2885300"/>
                <a:gd name="connsiteX21" fmla="*/ 2851932 w 12191448"/>
                <a:gd name="connsiteY21" fmla="*/ 1281634 h 2885300"/>
                <a:gd name="connsiteX22" fmla="*/ 3063864 w 12191448"/>
                <a:gd name="connsiteY22" fmla="*/ 1463462 h 2885300"/>
                <a:gd name="connsiteX23" fmla="*/ 3538590 w 12191448"/>
                <a:gd name="connsiteY23" fmla="*/ 1318000 h 2885300"/>
                <a:gd name="connsiteX24" fmla="*/ 3674226 w 12191448"/>
                <a:gd name="connsiteY24" fmla="*/ 1063441 h 2885300"/>
                <a:gd name="connsiteX25" fmla="*/ 3894633 w 12191448"/>
                <a:gd name="connsiteY25" fmla="*/ 948750 h 2885300"/>
                <a:gd name="connsiteX26" fmla="*/ 4064179 w 12191448"/>
                <a:gd name="connsiteY26" fmla="*/ 789301 h 2885300"/>
                <a:gd name="connsiteX27" fmla="*/ 4496519 w 12191448"/>
                <a:gd name="connsiteY27" fmla="*/ 604677 h 2885300"/>
                <a:gd name="connsiteX28" fmla="*/ 4564337 w 12191448"/>
                <a:gd name="connsiteY28" fmla="*/ 515162 h 2885300"/>
                <a:gd name="connsiteX29" fmla="*/ 4941575 w 12191448"/>
                <a:gd name="connsiteY29" fmla="*/ 772517 h 2885300"/>
                <a:gd name="connsiteX30" fmla="*/ 5280665 w 12191448"/>
                <a:gd name="connsiteY30" fmla="*/ 881614 h 2885300"/>
                <a:gd name="connsiteX31" fmla="*/ 5505311 w 12191448"/>
                <a:gd name="connsiteY31" fmla="*/ 1004697 h 2885300"/>
                <a:gd name="connsiteX32" fmla="*/ 5772347 w 12191448"/>
                <a:gd name="connsiteY32" fmla="*/ 881614 h 2885300"/>
                <a:gd name="connsiteX33" fmla="*/ 5975799 w 12191448"/>
                <a:gd name="connsiteY33" fmla="*/ 789301 h 2885300"/>
                <a:gd name="connsiteX34" fmla="*/ 6230117 w 12191448"/>
                <a:gd name="connsiteY34" fmla="*/ 873222 h 2885300"/>
                <a:gd name="connsiteX35" fmla="*/ 6416617 w 12191448"/>
                <a:gd name="connsiteY35" fmla="*/ 1021481 h 2885300"/>
                <a:gd name="connsiteX36" fmla="*/ 6734514 w 12191448"/>
                <a:gd name="connsiteY36" fmla="*/ 937561 h 2885300"/>
                <a:gd name="connsiteX37" fmla="*/ 6836240 w 12191448"/>
                <a:gd name="connsiteY37" fmla="*/ 817275 h 2885300"/>
                <a:gd name="connsiteX38" fmla="*/ 7294011 w 12191448"/>
                <a:gd name="connsiteY38" fmla="*/ 761328 h 2885300"/>
                <a:gd name="connsiteX39" fmla="*/ 7565283 w 12191448"/>
                <a:gd name="connsiteY39" fmla="*/ 596285 h 2885300"/>
                <a:gd name="connsiteX40" fmla="*/ 7942520 w 12191448"/>
                <a:gd name="connsiteY40" fmla="*/ 436836 h 2885300"/>
                <a:gd name="connsiteX41" fmla="*/ 8340951 w 12191448"/>
                <a:gd name="connsiteY41" fmla="*/ 596285 h 2885300"/>
                <a:gd name="connsiteX42" fmla="*/ 8620700 w 12191448"/>
                <a:gd name="connsiteY42" fmla="*/ 744544 h 2885300"/>
                <a:gd name="connsiteX43" fmla="*/ 8760575 w 12191448"/>
                <a:gd name="connsiteY43" fmla="*/ 881614 h 2885300"/>
                <a:gd name="connsiteX44" fmla="*/ 9394249 w 12191448"/>
                <a:gd name="connsiteY44" fmla="*/ 852 h 288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191448" h="2885300">
                  <a:moveTo>
                    <a:pt x="9394249" y="852"/>
                  </a:moveTo>
                  <a:cubicBezTo>
                    <a:pt x="9580749" y="31157"/>
                    <a:pt x="9744995" y="853707"/>
                    <a:pt x="9879572" y="1063441"/>
                  </a:cubicBezTo>
                  <a:cubicBezTo>
                    <a:pt x="10014149" y="1273175"/>
                    <a:pt x="10201707" y="1259256"/>
                    <a:pt x="10201707" y="1259256"/>
                  </a:cubicBezTo>
                  <a:lnTo>
                    <a:pt x="10727297" y="1463462"/>
                  </a:lnTo>
                  <a:lnTo>
                    <a:pt x="11168114" y="1578153"/>
                  </a:lnTo>
                  <a:lnTo>
                    <a:pt x="11439386" y="1681655"/>
                  </a:lnTo>
                  <a:lnTo>
                    <a:pt x="12164190" y="1401920"/>
                  </a:lnTo>
                  <a:lnTo>
                    <a:pt x="12191448" y="1415974"/>
                  </a:lnTo>
                  <a:lnTo>
                    <a:pt x="12191448" y="2885300"/>
                  </a:lnTo>
                  <a:lnTo>
                    <a:pt x="0" y="2885300"/>
                  </a:lnTo>
                  <a:lnTo>
                    <a:pt x="0" y="1859690"/>
                  </a:lnTo>
                  <a:lnTo>
                    <a:pt x="50200" y="1869077"/>
                  </a:lnTo>
                  <a:lnTo>
                    <a:pt x="418961" y="1564166"/>
                  </a:lnTo>
                  <a:lnTo>
                    <a:pt x="635132" y="1642492"/>
                  </a:lnTo>
                  <a:lnTo>
                    <a:pt x="965744" y="1751588"/>
                  </a:lnTo>
                  <a:lnTo>
                    <a:pt x="1487094" y="1452272"/>
                  </a:lnTo>
                  <a:lnTo>
                    <a:pt x="1635447" y="1345973"/>
                  </a:lnTo>
                  <a:lnTo>
                    <a:pt x="1813469" y="1298418"/>
                  </a:lnTo>
                  <a:lnTo>
                    <a:pt x="2279718" y="993508"/>
                  </a:lnTo>
                  <a:lnTo>
                    <a:pt x="2474695" y="1122186"/>
                  </a:lnTo>
                  <a:lnTo>
                    <a:pt x="2576422" y="1259256"/>
                  </a:lnTo>
                  <a:lnTo>
                    <a:pt x="2851932" y="1281634"/>
                  </a:lnTo>
                  <a:lnTo>
                    <a:pt x="3063864" y="1463462"/>
                  </a:lnTo>
                  <a:lnTo>
                    <a:pt x="3538590" y="1318000"/>
                  </a:lnTo>
                  <a:lnTo>
                    <a:pt x="3674226" y="1063441"/>
                  </a:lnTo>
                  <a:lnTo>
                    <a:pt x="3894633" y="948750"/>
                  </a:lnTo>
                  <a:lnTo>
                    <a:pt x="4064179" y="789301"/>
                  </a:lnTo>
                  <a:lnTo>
                    <a:pt x="4496519" y="604677"/>
                  </a:lnTo>
                  <a:lnTo>
                    <a:pt x="4564337" y="515162"/>
                  </a:lnTo>
                  <a:lnTo>
                    <a:pt x="4941575" y="772517"/>
                  </a:lnTo>
                  <a:lnTo>
                    <a:pt x="5280665" y="881614"/>
                  </a:lnTo>
                  <a:lnTo>
                    <a:pt x="5505311" y="1004697"/>
                  </a:lnTo>
                  <a:lnTo>
                    <a:pt x="5772347" y="881614"/>
                  </a:lnTo>
                  <a:lnTo>
                    <a:pt x="5975799" y="789301"/>
                  </a:lnTo>
                  <a:lnTo>
                    <a:pt x="6230117" y="873222"/>
                  </a:lnTo>
                  <a:lnTo>
                    <a:pt x="6416617" y="1021481"/>
                  </a:lnTo>
                  <a:lnTo>
                    <a:pt x="6734514" y="937561"/>
                  </a:lnTo>
                  <a:lnTo>
                    <a:pt x="6836240" y="817275"/>
                  </a:lnTo>
                  <a:lnTo>
                    <a:pt x="7294011" y="761328"/>
                  </a:lnTo>
                  <a:lnTo>
                    <a:pt x="7565283" y="596285"/>
                  </a:lnTo>
                  <a:lnTo>
                    <a:pt x="7942520" y="436836"/>
                  </a:lnTo>
                  <a:cubicBezTo>
                    <a:pt x="7967952" y="422849"/>
                    <a:pt x="8340951" y="596285"/>
                    <a:pt x="8340951" y="596285"/>
                  </a:cubicBezTo>
                  <a:lnTo>
                    <a:pt x="8620700" y="744544"/>
                  </a:lnTo>
                  <a:cubicBezTo>
                    <a:pt x="8667325" y="790234"/>
                    <a:pt x="8631651" y="1005563"/>
                    <a:pt x="8760575" y="881614"/>
                  </a:cubicBezTo>
                  <a:cubicBezTo>
                    <a:pt x="8889499" y="757665"/>
                    <a:pt x="9207750" y="-29453"/>
                    <a:pt x="9394249" y="85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BFDBD6F-8641-423C-B1BC-88873FC85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18" y="4954511"/>
              <a:ext cx="2453343" cy="1901458"/>
            </a:xfrm>
            <a:custGeom>
              <a:avLst/>
              <a:gdLst>
                <a:gd name="connsiteX0" fmla="*/ 2308937 w 2453343"/>
                <a:gd name="connsiteY0" fmla="*/ 0 h 1901458"/>
                <a:gd name="connsiteX1" fmla="*/ 2453343 w 2453343"/>
                <a:gd name="connsiteY1" fmla="*/ 92549 h 1901458"/>
                <a:gd name="connsiteX2" fmla="*/ 2262217 w 2453343"/>
                <a:gd name="connsiteY2" fmla="*/ 117790 h 1901458"/>
                <a:gd name="connsiteX3" fmla="*/ 1807761 w 2453343"/>
                <a:gd name="connsiteY3" fmla="*/ 465549 h 1901458"/>
                <a:gd name="connsiteX4" fmla="*/ 1620881 w 2453343"/>
                <a:gd name="connsiteY4" fmla="*/ 588947 h 1901458"/>
                <a:gd name="connsiteX5" fmla="*/ 1620881 w 2453343"/>
                <a:gd name="connsiteY5" fmla="*/ 670278 h 1901458"/>
                <a:gd name="connsiteX6" fmla="*/ 1353304 w 2453343"/>
                <a:gd name="connsiteY6" fmla="*/ 838549 h 1901458"/>
                <a:gd name="connsiteX7" fmla="*/ 1620881 w 2453343"/>
                <a:gd name="connsiteY7" fmla="*/ 891835 h 1901458"/>
                <a:gd name="connsiteX8" fmla="*/ 1208898 w 2453343"/>
                <a:gd name="connsiteY8" fmla="*/ 1074128 h 1901458"/>
                <a:gd name="connsiteX9" fmla="*/ 1149436 w 2453343"/>
                <a:gd name="connsiteY9" fmla="*/ 1273248 h 1901458"/>
                <a:gd name="connsiteX10" fmla="*/ 996535 w 2453343"/>
                <a:gd name="connsiteY10" fmla="*/ 1318120 h 1901458"/>
                <a:gd name="connsiteX11" fmla="*/ 711969 w 2453343"/>
                <a:gd name="connsiteY11" fmla="*/ 1531263 h 1901458"/>
                <a:gd name="connsiteX12" fmla="*/ 627024 w 2453343"/>
                <a:gd name="connsiteY12" fmla="*/ 1901458 h 1901458"/>
                <a:gd name="connsiteX13" fmla="*/ 491112 w 2453343"/>
                <a:gd name="connsiteY13" fmla="*/ 1733188 h 1901458"/>
                <a:gd name="connsiteX14" fmla="*/ 168321 w 2453343"/>
                <a:gd name="connsiteY14" fmla="*/ 1710751 h 1901458"/>
                <a:gd name="connsiteX15" fmla="*/ 2678 w 2453343"/>
                <a:gd name="connsiteY15" fmla="*/ 1621007 h 1901458"/>
                <a:gd name="connsiteX16" fmla="*/ 0 w 2453343"/>
                <a:gd name="connsiteY16" fmla="*/ 1622583 h 1901458"/>
                <a:gd name="connsiteX17" fmla="*/ 0 w 2453343"/>
                <a:gd name="connsiteY17" fmla="*/ 758045 h 1901458"/>
                <a:gd name="connsiteX18" fmla="*/ 410414 w 2453343"/>
                <a:gd name="connsiteY18" fmla="*/ 577729 h 1901458"/>
                <a:gd name="connsiteX19" fmla="*/ 270255 w 2453343"/>
                <a:gd name="connsiteY19" fmla="*/ 903053 h 1901458"/>
                <a:gd name="connsiteX20" fmla="*/ 410414 w 2453343"/>
                <a:gd name="connsiteY20" fmla="*/ 1183504 h 1901458"/>
                <a:gd name="connsiteX21" fmla="*/ 2678 w 2453343"/>
                <a:gd name="connsiteY21" fmla="*/ 1531263 h 1901458"/>
                <a:gd name="connsiteX22" fmla="*/ 559068 w 2453343"/>
                <a:gd name="connsiteY22" fmla="*/ 1452737 h 1901458"/>
                <a:gd name="connsiteX23" fmla="*/ 962557 w 2453343"/>
                <a:gd name="connsiteY23" fmla="*/ 1020842 h 1901458"/>
                <a:gd name="connsiteX24" fmla="*/ 992288 w 2453343"/>
                <a:gd name="connsiteY24" fmla="*/ 746000 h 1901458"/>
                <a:gd name="connsiteX25" fmla="*/ 1663354 w 2453343"/>
                <a:gd name="connsiteY25" fmla="*/ 314105 h 1901458"/>
                <a:gd name="connsiteX26" fmla="*/ 2308937 w 2453343"/>
                <a:gd name="connsiteY26" fmla="*/ 0 h 190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53343" h="1901458">
                  <a:moveTo>
                    <a:pt x="2308937" y="0"/>
                  </a:moveTo>
                  <a:cubicBezTo>
                    <a:pt x="2453343" y="92549"/>
                    <a:pt x="2453343" y="92549"/>
                    <a:pt x="2453343" y="92549"/>
                  </a:cubicBezTo>
                  <a:cubicBezTo>
                    <a:pt x="2262217" y="117790"/>
                    <a:pt x="2262217" y="117790"/>
                    <a:pt x="2262217" y="117790"/>
                  </a:cubicBezTo>
                  <a:cubicBezTo>
                    <a:pt x="1807761" y="465549"/>
                    <a:pt x="1807761" y="465549"/>
                    <a:pt x="1807761" y="465549"/>
                  </a:cubicBezTo>
                  <a:cubicBezTo>
                    <a:pt x="1620881" y="588947"/>
                    <a:pt x="1620881" y="588947"/>
                    <a:pt x="1620881" y="588947"/>
                  </a:cubicBezTo>
                  <a:cubicBezTo>
                    <a:pt x="1620881" y="670278"/>
                    <a:pt x="1620881" y="670278"/>
                    <a:pt x="1620881" y="670278"/>
                  </a:cubicBezTo>
                  <a:cubicBezTo>
                    <a:pt x="1353304" y="838549"/>
                    <a:pt x="1353304" y="838549"/>
                    <a:pt x="1353304" y="838549"/>
                  </a:cubicBezTo>
                  <a:cubicBezTo>
                    <a:pt x="1620881" y="891835"/>
                    <a:pt x="1620881" y="891835"/>
                    <a:pt x="1620881" y="891835"/>
                  </a:cubicBezTo>
                  <a:cubicBezTo>
                    <a:pt x="1208898" y="1074128"/>
                    <a:pt x="1208898" y="1074128"/>
                    <a:pt x="1208898" y="1074128"/>
                  </a:cubicBezTo>
                  <a:cubicBezTo>
                    <a:pt x="1149436" y="1273248"/>
                    <a:pt x="1149436" y="1273248"/>
                    <a:pt x="1149436" y="1273248"/>
                  </a:cubicBezTo>
                  <a:cubicBezTo>
                    <a:pt x="996535" y="1318120"/>
                    <a:pt x="996535" y="1318120"/>
                    <a:pt x="996535" y="1318120"/>
                  </a:cubicBezTo>
                  <a:cubicBezTo>
                    <a:pt x="711969" y="1531263"/>
                    <a:pt x="711969" y="1531263"/>
                    <a:pt x="711969" y="1531263"/>
                  </a:cubicBezTo>
                  <a:cubicBezTo>
                    <a:pt x="627024" y="1901458"/>
                    <a:pt x="627024" y="1901458"/>
                    <a:pt x="627024" y="1901458"/>
                  </a:cubicBezTo>
                  <a:cubicBezTo>
                    <a:pt x="491112" y="1733188"/>
                    <a:pt x="491112" y="1733188"/>
                    <a:pt x="491112" y="1733188"/>
                  </a:cubicBezTo>
                  <a:cubicBezTo>
                    <a:pt x="168321" y="1710751"/>
                    <a:pt x="168321" y="1710751"/>
                    <a:pt x="168321" y="1710751"/>
                  </a:cubicBezTo>
                  <a:cubicBezTo>
                    <a:pt x="2678" y="1621007"/>
                    <a:pt x="2678" y="1621007"/>
                    <a:pt x="2678" y="1621007"/>
                  </a:cubicBezTo>
                  <a:lnTo>
                    <a:pt x="0" y="1622583"/>
                  </a:lnTo>
                  <a:lnTo>
                    <a:pt x="0" y="758045"/>
                  </a:lnTo>
                  <a:lnTo>
                    <a:pt x="410414" y="577729"/>
                  </a:lnTo>
                  <a:cubicBezTo>
                    <a:pt x="270255" y="903053"/>
                    <a:pt x="270255" y="903053"/>
                    <a:pt x="270255" y="903053"/>
                  </a:cubicBezTo>
                  <a:cubicBezTo>
                    <a:pt x="410414" y="1183504"/>
                    <a:pt x="410414" y="1183504"/>
                    <a:pt x="410414" y="1183504"/>
                  </a:cubicBezTo>
                  <a:cubicBezTo>
                    <a:pt x="2678" y="1531263"/>
                    <a:pt x="2678" y="1531263"/>
                    <a:pt x="2678" y="1531263"/>
                  </a:cubicBezTo>
                  <a:cubicBezTo>
                    <a:pt x="559068" y="1452737"/>
                    <a:pt x="559068" y="1452737"/>
                    <a:pt x="559068" y="1452737"/>
                  </a:cubicBezTo>
                  <a:cubicBezTo>
                    <a:pt x="962557" y="1020842"/>
                    <a:pt x="962557" y="1020842"/>
                    <a:pt x="962557" y="1020842"/>
                  </a:cubicBezTo>
                  <a:cubicBezTo>
                    <a:pt x="992288" y="746000"/>
                    <a:pt x="992288" y="746000"/>
                    <a:pt x="992288" y="746000"/>
                  </a:cubicBezTo>
                  <a:cubicBezTo>
                    <a:pt x="1663354" y="314105"/>
                    <a:pt x="1663354" y="314105"/>
                    <a:pt x="1663354" y="314105"/>
                  </a:cubicBezTo>
                  <a:cubicBezTo>
                    <a:pt x="2308937" y="0"/>
                    <a:pt x="2308937" y="0"/>
                    <a:pt x="230893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2DC49DA-B9FF-4C18-8D9B-B11F30201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228" y="4465044"/>
              <a:ext cx="2550160" cy="1868701"/>
            </a:xfrm>
            <a:custGeom>
              <a:avLst/>
              <a:gdLst>
                <a:gd name="T0" fmla="*/ 243 w 1078"/>
                <a:gd name="T1" fmla="*/ 610 h 1198"/>
                <a:gd name="T2" fmla="*/ 185 w 1078"/>
                <a:gd name="T3" fmla="*/ 824 h 1198"/>
                <a:gd name="T4" fmla="*/ 56 w 1078"/>
                <a:gd name="T5" fmla="*/ 890 h 1198"/>
                <a:gd name="T6" fmla="*/ 0 w 1078"/>
                <a:gd name="T7" fmla="*/ 1039 h 1198"/>
                <a:gd name="T8" fmla="*/ 34 w 1078"/>
                <a:gd name="T9" fmla="*/ 1039 h 1198"/>
                <a:gd name="T10" fmla="*/ 84 w 1078"/>
                <a:gd name="T11" fmla="*/ 1119 h 1198"/>
                <a:gd name="T12" fmla="*/ 124 w 1078"/>
                <a:gd name="T13" fmla="*/ 1119 h 1198"/>
                <a:gd name="T14" fmla="*/ 124 w 1078"/>
                <a:gd name="T15" fmla="*/ 1007 h 1198"/>
                <a:gd name="T16" fmla="*/ 199 w 1078"/>
                <a:gd name="T17" fmla="*/ 960 h 1198"/>
                <a:gd name="T18" fmla="*/ 248 w 1078"/>
                <a:gd name="T19" fmla="*/ 845 h 1198"/>
                <a:gd name="T20" fmla="*/ 327 w 1078"/>
                <a:gd name="T21" fmla="*/ 1007 h 1198"/>
                <a:gd name="T22" fmla="*/ 291 w 1078"/>
                <a:gd name="T23" fmla="*/ 1119 h 1198"/>
                <a:gd name="T24" fmla="*/ 327 w 1078"/>
                <a:gd name="T25" fmla="*/ 1140 h 1198"/>
                <a:gd name="T26" fmla="*/ 406 w 1078"/>
                <a:gd name="T27" fmla="*/ 1140 h 1198"/>
                <a:gd name="T28" fmla="*/ 471 w 1078"/>
                <a:gd name="T29" fmla="*/ 1198 h 1198"/>
                <a:gd name="T30" fmla="*/ 550 w 1078"/>
                <a:gd name="T31" fmla="*/ 1039 h 1198"/>
                <a:gd name="T32" fmla="*/ 699 w 1078"/>
                <a:gd name="T33" fmla="*/ 1075 h 1198"/>
                <a:gd name="T34" fmla="*/ 806 w 1078"/>
                <a:gd name="T35" fmla="*/ 1007 h 1198"/>
                <a:gd name="T36" fmla="*/ 963 w 1078"/>
                <a:gd name="T37" fmla="*/ 890 h 1198"/>
                <a:gd name="T38" fmla="*/ 1078 w 1078"/>
                <a:gd name="T39" fmla="*/ 723 h 1198"/>
                <a:gd name="T40" fmla="*/ 1078 w 1078"/>
                <a:gd name="T41" fmla="*/ 561 h 1198"/>
                <a:gd name="T42" fmla="*/ 1078 w 1078"/>
                <a:gd name="T43" fmla="*/ 378 h 1198"/>
                <a:gd name="T44" fmla="*/ 999 w 1078"/>
                <a:gd name="T45" fmla="*/ 414 h 1198"/>
                <a:gd name="T46" fmla="*/ 941 w 1078"/>
                <a:gd name="T47" fmla="*/ 313 h 1198"/>
                <a:gd name="T48" fmla="*/ 941 w 1078"/>
                <a:gd name="T49" fmla="*/ 268 h 1198"/>
                <a:gd name="T50" fmla="*/ 869 w 1078"/>
                <a:gd name="T51" fmla="*/ 182 h 1198"/>
                <a:gd name="T52" fmla="*/ 891 w 1078"/>
                <a:gd name="T53" fmla="*/ 140 h 1198"/>
                <a:gd name="T54" fmla="*/ 880 w 1078"/>
                <a:gd name="T55" fmla="*/ 0 h 1198"/>
                <a:gd name="T56" fmla="*/ 756 w 1078"/>
                <a:gd name="T57" fmla="*/ 90 h 1198"/>
                <a:gd name="T58" fmla="*/ 670 w 1078"/>
                <a:gd name="T59" fmla="*/ 173 h 1198"/>
                <a:gd name="T60" fmla="*/ 598 w 1078"/>
                <a:gd name="T61" fmla="*/ 281 h 1198"/>
                <a:gd name="T62" fmla="*/ 539 w 1078"/>
                <a:gd name="T63" fmla="*/ 308 h 1198"/>
                <a:gd name="T64" fmla="*/ 501 w 1078"/>
                <a:gd name="T65" fmla="*/ 353 h 1198"/>
                <a:gd name="T66" fmla="*/ 420 w 1078"/>
                <a:gd name="T67" fmla="*/ 529 h 1198"/>
                <a:gd name="T68" fmla="*/ 243 w 1078"/>
                <a:gd name="T69" fmla="*/ 610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8" h="1198">
                  <a:moveTo>
                    <a:pt x="243" y="610"/>
                  </a:moveTo>
                  <a:lnTo>
                    <a:pt x="185" y="824"/>
                  </a:lnTo>
                  <a:lnTo>
                    <a:pt x="56" y="890"/>
                  </a:lnTo>
                  <a:lnTo>
                    <a:pt x="0" y="1039"/>
                  </a:lnTo>
                  <a:lnTo>
                    <a:pt x="34" y="1039"/>
                  </a:lnTo>
                  <a:lnTo>
                    <a:pt x="84" y="1119"/>
                  </a:lnTo>
                  <a:lnTo>
                    <a:pt x="124" y="1119"/>
                  </a:lnTo>
                  <a:lnTo>
                    <a:pt x="124" y="1007"/>
                  </a:lnTo>
                  <a:lnTo>
                    <a:pt x="199" y="960"/>
                  </a:lnTo>
                  <a:lnTo>
                    <a:pt x="248" y="845"/>
                  </a:lnTo>
                  <a:lnTo>
                    <a:pt x="327" y="1007"/>
                  </a:lnTo>
                  <a:lnTo>
                    <a:pt x="291" y="1119"/>
                  </a:lnTo>
                  <a:lnTo>
                    <a:pt x="327" y="1140"/>
                  </a:lnTo>
                  <a:lnTo>
                    <a:pt x="406" y="1140"/>
                  </a:lnTo>
                  <a:lnTo>
                    <a:pt x="471" y="1198"/>
                  </a:lnTo>
                  <a:lnTo>
                    <a:pt x="550" y="1039"/>
                  </a:lnTo>
                  <a:lnTo>
                    <a:pt x="699" y="1075"/>
                  </a:lnTo>
                  <a:lnTo>
                    <a:pt x="806" y="1007"/>
                  </a:lnTo>
                  <a:lnTo>
                    <a:pt x="963" y="890"/>
                  </a:lnTo>
                  <a:lnTo>
                    <a:pt x="1078" y="723"/>
                  </a:lnTo>
                  <a:lnTo>
                    <a:pt x="1078" y="561"/>
                  </a:lnTo>
                  <a:lnTo>
                    <a:pt x="1078" y="378"/>
                  </a:lnTo>
                  <a:lnTo>
                    <a:pt x="999" y="414"/>
                  </a:lnTo>
                  <a:lnTo>
                    <a:pt x="941" y="313"/>
                  </a:lnTo>
                  <a:lnTo>
                    <a:pt x="941" y="268"/>
                  </a:lnTo>
                  <a:lnTo>
                    <a:pt x="869" y="182"/>
                  </a:lnTo>
                  <a:lnTo>
                    <a:pt x="891" y="140"/>
                  </a:lnTo>
                  <a:lnTo>
                    <a:pt x="880" y="0"/>
                  </a:lnTo>
                  <a:lnTo>
                    <a:pt x="756" y="90"/>
                  </a:lnTo>
                  <a:lnTo>
                    <a:pt x="670" y="173"/>
                  </a:lnTo>
                  <a:lnTo>
                    <a:pt x="598" y="281"/>
                  </a:lnTo>
                  <a:lnTo>
                    <a:pt x="539" y="308"/>
                  </a:lnTo>
                  <a:lnTo>
                    <a:pt x="501" y="353"/>
                  </a:lnTo>
                  <a:lnTo>
                    <a:pt x="420" y="529"/>
                  </a:lnTo>
                  <a:lnTo>
                    <a:pt x="243" y="6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61A4CF7-7D25-4B9D-A2B2-16820833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101" y="4720860"/>
              <a:ext cx="1014859" cy="1353951"/>
            </a:xfrm>
            <a:custGeom>
              <a:avLst/>
              <a:gdLst>
                <a:gd name="T0" fmla="*/ 117 w 429"/>
                <a:gd name="T1" fmla="*/ 147 h 868"/>
                <a:gd name="T2" fmla="*/ 117 w 429"/>
                <a:gd name="T3" fmla="*/ 234 h 868"/>
                <a:gd name="T4" fmla="*/ 117 w 429"/>
                <a:gd name="T5" fmla="*/ 377 h 868"/>
                <a:gd name="T6" fmla="*/ 0 w 429"/>
                <a:gd name="T7" fmla="*/ 528 h 868"/>
                <a:gd name="T8" fmla="*/ 0 w 429"/>
                <a:gd name="T9" fmla="*/ 687 h 868"/>
                <a:gd name="T10" fmla="*/ 58 w 429"/>
                <a:gd name="T11" fmla="*/ 868 h 868"/>
                <a:gd name="T12" fmla="*/ 201 w 429"/>
                <a:gd name="T13" fmla="*/ 609 h 868"/>
                <a:gd name="T14" fmla="*/ 144 w 429"/>
                <a:gd name="T15" fmla="*/ 609 h 868"/>
                <a:gd name="T16" fmla="*/ 201 w 429"/>
                <a:gd name="T17" fmla="*/ 507 h 868"/>
                <a:gd name="T18" fmla="*/ 314 w 429"/>
                <a:gd name="T19" fmla="*/ 564 h 868"/>
                <a:gd name="T20" fmla="*/ 314 w 429"/>
                <a:gd name="T21" fmla="*/ 419 h 868"/>
                <a:gd name="T22" fmla="*/ 429 w 429"/>
                <a:gd name="T23" fmla="*/ 419 h 868"/>
                <a:gd name="T24" fmla="*/ 314 w 429"/>
                <a:gd name="T25" fmla="*/ 196 h 868"/>
                <a:gd name="T26" fmla="*/ 271 w 429"/>
                <a:gd name="T27" fmla="*/ 147 h 868"/>
                <a:gd name="T28" fmla="*/ 302 w 429"/>
                <a:gd name="T29" fmla="*/ 95 h 868"/>
                <a:gd name="T30" fmla="*/ 314 w 429"/>
                <a:gd name="T31" fmla="*/ 0 h 868"/>
                <a:gd name="T32" fmla="*/ 117 w 429"/>
                <a:gd name="T33" fmla="*/ 147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9" h="868">
                  <a:moveTo>
                    <a:pt x="117" y="147"/>
                  </a:moveTo>
                  <a:lnTo>
                    <a:pt x="117" y="234"/>
                  </a:lnTo>
                  <a:lnTo>
                    <a:pt x="117" y="377"/>
                  </a:lnTo>
                  <a:lnTo>
                    <a:pt x="0" y="528"/>
                  </a:lnTo>
                  <a:lnTo>
                    <a:pt x="0" y="687"/>
                  </a:lnTo>
                  <a:lnTo>
                    <a:pt x="58" y="868"/>
                  </a:lnTo>
                  <a:lnTo>
                    <a:pt x="201" y="609"/>
                  </a:lnTo>
                  <a:lnTo>
                    <a:pt x="144" y="609"/>
                  </a:lnTo>
                  <a:lnTo>
                    <a:pt x="201" y="507"/>
                  </a:lnTo>
                  <a:lnTo>
                    <a:pt x="314" y="564"/>
                  </a:lnTo>
                  <a:lnTo>
                    <a:pt x="314" y="419"/>
                  </a:lnTo>
                  <a:lnTo>
                    <a:pt x="429" y="419"/>
                  </a:lnTo>
                  <a:lnTo>
                    <a:pt x="314" y="196"/>
                  </a:lnTo>
                  <a:lnTo>
                    <a:pt x="271" y="147"/>
                  </a:lnTo>
                  <a:lnTo>
                    <a:pt x="302" y="95"/>
                  </a:lnTo>
                  <a:lnTo>
                    <a:pt x="314" y="0"/>
                  </a:lnTo>
                  <a:lnTo>
                    <a:pt x="117" y="14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29008FAD-69A3-42A8-9B03-32DBA7277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4217" y="5574099"/>
              <a:ext cx="37849" cy="2495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27C828B-4E37-4C2E-9664-3331E03DE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287" y="4387052"/>
              <a:ext cx="1686701" cy="1701798"/>
            </a:xfrm>
            <a:custGeom>
              <a:avLst/>
              <a:gdLst>
                <a:gd name="T0" fmla="*/ 0 w 713"/>
                <a:gd name="T1" fmla="*/ 381 h 1091"/>
                <a:gd name="T2" fmla="*/ 34 w 713"/>
                <a:gd name="T3" fmla="*/ 737 h 1091"/>
                <a:gd name="T4" fmla="*/ 113 w 713"/>
                <a:gd name="T5" fmla="*/ 895 h 1091"/>
                <a:gd name="T6" fmla="*/ 113 w 713"/>
                <a:gd name="T7" fmla="*/ 1010 h 1091"/>
                <a:gd name="T8" fmla="*/ 284 w 713"/>
                <a:gd name="T9" fmla="*/ 992 h 1091"/>
                <a:gd name="T10" fmla="*/ 334 w 713"/>
                <a:gd name="T11" fmla="*/ 1091 h 1091"/>
                <a:gd name="T12" fmla="*/ 492 w 713"/>
                <a:gd name="T13" fmla="*/ 992 h 1091"/>
                <a:gd name="T14" fmla="*/ 464 w 713"/>
                <a:gd name="T15" fmla="*/ 832 h 1091"/>
                <a:gd name="T16" fmla="*/ 550 w 713"/>
                <a:gd name="T17" fmla="*/ 795 h 1091"/>
                <a:gd name="T18" fmla="*/ 591 w 713"/>
                <a:gd name="T19" fmla="*/ 832 h 1091"/>
                <a:gd name="T20" fmla="*/ 670 w 713"/>
                <a:gd name="T21" fmla="*/ 737 h 1091"/>
                <a:gd name="T22" fmla="*/ 471 w 713"/>
                <a:gd name="T23" fmla="*/ 521 h 1091"/>
                <a:gd name="T24" fmla="*/ 492 w 713"/>
                <a:gd name="T25" fmla="*/ 262 h 1091"/>
                <a:gd name="T26" fmla="*/ 471 w 713"/>
                <a:gd name="T27" fmla="*/ 223 h 1091"/>
                <a:gd name="T28" fmla="*/ 570 w 713"/>
                <a:gd name="T29" fmla="*/ 223 h 1091"/>
                <a:gd name="T30" fmla="*/ 713 w 713"/>
                <a:gd name="T31" fmla="*/ 223 h 1091"/>
                <a:gd name="T32" fmla="*/ 663 w 713"/>
                <a:gd name="T33" fmla="*/ 111 h 1091"/>
                <a:gd name="T34" fmla="*/ 647 w 713"/>
                <a:gd name="T35" fmla="*/ 0 h 1091"/>
                <a:gd name="T36" fmla="*/ 464 w 713"/>
                <a:gd name="T37" fmla="*/ 111 h 1091"/>
                <a:gd name="T38" fmla="*/ 370 w 713"/>
                <a:gd name="T39" fmla="*/ 205 h 1091"/>
                <a:gd name="T40" fmla="*/ 178 w 713"/>
                <a:gd name="T41" fmla="*/ 243 h 1091"/>
                <a:gd name="T42" fmla="*/ 135 w 713"/>
                <a:gd name="T43" fmla="*/ 325 h 1091"/>
                <a:gd name="T44" fmla="*/ 0 w 713"/>
                <a:gd name="T45" fmla="*/ 38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3" h="1091">
                  <a:moveTo>
                    <a:pt x="0" y="381"/>
                  </a:moveTo>
                  <a:lnTo>
                    <a:pt x="34" y="737"/>
                  </a:lnTo>
                  <a:lnTo>
                    <a:pt x="113" y="895"/>
                  </a:lnTo>
                  <a:lnTo>
                    <a:pt x="113" y="1010"/>
                  </a:lnTo>
                  <a:lnTo>
                    <a:pt x="284" y="992"/>
                  </a:lnTo>
                  <a:lnTo>
                    <a:pt x="334" y="1091"/>
                  </a:lnTo>
                  <a:lnTo>
                    <a:pt x="492" y="992"/>
                  </a:lnTo>
                  <a:lnTo>
                    <a:pt x="464" y="832"/>
                  </a:lnTo>
                  <a:lnTo>
                    <a:pt x="550" y="795"/>
                  </a:lnTo>
                  <a:lnTo>
                    <a:pt x="591" y="832"/>
                  </a:lnTo>
                  <a:lnTo>
                    <a:pt x="670" y="737"/>
                  </a:lnTo>
                  <a:lnTo>
                    <a:pt x="471" y="521"/>
                  </a:lnTo>
                  <a:lnTo>
                    <a:pt x="492" y="262"/>
                  </a:lnTo>
                  <a:lnTo>
                    <a:pt x="471" y="223"/>
                  </a:lnTo>
                  <a:lnTo>
                    <a:pt x="570" y="223"/>
                  </a:lnTo>
                  <a:lnTo>
                    <a:pt x="713" y="223"/>
                  </a:lnTo>
                  <a:lnTo>
                    <a:pt x="663" y="111"/>
                  </a:lnTo>
                  <a:lnTo>
                    <a:pt x="647" y="0"/>
                  </a:lnTo>
                  <a:lnTo>
                    <a:pt x="464" y="111"/>
                  </a:lnTo>
                  <a:lnTo>
                    <a:pt x="370" y="205"/>
                  </a:lnTo>
                  <a:lnTo>
                    <a:pt x="178" y="243"/>
                  </a:lnTo>
                  <a:lnTo>
                    <a:pt x="135" y="325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589DE2-C40C-4471-B74F-7D6486196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209" y="3941139"/>
              <a:ext cx="2687869" cy="2038520"/>
            </a:xfrm>
            <a:custGeom>
              <a:avLst/>
              <a:gdLst>
                <a:gd name="T0" fmla="*/ 70 w 1078"/>
                <a:gd name="T1" fmla="*/ 86 h 971"/>
                <a:gd name="T2" fmla="*/ 0 w 1078"/>
                <a:gd name="T3" fmla="*/ 295 h 971"/>
                <a:gd name="T4" fmla="*/ 36 w 1078"/>
                <a:gd name="T5" fmla="*/ 437 h 971"/>
                <a:gd name="T6" fmla="*/ 192 w 1078"/>
                <a:gd name="T7" fmla="*/ 716 h 971"/>
                <a:gd name="T8" fmla="*/ 358 w 1078"/>
                <a:gd name="T9" fmla="*/ 780 h 971"/>
                <a:gd name="T10" fmla="*/ 358 w 1078"/>
                <a:gd name="T11" fmla="*/ 942 h 971"/>
                <a:gd name="T12" fmla="*/ 485 w 1078"/>
                <a:gd name="T13" fmla="*/ 942 h 971"/>
                <a:gd name="T14" fmla="*/ 543 w 1078"/>
                <a:gd name="T15" fmla="*/ 971 h 971"/>
                <a:gd name="T16" fmla="*/ 636 w 1078"/>
                <a:gd name="T17" fmla="*/ 942 h 971"/>
                <a:gd name="T18" fmla="*/ 835 w 1078"/>
                <a:gd name="T19" fmla="*/ 942 h 971"/>
                <a:gd name="T20" fmla="*/ 1042 w 1078"/>
                <a:gd name="T21" fmla="*/ 942 h 971"/>
                <a:gd name="T22" fmla="*/ 1078 w 1078"/>
                <a:gd name="T23" fmla="*/ 780 h 971"/>
                <a:gd name="T24" fmla="*/ 871 w 1078"/>
                <a:gd name="T25" fmla="*/ 716 h 971"/>
                <a:gd name="T26" fmla="*/ 785 w 1078"/>
                <a:gd name="T27" fmla="*/ 496 h 971"/>
                <a:gd name="T28" fmla="*/ 456 w 1078"/>
                <a:gd name="T29" fmla="*/ 424 h 971"/>
                <a:gd name="T30" fmla="*/ 358 w 1078"/>
                <a:gd name="T31" fmla="*/ 324 h 971"/>
                <a:gd name="T32" fmla="*/ 392 w 1078"/>
                <a:gd name="T33" fmla="*/ 295 h 971"/>
                <a:gd name="T34" fmla="*/ 264 w 1078"/>
                <a:gd name="T35" fmla="*/ 201 h 971"/>
                <a:gd name="T36" fmla="*/ 293 w 1078"/>
                <a:gd name="T37" fmla="*/ 86 h 971"/>
                <a:gd name="T38" fmla="*/ 239 w 1078"/>
                <a:gd name="T39" fmla="*/ 0 h 971"/>
                <a:gd name="T40" fmla="*/ 70 w 1078"/>
                <a:gd name="T41" fmla="*/ 86 h 971"/>
                <a:gd name="connsiteX0" fmla="*/ 649 w 10000"/>
                <a:gd name="connsiteY0" fmla="*/ 4345 h 13459"/>
                <a:gd name="connsiteX1" fmla="*/ 0 w 10000"/>
                <a:gd name="connsiteY1" fmla="*/ 6497 h 13459"/>
                <a:gd name="connsiteX2" fmla="*/ 334 w 10000"/>
                <a:gd name="connsiteY2" fmla="*/ 7960 h 13459"/>
                <a:gd name="connsiteX3" fmla="*/ 1781 w 10000"/>
                <a:gd name="connsiteY3" fmla="*/ 10833 h 13459"/>
                <a:gd name="connsiteX4" fmla="*/ 3321 w 10000"/>
                <a:gd name="connsiteY4" fmla="*/ 11492 h 13459"/>
                <a:gd name="connsiteX5" fmla="*/ 3321 w 10000"/>
                <a:gd name="connsiteY5" fmla="*/ 13160 h 13459"/>
                <a:gd name="connsiteX6" fmla="*/ 4499 w 10000"/>
                <a:gd name="connsiteY6" fmla="*/ 13160 h 13459"/>
                <a:gd name="connsiteX7" fmla="*/ 5037 w 10000"/>
                <a:gd name="connsiteY7" fmla="*/ 13459 h 13459"/>
                <a:gd name="connsiteX8" fmla="*/ 5900 w 10000"/>
                <a:gd name="connsiteY8" fmla="*/ 13160 h 13459"/>
                <a:gd name="connsiteX9" fmla="*/ 7746 w 10000"/>
                <a:gd name="connsiteY9" fmla="*/ 13160 h 13459"/>
                <a:gd name="connsiteX10" fmla="*/ 9666 w 10000"/>
                <a:gd name="connsiteY10" fmla="*/ 13160 h 13459"/>
                <a:gd name="connsiteX11" fmla="*/ 10000 w 10000"/>
                <a:gd name="connsiteY11" fmla="*/ 11492 h 13459"/>
                <a:gd name="connsiteX12" fmla="*/ 8080 w 10000"/>
                <a:gd name="connsiteY12" fmla="*/ 10833 h 13459"/>
                <a:gd name="connsiteX13" fmla="*/ 7282 w 10000"/>
                <a:gd name="connsiteY13" fmla="*/ 8567 h 13459"/>
                <a:gd name="connsiteX14" fmla="*/ 4230 w 10000"/>
                <a:gd name="connsiteY14" fmla="*/ 7826 h 13459"/>
                <a:gd name="connsiteX15" fmla="*/ 3321 w 10000"/>
                <a:gd name="connsiteY15" fmla="*/ 6796 h 13459"/>
                <a:gd name="connsiteX16" fmla="*/ 3636 w 10000"/>
                <a:gd name="connsiteY16" fmla="*/ 6497 h 13459"/>
                <a:gd name="connsiteX17" fmla="*/ 2449 w 10000"/>
                <a:gd name="connsiteY17" fmla="*/ 5529 h 13459"/>
                <a:gd name="connsiteX18" fmla="*/ 2718 w 10000"/>
                <a:gd name="connsiteY18" fmla="*/ 4345 h 13459"/>
                <a:gd name="connsiteX19" fmla="*/ 2633 w 10000"/>
                <a:gd name="connsiteY19" fmla="*/ 0 h 13459"/>
                <a:gd name="connsiteX20" fmla="*/ 649 w 10000"/>
                <a:gd name="connsiteY20" fmla="*/ 4345 h 13459"/>
                <a:gd name="connsiteX0" fmla="*/ 649 w 10000"/>
                <a:gd name="connsiteY0" fmla="*/ 4345 h 13459"/>
                <a:gd name="connsiteX1" fmla="*/ 0 w 10000"/>
                <a:gd name="connsiteY1" fmla="*/ 6497 h 13459"/>
                <a:gd name="connsiteX2" fmla="*/ 334 w 10000"/>
                <a:gd name="connsiteY2" fmla="*/ 7960 h 13459"/>
                <a:gd name="connsiteX3" fmla="*/ 1781 w 10000"/>
                <a:gd name="connsiteY3" fmla="*/ 10833 h 13459"/>
                <a:gd name="connsiteX4" fmla="*/ 3321 w 10000"/>
                <a:gd name="connsiteY4" fmla="*/ 11492 h 13459"/>
                <a:gd name="connsiteX5" fmla="*/ 3321 w 10000"/>
                <a:gd name="connsiteY5" fmla="*/ 13160 h 13459"/>
                <a:gd name="connsiteX6" fmla="*/ 4499 w 10000"/>
                <a:gd name="connsiteY6" fmla="*/ 13160 h 13459"/>
                <a:gd name="connsiteX7" fmla="*/ 5037 w 10000"/>
                <a:gd name="connsiteY7" fmla="*/ 13459 h 13459"/>
                <a:gd name="connsiteX8" fmla="*/ 5900 w 10000"/>
                <a:gd name="connsiteY8" fmla="*/ 13160 h 13459"/>
                <a:gd name="connsiteX9" fmla="*/ 7746 w 10000"/>
                <a:gd name="connsiteY9" fmla="*/ 13160 h 13459"/>
                <a:gd name="connsiteX10" fmla="*/ 9666 w 10000"/>
                <a:gd name="connsiteY10" fmla="*/ 13160 h 13459"/>
                <a:gd name="connsiteX11" fmla="*/ 10000 w 10000"/>
                <a:gd name="connsiteY11" fmla="*/ 11492 h 13459"/>
                <a:gd name="connsiteX12" fmla="*/ 8080 w 10000"/>
                <a:gd name="connsiteY12" fmla="*/ 10833 h 13459"/>
                <a:gd name="connsiteX13" fmla="*/ 7282 w 10000"/>
                <a:gd name="connsiteY13" fmla="*/ 8567 h 13459"/>
                <a:gd name="connsiteX14" fmla="*/ 4230 w 10000"/>
                <a:gd name="connsiteY14" fmla="*/ 7826 h 13459"/>
                <a:gd name="connsiteX15" fmla="*/ 3321 w 10000"/>
                <a:gd name="connsiteY15" fmla="*/ 6796 h 13459"/>
                <a:gd name="connsiteX16" fmla="*/ 3636 w 10000"/>
                <a:gd name="connsiteY16" fmla="*/ 6497 h 13459"/>
                <a:gd name="connsiteX17" fmla="*/ 4194 w 10000"/>
                <a:gd name="connsiteY17" fmla="*/ 6032 h 13459"/>
                <a:gd name="connsiteX18" fmla="*/ 2718 w 10000"/>
                <a:gd name="connsiteY18" fmla="*/ 4345 h 13459"/>
                <a:gd name="connsiteX19" fmla="*/ 2633 w 10000"/>
                <a:gd name="connsiteY19" fmla="*/ 0 h 13459"/>
                <a:gd name="connsiteX20" fmla="*/ 649 w 10000"/>
                <a:gd name="connsiteY20" fmla="*/ 4345 h 13459"/>
                <a:gd name="connsiteX0" fmla="*/ 649 w 10000"/>
                <a:gd name="connsiteY0" fmla="*/ 4345 h 13459"/>
                <a:gd name="connsiteX1" fmla="*/ 0 w 10000"/>
                <a:gd name="connsiteY1" fmla="*/ 6497 h 13459"/>
                <a:gd name="connsiteX2" fmla="*/ 334 w 10000"/>
                <a:gd name="connsiteY2" fmla="*/ 7960 h 13459"/>
                <a:gd name="connsiteX3" fmla="*/ 1781 w 10000"/>
                <a:gd name="connsiteY3" fmla="*/ 10833 h 13459"/>
                <a:gd name="connsiteX4" fmla="*/ 3321 w 10000"/>
                <a:gd name="connsiteY4" fmla="*/ 11492 h 13459"/>
                <a:gd name="connsiteX5" fmla="*/ 3321 w 10000"/>
                <a:gd name="connsiteY5" fmla="*/ 13160 h 13459"/>
                <a:gd name="connsiteX6" fmla="*/ 4499 w 10000"/>
                <a:gd name="connsiteY6" fmla="*/ 13160 h 13459"/>
                <a:gd name="connsiteX7" fmla="*/ 5037 w 10000"/>
                <a:gd name="connsiteY7" fmla="*/ 13459 h 13459"/>
                <a:gd name="connsiteX8" fmla="*/ 5900 w 10000"/>
                <a:gd name="connsiteY8" fmla="*/ 13160 h 13459"/>
                <a:gd name="connsiteX9" fmla="*/ 7746 w 10000"/>
                <a:gd name="connsiteY9" fmla="*/ 13160 h 13459"/>
                <a:gd name="connsiteX10" fmla="*/ 9666 w 10000"/>
                <a:gd name="connsiteY10" fmla="*/ 13160 h 13459"/>
                <a:gd name="connsiteX11" fmla="*/ 10000 w 10000"/>
                <a:gd name="connsiteY11" fmla="*/ 11492 h 13459"/>
                <a:gd name="connsiteX12" fmla="*/ 8080 w 10000"/>
                <a:gd name="connsiteY12" fmla="*/ 10833 h 13459"/>
                <a:gd name="connsiteX13" fmla="*/ 7282 w 10000"/>
                <a:gd name="connsiteY13" fmla="*/ 8567 h 13459"/>
                <a:gd name="connsiteX14" fmla="*/ 4230 w 10000"/>
                <a:gd name="connsiteY14" fmla="*/ 7826 h 13459"/>
                <a:gd name="connsiteX15" fmla="*/ 3321 w 10000"/>
                <a:gd name="connsiteY15" fmla="*/ 6796 h 13459"/>
                <a:gd name="connsiteX16" fmla="*/ 3636 w 10000"/>
                <a:gd name="connsiteY16" fmla="*/ 6497 h 13459"/>
                <a:gd name="connsiteX17" fmla="*/ 4194 w 10000"/>
                <a:gd name="connsiteY17" fmla="*/ 6032 h 13459"/>
                <a:gd name="connsiteX18" fmla="*/ 2633 w 10000"/>
                <a:gd name="connsiteY18" fmla="*/ 0 h 13459"/>
                <a:gd name="connsiteX19" fmla="*/ 649 w 10000"/>
                <a:gd name="connsiteY19" fmla="*/ 4345 h 13459"/>
                <a:gd name="connsiteX0" fmla="*/ 649 w 10000"/>
                <a:gd name="connsiteY0" fmla="*/ 4345 h 13459"/>
                <a:gd name="connsiteX1" fmla="*/ 0 w 10000"/>
                <a:gd name="connsiteY1" fmla="*/ 6497 h 13459"/>
                <a:gd name="connsiteX2" fmla="*/ 334 w 10000"/>
                <a:gd name="connsiteY2" fmla="*/ 7960 h 13459"/>
                <a:gd name="connsiteX3" fmla="*/ 1781 w 10000"/>
                <a:gd name="connsiteY3" fmla="*/ 10833 h 13459"/>
                <a:gd name="connsiteX4" fmla="*/ 3321 w 10000"/>
                <a:gd name="connsiteY4" fmla="*/ 11492 h 13459"/>
                <a:gd name="connsiteX5" fmla="*/ 3321 w 10000"/>
                <a:gd name="connsiteY5" fmla="*/ 13160 h 13459"/>
                <a:gd name="connsiteX6" fmla="*/ 4499 w 10000"/>
                <a:gd name="connsiteY6" fmla="*/ 13160 h 13459"/>
                <a:gd name="connsiteX7" fmla="*/ 5037 w 10000"/>
                <a:gd name="connsiteY7" fmla="*/ 13459 h 13459"/>
                <a:gd name="connsiteX8" fmla="*/ 5900 w 10000"/>
                <a:gd name="connsiteY8" fmla="*/ 13160 h 13459"/>
                <a:gd name="connsiteX9" fmla="*/ 7746 w 10000"/>
                <a:gd name="connsiteY9" fmla="*/ 13160 h 13459"/>
                <a:gd name="connsiteX10" fmla="*/ 9666 w 10000"/>
                <a:gd name="connsiteY10" fmla="*/ 13160 h 13459"/>
                <a:gd name="connsiteX11" fmla="*/ 10000 w 10000"/>
                <a:gd name="connsiteY11" fmla="*/ 11492 h 13459"/>
                <a:gd name="connsiteX12" fmla="*/ 8080 w 10000"/>
                <a:gd name="connsiteY12" fmla="*/ 10833 h 13459"/>
                <a:gd name="connsiteX13" fmla="*/ 7282 w 10000"/>
                <a:gd name="connsiteY13" fmla="*/ 8567 h 13459"/>
                <a:gd name="connsiteX14" fmla="*/ 4230 w 10000"/>
                <a:gd name="connsiteY14" fmla="*/ 7826 h 13459"/>
                <a:gd name="connsiteX15" fmla="*/ 3321 w 10000"/>
                <a:gd name="connsiteY15" fmla="*/ 6796 h 13459"/>
                <a:gd name="connsiteX16" fmla="*/ 4194 w 10000"/>
                <a:gd name="connsiteY16" fmla="*/ 6032 h 13459"/>
                <a:gd name="connsiteX17" fmla="*/ 2633 w 10000"/>
                <a:gd name="connsiteY17" fmla="*/ 0 h 13459"/>
                <a:gd name="connsiteX18" fmla="*/ 649 w 10000"/>
                <a:gd name="connsiteY18" fmla="*/ 4345 h 13459"/>
                <a:gd name="connsiteX0" fmla="*/ 649 w 10000"/>
                <a:gd name="connsiteY0" fmla="*/ 4345 h 13459"/>
                <a:gd name="connsiteX1" fmla="*/ 0 w 10000"/>
                <a:gd name="connsiteY1" fmla="*/ 6497 h 13459"/>
                <a:gd name="connsiteX2" fmla="*/ 334 w 10000"/>
                <a:gd name="connsiteY2" fmla="*/ 7960 h 13459"/>
                <a:gd name="connsiteX3" fmla="*/ 1781 w 10000"/>
                <a:gd name="connsiteY3" fmla="*/ 10833 h 13459"/>
                <a:gd name="connsiteX4" fmla="*/ 3321 w 10000"/>
                <a:gd name="connsiteY4" fmla="*/ 11492 h 13459"/>
                <a:gd name="connsiteX5" fmla="*/ 3321 w 10000"/>
                <a:gd name="connsiteY5" fmla="*/ 13160 h 13459"/>
                <a:gd name="connsiteX6" fmla="*/ 4499 w 10000"/>
                <a:gd name="connsiteY6" fmla="*/ 13160 h 13459"/>
                <a:gd name="connsiteX7" fmla="*/ 5037 w 10000"/>
                <a:gd name="connsiteY7" fmla="*/ 13459 h 13459"/>
                <a:gd name="connsiteX8" fmla="*/ 5900 w 10000"/>
                <a:gd name="connsiteY8" fmla="*/ 13160 h 13459"/>
                <a:gd name="connsiteX9" fmla="*/ 7746 w 10000"/>
                <a:gd name="connsiteY9" fmla="*/ 13160 h 13459"/>
                <a:gd name="connsiteX10" fmla="*/ 9666 w 10000"/>
                <a:gd name="connsiteY10" fmla="*/ 13160 h 13459"/>
                <a:gd name="connsiteX11" fmla="*/ 10000 w 10000"/>
                <a:gd name="connsiteY11" fmla="*/ 11492 h 13459"/>
                <a:gd name="connsiteX12" fmla="*/ 8080 w 10000"/>
                <a:gd name="connsiteY12" fmla="*/ 10833 h 13459"/>
                <a:gd name="connsiteX13" fmla="*/ 7282 w 10000"/>
                <a:gd name="connsiteY13" fmla="*/ 8567 h 13459"/>
                <a:gd name="connsiteX14" fmla="*/ 4230 w 10000"/>
                <a:gd name="connsiteY14" fmla="*/ 7826 h 13459"/>
                <a:gd name="connsiteX15" fmla="*/ 4194 w 10000"/>
                <a:gd name="connsiteY15" fmla="*/ 6032 h 13459"/>
                <a:gd name="connsiteX16" fmla="*/ 2633 w 10000"/>
                <a:gd name="connsiteY16" fmla="*/ 0 h 13459"/>
                <a:gd name="connsiteX17" fmla="*/ 649 w 10000"/>
                <a:gd name="connsiteY17" fmla="*/ 4345 h 13459"/>
                <a:gd name="connsiteX0" fmla="*/ 649 w 10000"/>
                <a:gd name="connsiteY0" fmla="*/ 4345 h 13459"/>
                <a:gd name="connsiteX1" fmla="*/ 0 w 10000"/>
                <a:gd name="connsiteY1" fmla="*/ 6497 h 13459"/>
                <a:gd name="connsiteX2" fmla="*/ 334 w 10000"/>
                <a:gd name="connsiteY2" fmla="*/ 7960 h 13459"/>
                <a:gd name="connsiteX3" fmla="*/ 1781 w 10000"/>
                <a:gd name="connsiteY3" fmla="*/ 10833 h 13459"/>
                <a:gd name="connsiteX4" fmla="*/ 3321 w 10000"/>
                <a:gd name="connsiteY4" fmla="*/ 11492 h 13459"/>
                <a:gd name="connsiteX5" fmla="*/ 3321 w 10000"/>
                <a:gd name="connsiteY5" fmla="*/ 13160 h 13459"/>
                <a:gd name="connsiteX6" fmla="*/ 4499 w 10000"/>
                <a:gd name="connsiteY6" fmla="*/ 13160 h 13459"/>
                <a:gd name="connsiteX7" fmla="*/ 5037 w 10000"/>
                <a:gd name="connsiteY7" fmla="*/ 13459 h 13459"/>
                <a:gd name="connsiteX8" fmla="*/ 5900 w 10000"/>
                <a:gd name="connsiteY8" fmla="*/ 13160 h 13459"/>
                <a:gd name="connsiteX9" fmla="*/ 7746 w 10000"/>
                <a:gd name="connsiteY9" fmla="*/ 13160 h 13459"/>
                <a:gd name="connsiteX10" fmla="*/ 9666 w 10000"/>
                <a:gd name="connsiteY10" fmla="*/ 13160 h 13459"/>
                <a:gd name="connsiteX11" fmla="*/ 10000 w 10000"/>
                <a:gd name="connsiteY11" fmla="*/ 11492 h 13459"/>
                <a:gd name="connsiteX12" fmla="*/ 8080 w 10000"/>
                <a:gd name="connsiteY12" fmla="*/ 10833 h 13459"/>
                <a:gd name="connsiteX13" fmla="*/ 7282 w 10000"/>
                <a:gd name="connsiteY13" fmla="*/ 8567 h 13459"/>
                <a:gd name="connsiteX14" fmla="*/ 4729 w 10000"/>
                <a:gd name="connsiteY14" fmla="*/ 7700 h 13459"/>
                <a:gd name="connsiteX15" fmla="*/ 4194 w 10000"/>
                <a:gd name="connsiteY15" fmla="*/ 6032 h 13459"/>
                <a:gd name="connsiteX16" fmla="*/ 2633 w 10000"/>
                <a:gd name="connsiteY16" fmla="*/ 0 h 13459"/>
                <a:gd name="connsiteX17" fmla="*/ 649 w 10000"/>
                <a:gd name="connsiteY17" fmla="*/ 4345 h 13459"/>
                <a:gd name="connsiteX0" fmla="*/ 649 w 10000"/>
                <a:gd name="connsiteY0" fmla="*/ 4345 h 13459"/>
                <a:gd name="connsiteX1" fmla="*/ 0 w 10000"/>
                <a:gd name="connsiteY1" fmla="*/ 6497 h 13459"/>
                <a:gd name="connsiteX2" fmla="*/ 334 w 10000"/>
                <a:gd name="connsiteY2" fmla="*/ 7960 h 13459"/>
                <a:gd name="connsiteX3" fmla="*/ 1781 w 10000"/>
                <a:gd name="connsiteY3" fmla="*/ 10833 h 13459"/>
                <a:gd name="connsiteX4" fmla="*/ 3321 w 10000"/>
                <a:gd name="connsiteY4" fmla="*/ 11492 h 13459"/>
                <a:gd name="connsiteX5" fmla="*/ 3321 w 10000"/>
                <a:gd name="connsiteY5" fmla="*/ 13160 h 13459"/>
                <a:gd name="connsiteX6" fmla="*/ 4499 w 10000"/>
                <a:gd name="connsiteY6" fmla="*/ 13160 h 13459"/>
                <a:gd name="connsiteX7" fmla="*/ 5037 w 10000"/>
                <a:gd name="connsiteY7" fmla="*/ 13459 h 13459"/>
                <a:gd name="connsiteX8" fmla="*/ 5900 w 10000"/>
                <a:gd name="connsiteY8" fmla="*/ 13160 h 13459"/>
                <a:gd name="connsiteX9" fmla="*/ 7746 w 10000"/>
                <a:gd name="connsiteY9" fmla="*/ 13160 h 13459"/>
                <a:gd name="connsiteX10" fmla="*/ 9666 w 10000"/>
                <a:gd name="connsiteY10" fmla="*/ 13160 h 13459"/>
                <a:gd name="connsiteX11" fmla="*/ 10000 w 10000"/>
                <a:gd name="connsiteY11" fmla="*/ 11492 h 13459"/>
                <a:gd name="connsiteX12" fmla="*/ 8080 w 10000"/>
                <a:gd name="connsiteY12" fmla="*/ 10833 h 13459"/>
                <a:gd name="connsiteX13" fmla="*/ 7656 w 10000"/>
                <a:gd name="connsiteY13" fmla="*/ 9951 h 13459"/>
                <a:gd name="connsiteX14" fmla="*/ 4729 w 10000"/>
                <a:gd name="connsiteY14" fmla="*/ 7700 h 13459"/>
                <a:gd name="connsiteX15" fmla="*/ 4194 w 10000"/>
                <a:gd name="connsiteY15" fmla="*/ 6032 h 13459"/>
                <a:gd name="connsiteX16" fmla="*/ 2633 w 10000"/>
                <a:gd name="connsiteY16" fmla="*/ 0 h 13459"/>
                <a:gd name="connsiteX17" fmla="*/ 649 w 10000"/>
                <a:gd name="connsiteY17" fmla="*/ 4345 h 13459"/>
                <a:gd name="connsiteX0" fmla="*/ 649 w 10000"/>
                <a:gd name="connsiteY0" fmla="*/ 4345 h 13459"/>
                <a:gd name="connsiteX1" fmla="*/ 0 w 10000"/>
                <a:gd name="connsiteY1" fmla="*/ 6497 h 13459"/>
                <a:gd name="connsiteX2" fmla="*/ 334 w 10000"/>
                <a:gd name="connsiteY2" fmla="*/ 7960 h 13459"/>
                <a:gd name="connsiteX3" fmla="*/ 1781 w 10000"/>
                <a:gd name="connsiteY3" fmla="*/ 10833 h 13459"/>
                <a:gd name="connsiteX4" fmla="*/ 3321 w 10000"/>
                <a:gd name="connsiteY4" fmla="*/ 11492 h 13459"/>
                <a:gd name="connsiteX5" fmla="*/ 3321 w 10000"/>
                <a:gd name="connsiteY5" fmla="*/ 13160 h 13459"/>
                <a:gd name="connsiteX6" fmla="*/ 4499 w 10000"/>
                <a:gd name="connsiteY6" fmla="*/ 13160 h 13459"/>
                <a:gd name="connsiteX7" fmla="*/ 5037 w 10000"/>
                <a:gd name="connsiteY7" fmla="*/ 13459 h 13459"/>
                <a:gd name="connsiteX8" fmla="*/ 5900 w 10000"/>
                <a:gd name="connsiteY8" fmla="*/ 13160 h 13459"/>
                <a:gd name="connsiteX9" fmla="*/ 7746 w 10000"/>
                <a:gd name="connsiteY9" fmla="*/ 13160 h 13459"/>
                <a:gd name="connsiteX10" fmla="*/ 9666 w 10000"/>
                <a:gd name="connsiteY10" fmla="*/ 13160 h 13459"/>
                <a:gd name="connsiteX11" fmla="*/ 10000 w 10000"/>
                <a:gd name="connsiteY11" fmla="*/ 11492 h 13459"/>
                <a:gd name="connsiteX12" fmla="*/ 8080 w 10000"/>
                <a:gd name="connsiteY12" fmla="*/ 10833 h 13459"/>
                <a:gd name="connsiteX13" fmla="*/ 7739 w 10000"/>
                <a:gd name="connsiteY13" fmla="*/ 9762 h 13459"/>
                <a:gd name="connsiteX14" fmla="*/ 4729 w 10000"/>
                <a:gd name="connsiteY14" fmla="*/ 7700 h 13459"/>
                <a:gd name="connsiteX15" fmla="*/ 4194 w 10000"/>
                <a:gd name="connsiteY15" fmla="*/ 6032 h 13459"/>
                <a:gd name="connsiteX16" fmla="*/ 2633 w 10000"/>
                <a:gd name="connsiteY16" fmla="*/ 0 h 13459"/>
                <a:gd name="connsiteX17" fmla="*/ 649 w 10000"/>
                <a:gd name="connsiteY17" fmla="*/ 4345 h 13459"/>
                <a:gd name="connsiteX0" fmla="*/ 649 w 10000"/>
                <a:gd name="connsiteY0" fmla="*/ 4345 h 13459"/>
                <a:gd name="connsiteX1" fmla="*/ 0 w 10000"/>
                <a:gd name="connsiteY1" fmla="*/ 6497 h 13459"/>
                <a:gd name="connsiteX2" fmla="*/ 334 w 10000"/>
                <a:gd name="connsiteY2" fmla="*/ 7960 h 13459"/>
                <a:gd name="connsiteX3" fmla="*/ 1781 w 10000"/>
                <a:gd name="connsiteY3" fmla="*/ 10833 h 13459"/>
                <a:gd name="connsiteX4" fmla="*/ 3321 w 10000"/>
                <a:gd name="connsiteY4" fmla="*/ 11492 h 13459"/>
                <a:gd name="connsiteX5" fmla="*/ 3321 w 10000"/>
                <a:gd name="connsiteY5" fmla="*/ 13160 h 13459"/>
                <a:gd name="connsiteX6" fmla="*/ 4499 w 10000"/>
                <a:gd name="connsiteY6" fmla="*/ 13160 h 13459"/>
                <a:gd name="connsiteX7" fmla="*/ 5037 w 10000"/>
                <a:gd name="connsiteY7" fmla="*/ 13459 h 13459"/>
                <a:gd name="connsiteX8" fmla="*/ 5900 w 10000"/>
                <a:gd name="connsiteY8" fmla="*/ 13160 h 13459"/>
                <a:gd name="connsiteX9" fmla="*/ 7746 w 10000"/>
                <a:gd name="connsiteY9" fmla="*/ 13160 h 13459"/>
                <a:gd name="connsiteX10" fmla="*/ 9666 w 10000"/>
                <a:gd name="connsiteY10" fmla="*/ 13160 h 13459"/>
                <a:gd name="connsiteX11" fmla="*/ 10000 w 10000"/>
                <a:gd name="connsiteY11" fmla="*/ 11492 h 13459"/>
                <a:gd name="connsiteX12" fmla="*/ 8703 w 10000"/>
                <a:gd name="connsiteY12" fmla="*/ 10204 h 13459"/>
                <a:gd name="connsiteX13" fmla="*/ 7739 w 10000"/>
                <a:gd name="connsiteY13" fmla="*/ 9762 h 13459"/>
                <a:gd name="connsiteX14" fmla="*/ 4729 w 10000"/>
                <a:gd name="connsiteY14" fmla="*/ 7700 h 13459"/>
                <a:gd name="connsiteX15" fmla="*/ 4194 w 10000"/>
                <a:gd name="connsiteY15" fmla="*/ 6032 h 13459"/>
                <a:gd name="connsiteX16" fmla="*/ 2633 w 10000"/>
                <a:gd name="connsiteY16" fmla="*/ 0 h 13459"/>
                <a:gd name="connsiteX17" fmla="*/ 649 w 10000"/>
                <a:gd name="connsiteY17" fmla="*/ 4345 h 13459"/>
                <a:gd name="connsiteX0" fmla="*/ 649 w 10540"/>
                <a:gd name="connsiteY0" fmla="*/ 4345 h 13459"/>
                <a:gd name="connsiteX1" fmla="*/ 0 w 10540"/>
                <a:gd name="connsiteY1" fmla="*/ 6497 h 13459"/>
                <a:gd name="connsiteX2" fmla="*/ 334 w 10540"/>
                <a:gd name="connsiteY2" fmla="*/ 7960 h 13459"/>
                <a:gd name="connsiteX3" fmla="*/ 1781 w 10540"/>
                <a:gd name="connsiteY3" fmla="*/ 10833 h 13459"/>
                <a:gd name="connsiteX4" fmla="*/ 3321 w 10540"/>
                <a:gd name="connsiteY4" fmla="*/ 11492 h 13459"/>
                <a:gd name="connsiteX5" fmla="*/ 3321 w 10540"/>
                <a:gd name="connsiteY5" fmla="*/ 13160 h 13459"/>
                <a:gd name="connsiteX6" fmla="*/ 4499 w 10540"/>
                <a:gd name="connsiteY6" fmla="*/ 13160 h 13459"/>
                <a:gd name="connsiteX7" fmla="*/ 5037 w 10540"/>
                <a:gd name="connsiteY7" fmla="*/ 13459 h 13459"/>
                <a:gd name="connsiteX8" fmla="*/ 5900 w 10540"/>
                <a:gd name="connsiteY8" fmla="*/ 13160 h 13459"/>
                <a:gd name="connsiteX9" fmla="*/ 7746 w 10540"/>
                <a:gd name="connsiteY9" fmla="*/ 13160 h 13459"/>
                <a:gd name="connsiteX10" fmla="*/ 9666 w 10540"/>
                <a:gd name="connsiteY10" fmla="*/ 13160 h 13459"/>
                <a:gd name="connsiteX11" fmla="*/ 10540 w 10540"/>
                <a:gd name="connsiteY11" fmla="*/ 11240 h 13459"/>
                <a:gd name="connsiteX12" fmla="*/ 8703 w 10540"/>
                <a:gd name="connsiteY12" fmla="*/ 10204 h 13459"/>
                <a:gd name="connsiteX13" fmla="*/ 7739 w 10540"/>
                <a:gd name="connsiteY13" fmla="*/ 9762 h 13459"/>
                <a:gd name="connsiteX14" fmla="*/ 4729 w 10540"/>
                <a:gd name="connsiteY14" fmla="*/ 7700 h 13459"/>
                <a:gd name="connsiteX15" fmla="*/ 4194 w 10540"/>
                <a:gd name="connsiteY15" fmla="*/ 6032 h 13459"/>
                <a:gd name="connsiteX16" fmla="*/ 2633 w 10540"/>
                <a:gd name="connsiteY16" fmla="*/ 0 h 13459"/>
                <a:gd name="connsiteX17" fmla="*/ 649 w 10540"/>
                <a:gd name="connsiteY17" fmla="*/ 4345 h 1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40" h="13459">
                  <a:moveTo>
                    <a:pt x="649" y="4345"/>
                  </a:moveTo>
                  <a:lnTo>
                    <a:pt x="0" y="6497"/>
                  </a:lnTo>
                  <a:cubicBezTo>
                    <a:pt x="111" y="6985"/>
                    <a:pt x="223" y="7472"/>
                    <a:pt x="334" y="7960"/>
                  </a:cubicBezTo>
                  <a:lnTo>
                    <a:pt x="1781" y="10833"/>
                  </a:lnTo>
                  <a:lnTo>
                    <a:pt x="3321" y="11492"/>
                  </a:lnTo>
                  <a:lnTo>
                    <a:pt x="3321" y="13160"/>
                  </a:lnTo>
                  <a:lnTo>
                    <a:pt x="4499" y="13160"/>
                  </a:lnTo>
                  <a:lnTo>
                    <a:pt x="5037" y="13459"/>
                  </a:lnTo>
                  <a:lnTo>
                    <a:pt x="5900" y="13160"/>
                  </a:lnTo>
                  <a:lnTo>
                    <a:pt x="7746" y="13160"/>
                  </a:lnTo>
                  <a:lnTo>
                    <a:pt x="9666" y="13160"/>
                  </a:lnTo>
                  <a:cubicBezTo>
                    <a:pt x="9777" y="12604"/>
                    <a:pt x="10429" y="11796"/>
                    <a:pt x="10540" y="11240"/>
                  </a:cubicBezTo>
                  <a:lnTo>
                    <a:pt x="8703" y="10204"/>
                  </a:lnTo>
                  <a:lnTo>
                    <a:pt x="7739" y="9762"/>
                  </a:lnTo>
                  <a:lnTo>
                    <a:pt x="4729" y="7700"/>
                  </a:lnTo>
                  <a:lnTo>
                    <a:pt x="4194" y="6032"/>
                  </a:lnTo>
                  <a:cubicBezTo>
                    <a:pt x="4027" y="4949"/>
                    <a:pt x="3224" y="281"/>
                    <a:pt x="2633" y="0"/>
                  </a:cubicBezTo>
                  <a:lnTo>
                    <a:pt x="649" y="4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96391920-76DD-4B36-83EA-5ECE2A413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8443" y="5364284"/>
              <a:ext cx="720287" cy="672696"/>
            </a:xfrm>
            <a:custGeom>
              <a:avLst/>
              <a:gdLst>
                <a:gd name="connsiteX0" fmla="*/ 720287 w 720287"/>
                <a:gd name="connsiteY0" fmla="*/ 0 h 672696"/>
                <a:gd name="connsiteX1" fmla="*/ 720287 w 720287"/>
                <a:gd name="connsiteY1" fmla="*/ 111185 h 672696"/>
                <a:gd name="connsiteX2" fmla="*/ 709692 w 720287"/>
                <a:gd name="connsiteY2" fmla="*/ 158340 h 672696"/>
                <a:gd name="connsiteX3" fmla="*/ 487322 w 720287"/>
                <a:gd name="connsiteY3" fmla="*/ 267530 h 672696"/>
                <a:gd name="connsiteX4" fmla="*/ 624529 w 720287"/>
                <a:gd name="connsiteY4" fmla="*/ 435994 h 672696"/>
                <a:gd name="connsiteX5" fmla="*/ 720287 w 720287"/>
                <a:gd name="connsiteY5" fmla="*/ 483349 h 672696"/>
                <a:gd name="connsiteX6" fmla="*/ 720287 w 720287"/>
                <a:gd name="connsiteY6" fmla="*/ 672696 h 672696"/>
                <a:gd name="connsiteX7" fmla="*/ 709692 w 720287"/>
                <a:gd name="connsiteY7" fmla="*/ 671531 h 672696"/>
                <a:gd name="connsiteX8" fmla="*/ 49678 w 720287"/>
                <a:gd name="connsiteY8" fmla="*/ 267530 h 672696"/>
                <a:gd name="connsiteX9" fmla="*/ 0 w 720287"/>
                <a:gd name="connsiteY9" fmla="*/ 267530 h 67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287" h="672696">
                  <a:moveTo>
                    <a:pt x="720287" y="0"/>
                  </a:moveTo>
                  <a:lnTo>
                    <a:pt x="720287" y="111185"/>
                  </a:lnTo>
                  <a:lnTo>
                    <a:pt x="709692" y="158340"/>
                  </a:lnTo>
                  <a:lnTo>
                    <a:pt x="487322" y="267530"/>
                  </a:lnTo>
                  <a:lnTo>
                    <a:pt x="624529" y="435994"/>
                  </a:lnTo>
                  <a:lnTo>
                    <a:pt x="720287" y="483349"/>
                  </a:lnTo>
                  <a:lnTo>
                    <a:pt x="720287" y="672696"/>
                  </a:lnTo>
                  <a:lnTo>
                    <a:pt x="709692" y="671531"/>
                  </a:lnTo>
                  <a:lnTo>
                    <a:pt x="49678" y="267530"/>
                  </a:lnTo>
                  <a:lnTo>
                    <a:pt x="0" y="26753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C82B390-565B-409F-94D9-54DDA2CDF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4954511"/>
              <a:ext cx="2450613" cy="1901458"/>
            </a:xfrm>
            <a:custGeom>
              <a:avLst/>
              <a:gdLst>
                <a:gd name="T0" fmla="*/ 257 w 738"/>
                <a:gd name="T1" fmla="*/ 206 h 678"/>
                <a:gd name="T2" fmla="*/ 224 w 738"/>
                <a:gd name="T3" fmla="*/ 322 h 678"/>
                <a:gd name="T4" fmla="*/ 257 w 738"/>
                <a:gd name="T5" fmla="*/ 422 h 678"/>
                <a:gd name="T6" fmla="*/ 161 w 738"/>
                <a:gd name="T7" fmla="*/ 546 h 678"/>
                <a:gd name="T8" fmla="*/ 292 w 738"/>
                <a:gd name="T9" fmla="*/ 518 h 678"/>
                <a:gd name="T10" fmla="*/ 387 w 738"/>
                <a:gd name="T11" fmla="*/ 364 h 678"/>
                <a:gd name="T12" fmla="*/ 394 w 738"/>
                <a:gd name="T13" fmla="*/ 266 h 678"/>
                <a:gd name="T14" fmla="*/ 552 w 738"/>
                <a:gd name="T15" fmla="*/ 112 h 678"/>
                <a:gd name="T16" fmla="*/ 704 w 738"/>
                <a:gd name="T17" fmla="*/ 0 h 678"/>
                <a:gd name="T18" fmla="*/ 738 w 738"/>
                <a:gd name="T19" fmla="*/ 33 h 678"/>
                <a:gd name="T20" fmla="*/ 693 w 738"/>
                <a:gd name="T21" fmla="*/ 42 h 678"/>
                <a:gd name="T22" fmla="*/ 586 w 738"/>
                <a:gd name="T23" fmla="*/ 166 h 678"/>
                <a:gd name="T24" fmla="*/ 542 w 738"/>
                <a:gd name="T25" fmla="*/ 210 h 678"/>
                <a:gd name="T26" fmla="*/ 542 w 738"/>
                <a:gd name="T27" fmla="*/ 239 h 678"/>
                <a:gd name="T28" fmla="*/ 479 w 738"/>
                <a:gd name="T29" fmla="*/ 299 h 678"/>
                <a:gd name="T30" fmla="*/ 542 w 738"/>
                <a:gd name="T31" fmla="*/ 318 h 678"/>
                <a:gd name="T32" fmla="*/ 445 w 738"/>
                <a:gd name="T33" fmla="*/ 383 h 678"/>
                <a:gd name="T34" fmla="*/ 431 w 738"/>
                <a:gd name="T35" fmla="*/ 454 h 678"/>
                <a:gd name="T36" fmla="*/ 395 w 738"/>
                <a:gd name="T37" fmla="*/ 470 h 678"/>
                <a:gd name="T38" fmla="*/ 328 w 738"/>
                <a:gd name="T39" fmla="*/ 546 h 678"/>
                <a:gd name="T40" fmla="*/ 308 w 738"/>
                <a:gd name="T41" fmla="*/ 678 h 678"/>
                <a:gd name="T42" fmla="*/ 276 w 738"/>
                <a:gd name="T43" fmla="*/ 618 h 678"/>
                <a:gd name="T44" fmla="*/ 200 w 738"/>
                <a:gd name="T45" fmla="*/ 610 h 678"/>
                <a:gd name="T46" fmla="*/ 161 w 738"/>
                <a:gd name="T47" fmla="*/ 578 h 678"/>
                <a:gd name="T48" fmla="*/ 109 w 738"/>
                <a:gd name="T49" fmla="*/ 626 h 678"/>
                <a:gd name="T50" fmla="*/ 49 w 738"/>
                <a:gd name="T51" fmla="*/ 645 h 678"/>
                <a:gd name="T52" fmla="*/ 7 w 738"/>
                <a:gd name="T53" fmla="*/ 645 h 678"/>
                <a:gd name="T54" fmla="*/ 57 w 738"/>
                <a:gd name="T55" fmla="*/ 610 h 678"/>
                <a:gd name="T56" fmla="*/ 77 w 738"/>
                <a:gd name="T57" fmla="*/ 574 h 678"/>
                <a:gd name="T58" fmla="*/ 97 w 738"/>
                <a:gd name="T59" fmla="*/ 558 h 678"/>
                <a:gd name="T60" fmla="*/ 41 w 738"/>
                <a:gd name="T61" fmla="*/ 578 h 678"/>
                <a:gd name="T62" fmla="*/ 0 w 738"/>
                <a:gd name="T63" fmla="*/ 622 h 678"/>
                <a:gd name="T64" fmla="*/ 0 w 738"/>
                <a:gd name="T65" fmla="*/ 377 h 678"/>
                <a:gd name="connsiteX0" fmla="*/ 3482 w 10000"/>
                <a:gd name="connsiteY0" fmla="*/ 3038 h 10000"/>
                <a:gd name="connsiteX1" fmla="*/ 3035 w 10000"/>
                <a:gd name="connsiteY1" fmla="*/ 4749 h 10000"/>
                <a:gd name="connsiteX2" fmla="*/ 2182 w 10000"/>
                <a:gd name="connsiteY2" fmla="*/ 8053 h 10000"/>
                <a:gd name="connsiteX3" fmla="*/ 3957 w 10000"/>
                <a:gd name="connsiteY3" fmla="*/ 7640 h 10000"/>
                <a:gd name="connsiteX4" fmla="*/ 5244 w 10000"/>
                <a:gd name="connsiteY4" fmla="*/ 5369 h 10000"/>
                <a:gd name="connsiteX5" fmla="*/ 5339 w 10000"/>
                <a:gd name="connsiteY5" fmla="*/ 3923 h 10000"/>
                <a:gd name="connsiteX6" fmla="*/ 7480 w 10000"/>
                <a:gd name="connsiteY6" fmla="*/ 1652 h 10000"/>
                <a:gd name="connsiteX7" fmla="*/ 9539 w 10000"/>
                <a:gd name="connsiteY7" fmla="*/ 0 h 10000"/>
                <a:gd name="connsiteX8" fmla="*/ 10000 w 10000"/>
                <a:gd name="connsiteY8" fmla="*/ 487 h 10000"/>
                <a:gd name="connsiteX9" fmla="*/ 9390 w 10000"/>
                <a:gd name="connsiteY9" fmla="*/ 619 h 10000"/>
                <a:gd name="connsiteX10" fmla="*/ 7940 w 10000"/>
                <a:gd name="connsiteY10" fmla="*/ 2448 h 10000"/>
                <a:gd name="connsiteX11" fmla="*/ 7344 w 10000"/>
                <a:gd name="connsiteY11" fmla="*/ 3097 h 10000"/>
                <a:gd name="connsiteX12" fmla="*/ 7344 w 10000"/>
                <a:gd name="connsiteY12" fmla="*/ 3525 h 10000"/>
                <a:gd name="connsiteX13" fmla="*/ 6491 w 10000"/>
                <a:gd name="connsiteY13" fmla="*/ 4410 h 10000"/>
                <a:gd name="connsiteX14" fmla="*/ 7344 w 10000"/>
                <a:gd name="connsiteY14" fmla="*/ 4690 h 10000"/>
                <a:gd name="connsiteX15" fmla="*/ 6030 w 10000"/>
                <a:gd name="connsiteY15" fmla="*/ 5649 h 10000"/>
                <a:gd name="connsiteX16" fmla="*/ 5840 w 10000"/>
                <a:gd name="connsiteY16" fmla="*/ 6696 h 10000"/>
                <a:gd name="connsiteX17" fmla="*/ 5352 w 10000"/>
                <a:gd name="connsiteY17" fmla="*/ 6932 h 10000"/>
                <a:gd name="connsiteX18" fmla="*/ 4444 w 10000"/>
                <a:gd name="connsiteY18" fmla="*/ 8053 h 10000"/>
                <a:gd name="connsiteX19" fmla="*/ 4173 w 10000"/>
                <a:gd name="connsiteY19" fmla="*/ 10000 h 10000"/>
                <a:gd name="connsiteX20" fmla="*/ 3740 w 10000"/>
                <a:gd name="connsiteY20" fmla="*/ 9115 h 10000"/>
                <a:gd name="connsiteX21" fmla="*/ 2710 w 10000"/>
                <a:gd name="connsiteY21" fmla="*/ 8997 h 10000"/>
                <a:gd name="connsiteX22" fmla="*/ 2182 w 10000"/>
                <a:gd name="connsiteY22" fmla="*/ 8525 h 10000"/>
                <a:gd name="connsiteX23" fmla="*/ 1477 w 10000"/>
                <a:gd name="connsiteY23" fmla="*/ 9233 h 10000"/>
                <a:gd name="connsiteX24" fmla="*/ 664 w 10000"/>
                <a:gd name="connsiteY24" fmla="*/ 9513 h 10000"/>
                <a:gd name="connsiteX25" fmla="*/ 95 w 10000"/>
                <a:gd name="connsiteY25" fmla="*/ 9513 h 10000"/>
                <a:gd name="connsiteX26" fmla="*/ 772 w 10000"/>
                <a:gd name="connsiteY26" fmla="*/ 8997 h 10000"/>
                <a:gd name="connsiteX27" fmla="*/ 1043 w 10000"/>
                <a:gd name="connsiteY27" fmla="*/ 8466 h 10000"/>
                <a:gd name="connsiteX28" fmla="*/ 1314 w 10000"/>
                <a:gd name="connsiteY28" fmla="*/ 8230 h 10000"/>
                <a:gd name="connsiteX29" fmla="*/ 556 w 10000"/>
                <a:gd name="connsiteY29" fmla="*/ 8525 h 10000"/>
                <a:gd name="connsiteX30" fmla="*/ 0 w 10000"/>
                <a:gd name="connsiteY30" fmla="*/ 9174 h 10000"/>
                <a:gd name="connsiteX31" fmla="*/ 0 w 10000"/>
                <a:gd name="connsiteY31" fmla="*/ 5560 h 10000"/>
                <a:gd name="connsiteX0" fmla="*/ 3035 w 10000"/>
                <a:gd name="connsiteY0" fmla="*/ 4749 h 10000"/>
                <a:gd name="connsiteX1" fmla="*/ 2182 w 10000"/>
                <a:gd name="connsiteY1" fmla="*/ 8053 h 10000"/>
                <a:gd name="connsiteX2" fmla="*/ 3957 w 10000"/>
                <a:gd name="connsiteY2" fmla="*/ 7640 h 10000"/>
                <a:gd name="connsiteX3" fmla="*/ 5244 w 10000"/>
                <a:gd name="connsiteY3" fmla="*/ 5369 h 10000"/>
                <a:gd name="connsiteX4" fmla="*/ 5339 w 10000"/>
                <a:gd name="connsiteY4" fmla="*/ 3923 h 10000"/>
                <a:gd name="connsiteX5" fmla="*/ 7480 w 10000"/>
                <a:gd name="connsiteY5" fmla="*/ 1652 h 10000"/>
                <a:gd name="connsiteX6" fmla="*/ 9539 w 10000"/>
                <a:gd name="connsiteY6" fmla="*/ 0 h 10000"/>
                <a:gd name="connsiteX7" fmla="*/ 10000 w 10000"/>
                <a:gd name="connsiteY7" fmla="*/ 487 h 10000"/>
                <a:gd name="connsiteX8" fmla="*/ 9390 w 10000"/>
                <a:gd name="connsiteY8" fmla="*/ 619 h 10000"/>
                <a:gd name="connsiteX9" fmla="*/ 7940 w 10000"/>
                <a:gd name="connsiteY9" fmla="*/ 2448 h 10000"/>
                <a:gd name="connsiteX10" fmla="*/ 7344 w 10000"/>
                <a:gd name="connsiteY10" fmla="*/ 3097 h 10000"/>
                <a:gd name="connsiteX11" fmla="*/ 7344 w 10000"/>
                <a:gd name="connsiteY11" fmla="*/ 3525 h 10000"/>
                <a:gd name="connsiteX12" fmla="*/ 6491 w 10000"/>
                <a:gd name="connsiteY12" fmla="*/ 4410 h 10000"/>
                <a:gd name="connsiteX13" fmla="*/ 7344 w 10000"/>
                <a:gd name="connsiteY13" fmla="*/ 4690 h 10000"/>
                <a:gd name="connsiteX14" fmla="*/ 6030 w 10000"/>
                <a:gd name="connsiteY14" fmla="*/ 5649 h 10000"/>
                <a:gd name="connsiteX15" fmla="*/ 5840 w 10000"/>
                <a:gd name="connsiteY15" fmla="*/ 6696 h 10000"/>
                <a:gd name="connsiteX16" fmla="*/ 5352 w 10000"/>
                <a:gd name="connsiteY16" fmla="*/ 6932 h 10000"/>
                <a:gd name="connsiteX17" fmla="*/ 4444 w 10000"/>
                <a:gd name="connsiteY17" fmla="*/ 8053 h 10000"/>
                <a:gd name="connsiteX18" fmla="*/ 4173 w 10000"/>
                <a:gd name="connsiteY18" fmla="*/ 10000 h 10000"/>
                <a:gd name="connsiteX19" fmla="*/ 3740 w 10000"/>
                <a:gd name="connsiteY19" fmla="*/ 9115 h 10000"/>
                <a:gd name="connsiteX20" fmla="*/ 2710 w 10000"/>
                <a:gd name="connsiteY20" fmla="*/ 8997 h 10000"/>
                <a:gd name="connsiteX21" fmla="*/ 2182 w 10000"/>
                <a:gd name="connsiteY21" fmla="*/ 8525 h 10000"/>
                <a:gd name="connsiteX22" fmla="*/ 1477 w 10000"/>
                <a:gd name="connsiteY22" fmla="*/ 9233 h 10000"/>
                <a:gd name="connsiteX23" fmla="*/ 664 w 10000"/>
                <a:gd name="connsiteY23" fmla="*/ 9513 h 10000"/>
                <a:gd name="connsiteX24" fmla="*/ 95 w 10000"/>
                <a:gd name="connsiteY24" fmla="*/ 9513 h 10000"/>
                <a:gd name="connsiteX25" fmla="*/ 772 w 10000"/>
                <a:gd name="connsiteY25" fmla="*/ 8997 h 10000"/>
                <a:gd name="connsiteX26" fmla="*/ 1043 w 10000"/>
                <a:gd name="connsiteY26" fmla="*/ 8466 h 10000"/>
                <a:gd name="connsiteX27" fmla="*/ 1314 w 10000"/>
                <a:gd name="connsiteY27" fmla="*/ 8230 h 10000"/>
                <a:gd name="connsiteX28" fmla="*/ 556 w 10000"/>
                <a:gd name="connsiteY28" fmla="*/ 8525 h 10000"/>
                <a:gd name="connsiteX29" fmla="*/ 0 w 10000"/>
                <a:gd name="connsiteY29" fmla="*/ 9174 h 10000"/>
                <a:gd name="connsiteX30" fmla="*/ 0 w 10000"/>
                <a:gd name="connsiteY30" fmla="*/ 5560 h 10000"/>
                <a:gd name="connsiteX0" fmla="*/ 2182 w 10000"/>
                <a:gd name="connsiteY0" fmla="*/ 8053 h 10000"/>
                <a:gd name="connsiteX1" fmla="*/ 3957 w 10000"/>
                <a:gd name="connsiteY1" fmla="*/ 7640 h 10000"/>
                <a:gd name="connsiteX2" fmla="*/ 5244 w 10000"/>
                <a:gd name="connsiteY2" fmla="*/ 5369 h 10000"/>
                <a:gd name="connsiteX3" fmla="*/ 5339 w 10000"/>
                <a:gd name="connsiteY3" fmla="*/ 3923 h 10000"/>
                <a:gd name="connsiteX4" fmla="*/ 7480 w 10000"/>
                <a:gd name="connsiteY4" fmla="*/ 1652 h 10000"/>
                <a:gd name="connsiteX5" fmla="*/ 9539 w 10000"/>
                <a:gd name="connsiteY5" fmla="*/ 0 h 10000"/>
                <a:gd name="connsiteX6" fmla="*/ 10000 w 10000"/>
                <a:gd name="connsiteY6" fmla="*/ 487 h 10000"/>
                <a:gd name="connsiteX7" fmla="*/ 9390 w 10000"/>
                <a:gd name="connsiteY7" fmla="*/ 619 h 10000"/>
                <a:gd name="connsiteX8" fmla="*/ 7940 w 10000"/>
                <a:gd name="connsiteY8" fmla="*/ 2448 h 10000"/>
                <a:gd name="connsiteX9" fmla="*/ 7344 w 10000"/>
                <a:gd name="connsiteY9" fmla="*/ 3097 h 10000"/>
                <a:gd name="connsiteX10" fmla="*/ 7344 w 10000"/>
                <a:gd name="connsiteY10" fmla="*/ 3525 h 10000"/>
                <a:gd name="connsiteX11" fmla="*/ 6491 w 10000"/>
                <a:gd name="connsiteY11" fmla="*/ 4410 h 10000"/>
                <a:gd name="connsiteX12" fmla="*/ 7344 w 10000"/>
                <a:gd name="connsiteY12" fmla="*/ 4690 h 10000"/>
                <a:gd name="connsiteX13" fmla="*/ 6030 w 10000"/>
                <a:gd name="connsiteY13" fmla="*/ 5649 h 10000"/>
                <a:gd name="connsiteX14" fmla="*/ 5840 w 10000"/>
                <a:gd name="connsiteY14" fmla="*/ 6696 h 10000"/>
                <a:gd name="connsiteX15" fmla="*/ 5352 w 10000"/>
                <a:gd name="connsiteY15" fmla="*/ 6932 h 10000"/>
                <a:gd name="connsiteX16" fmla="*/ 4444 w 10000"/>
                <a:gd name="connsiteY16" fmla="*/ 8053 h 10000"/>
                <a:gd name="connsiteX17" fmla="*/ 4173 w 10000"/>
                <a:gd name="connsiteY17" fmla="*/ 10000 h 10000"/>
                <a:gd name="connsiteX18" fmla="*/ 3740 w 10000"/>
                <a:gd name="connsiteY18" fmla="*/ 9115 h 10000"/>
                <a:gd name="connsiteX19" fmla="*/ 2710 w 10000"/>
                <a:gd name="connsiteY19" fmla="*/ 8997 h 10000"/>
                <a:gd name="connsiteX20" fmla="*/ 2182 w 10000"/>
                <a:gd name="connsiteY20" fmla="*/ 8525 h 10000"/>
                <a:gd name="connsiteX21" fmla="*/ 1477 w 10000"/>
                <a:gd name="connsiteY21" fmla="*/ 9233 h 10000"/>
                <a:gd name="connsiteX22" fmla="*/ 664 w 10000"/>
                <a:gd name="connsiteY22" fmla="*/ 9513 h 10000"/>
                <a:gd name="connsiteX23" fmla="*/ 95 w 10000"/>
                <a:gd name="connsiteY23" fmla="*/ 9513 h 10000"/>
                <a:gd name="connsiteX24" fmla="*/ 772 w 10000"/>
                <a:gd name="connsiteY24" fmla="*/ 8997 h 10000"/>
                <a:gd name="connsiteX25" fmla="*/ 1043 w 10000"/>
                <a:gd name="connsiteY25" fmla="*/ 8466 h 10000"/>
                <a:gd name="connsiteX26" fmla="*/ 1314 w 10000"/>
                <a:gd name="connsiteY26" fmla="*/ 8230 h 10000"/>
                <a:gd name="connsiteX27" fmla="*/ 556 w 10000"/>
                <a:gd name="connsiteY27" fmla="*/ 8525 h 10000"/>
                <a:gd name="connsiteX28" fmla="*/ 0 w 10000"/>
                <a:gd name="connsiteY28" fmla="*/ 9174 h 10000"/>
                <a:gd name="connsiteX29" fmla="*/ 0 w 10000"/>
                <a:gd name="connsiteY29" fmla="*/ 5560 h 10000"/>
                <a:gd name="connsiteX0" fmla="*/ 2182 w 10000"/>
                <a:gd name="connsiteY0" fmla="*/ 8053 h 10000"/>
                <a:gd name="connsiteX1" fmla="*/ 3957 w 10000"/>
                <a:gd name="connsiteY1" fmla="*/ 7640 h 10000"/>
                <a:gd name="connsiteX2" fmla="*/ 5244 w 10000"/>
                <a:gd name="connsiteY2" fmla="*/ 5369 h 10000"/>
                <a:gd name="connsiteX3" fmla="*/ 5339 w 10000"/>
                <a:gd name="connsiteY3" fmla="*/ 3923 h 10000"/>
                <a:gd name="connsiteX4" fmla="*/ 7480 w 10000"/>
                <a:gd name="connsiteY4" fmla="*/ 1652 h 10000"/>
                <a:gd name="connsiteX5" fmla="*/ 9539 w 10000"/>
                <a:gd name="connsiteY5" fmla="*/ 0 h 10000"/>
                <a:gd name="connsiteX6" fmla="*/ 10000 w 10000"/>
                <a:gd name="connsiteY6" fmla="*/ 487 h 10000"/>
                <a:gd name="connsiteX7" fmla="*/ 9390 w 10000"/>
                <a:gd name="connsiteY7" fmla="*/ 619 h 10000"/>
                <a:gd name="connsiteX8" fmla="*/ 7940 w 10000"/>
                <a:gd name="connsiteY8" fmla="*/ 2448 h 10000"/>
                <a:gd name="connsiteX9" fmla="*/ 7344 w 10000"/>
                <a:gd name="connsiteY9" fmla="*/ 3097 h 10000"/>
                <a:gd name="connsiteX10" fmla="*/ 7344 w 10000"/>
                <a:gd name="connsiteY10" fmla="*/ 3525 h 10000"/>
                <a:gd name="connsiteX11" fmla="*/ 6491 w 10000"/>
                <a:gd name="connsiteY11" fmla="*/ 4410 h 10000"/>
                <a:gd name="connsiteX12" fmla="*/ 7344 w 10000"/>
                <a:gd name="connsiteY12" fmla="*/ 4690 h 10000"/>
                <a:gd name="connsiteX13" fmla="*/ 6030 w 10000"/>
                <a:gd name="connsiteY13" fmla="*/ 5649 h 10000"/>
                <a:gd name="connsiteX14" fmla="*/ 5840 w 10000"/>
                <a:gd name="connsiteY14" fmla="*/ 6696 h 10000"/>
                <a:gd name="connsiteX15" fmla="*/ 5352 w 10000"/>
                <a:gd name="connsiteY15" fmla="*/ 6932 h 10000"/>
                <a:gd name="connsiteX16" fmla="*/ 4444 w 10000"/>
                <a:gd name="connsiteY16" fmla="*/ 8053 h 10000"/>
                <a:gd name="connsiteX17" fmla="*/ 4173 w 10000"/>
                <a:gd name="connsiteY17" fmla="*/ 10000 h 10000"/>
                <a:gd name="connsiteX18" fmla="*/ 3740 w 10000"/>
                <a:gd name="connsiteY18" fmla="*/ 9115 h 10000"/>
                <a:gd name="connsiteX19" fmla="*/ 2710 w 10000"/>
                <a:gd name="connsiteY19" fmla="*/ 8997 h 10000"/>
                <a:gd name="connsiteX20" fmla="*/ 2182 w 10000"/>
                <a:gd name="connsiteY20" fmla="*/ 8525 h 10000"/>
                <a:gd name="connsiteX21" fmla="*/ 1477 w 10000"/>
                <a:gd name="connsiteY21" fmla="*/ 9233 h 10000"/>
                <a:gd name="connsiteX22" fmla="*/ 664 w 10000"/>
                <a:gd name="connsiteY22" fmla="*/ 9513 h 10000"/>
                <a:gd name="connsiteX23" fmla="*/ 95 w 10000"/>
                <a:gd name="connsiteY23" fmla="*/ 9513 h 10000"/>
                <a:gd name="connsiteX24" fmla="*/ 772 w 10000"/>
                <a:gd name="connsiteY24" fmla="*/ 8997 h 10000"/>
                <a:gd name="connsiteX25" fmla="*/ 1043 w 10000"/>
                <a:gd name="connsiteY25" fmla="*/ 8466 h 10000"/>
                <a:gd name="connsiteX26" fmla="*/ 1314 w 10000"/>
                <a:gd name="connsiteY26" fmla="*/ 8230 h 10000"/>
                <a:gd name="connsiteX27" fmla="*/ 556 w 10000"/>
                <a:gd name="connsiteY27" fmla="*/ 8525 h 10000"/>
                <a:gd name="connsiteX28" fmla="*/ 0 w 10000"/>
                <a:gd name="connsiteY28" fmla="*/ 9174 h 10000"/>
                <a:gd name="connsiteX0" fmla="*/ 2182 w 10000"/>
                <a:gd name="connsiteY0" fmla="*/ 8053 h 10000"/>
                <a:gd name="connsiteX1" fmla="*/ 3957 w 10000"/>
                <a:gd name="connsiteY1" fmla="*/ 7640 h 10000"/>
                <a:gd name="connsiteX2" fmla="*/ 5244 w 10000"/>
                <a:gd name="connsiteY2" fmla="*/ 5369 h 10000"/>
                <a:gd name="connsiteX3" fmla="*/ 5339 w 10000"/>
                <a:gd name="connsiteY3" fmla="*/ 3923 h 10000"/>
                <a:gd name="connsiteX4" fmla="*/ 7480 w 10000"/>
                <a:gd name="connsiteY4" fmla="*/ 1652 h 10000"/>
                <a:gd name="connsiteX5" fmla="*/ 9539 w 10000"/>
                <a:gd name="connsiteY5" fmla="*/ 0 h 10000"/>
                <a:gd name="connsiteX6" fmla="*/ 10000 w 10000"/>
                <a:gd name="connsiteY6" fmla="*/ 487 h 10000"/>
                <a:gd name="connsiteX7" fmla="*/ 9390 w 10000"/>
                <a:gd name="connsiteY7" fmla="*/ 619 h 10000"/>
                <a:gd name="connsiteX8" fmla="*/ 7940 w 10000"/>
                <a:gd name="connsiteY8" fmla="*/ 2448 h 10000"/>
                <a:gd name="connsiteX9" fmla="*/ 7344 w 10000"/>
                <a:gd name="connsiteY9" fmla="*/ 3097 h 10000"/>
                <a:gd name="connsiteX10" fmla="*/ 7344 w 10000"/>
                <a:gd name="connsiteY10" fmla="*/ 3525 h 10000"/>
                <a:gd name="connsiteX11" fmla="*/ 6491 w 10000"/>
                <a:gd name="connsiteY11" fmla="*/ 4410 h 10000"/>
                <a:gd name="connsiteX12" fmla="*/ 7344 w 10000"/>
                <a:gd name="connsiteY12" fmla="*/ 4690 h 10000"/>
                <a:gd name="connsiteX13" fmla="*/ 6030 w 10000"/>
                <a:gd name="connsiteY13" fmla="*/ 5649 h 10000"/>
                <a:gd name="connsiteX14" fmla="*/ 5840 w 10000"/>
                <a:gd name="connsiteY14" fmla="*/ 6696 h 10000"/>
                <a:gd name="connsiteX15" fmla="*/ 5352 w 10000"/>
                <a:gd name="connsiteY15" fmla="*/ 6932 h 10000"/>
                <a:gd name="connsiteX16" fmla="*/ 4444 w 10000"/>
                <a:gd name="connsiteY16" fmla="*/ 8053 h 10000"/>
                <a:gd name="connsiteX17" fmla="*/ 4173 w 10000"/>
                <a:gd name="connsiteY17" fmla="*/ 10000 h 10000"/>
                <a:gd name="connsiteX18" fmla="*/ 3740 w 10000"/>
                <a:gd name="connsiteY18" fmla="*/ 9115 h 10000"/>
                <a:gd name="connsiteX19" fmla="*/ 2710 w 10000"/>
                <a:gd name="connsiteY19" fmla="*/ 8997 h 10000"/>
                <a:gd name="connsiteX20" fmla="*/ 2182 w 10000"/>
                <a:gd name="connsiteY20" fmla="*/ 8525 h 10000"/>
                <a:gd name="connsiteX21" fmla="*/ 1477 w 10000"/>
                <a:gd name="connsiteY21" fmla="*/ 9233 h 10000"/>
                <a:gd name="connsiteX22" fmla="*/ 664 w 10000"/>
                <a:gd name="connsiteY22" fmla="*/ 9513 h 10000"/>
                <a:gd name="connsiteX23" fmla="*/ 95 w 10000"/>
                <a:gd name="connsiteY23" fmla="*/ 9513 h 10000"/>
                <a:gd name="connsiteX24" fmla="*/ 772 w 10000"/>
                <a:gd name="connsiteY24" fmla="*/ 8997 h 10000"/>
                <a:gd name="connsiteX25" fmla="*/ 1043 w 10000"/>
                <a:gd name="connsiteY25" fmla="*/ 8466 h 10000"/>
                <a:gd name="connsiteX26" fmla="*/ 556 w 10000"/>
                <a:gd name="connsiteY26" fmla="*/ 8525 h 10000"/>
                <a:gd name="connsiteX27" fmla="*/ 0 w 10000"/>
                <a:gd name="connsiteY27" fmla="*/ 9174 h 10000"/>
                <a:gd name="connsiteX0" fmla="*/ 3957 w 10000"/>
                <a:gd name="connsiteY0" fmla="*/ 7640 h 10000"/>
                <a:gd name="connsiteX1" fmla="*/ 5244 w 10000"/>
                <a:gd name="connsiteY1" fmla="*/ 5369 h 10000"/>
                <a:gd name="connsiteX2" fmla="*/ 5339 w 10000"/>
                <a:gd name="connsiteY2" fmla="*/ 3923 h 10000"/>
                <a:gd name="connsiteX3" fmla="*/ 7480 w 10000"/>
                <a:gd name="connsiteY3" fmla="*/ 1652 h 10000"/>
                <a:gd name="connsiteX4" fmla="*/ 9539 w 10000"/>
                <a:gd name="connsiteY4" fmla="*/ 0 h 10000"/>
                <a:gd name="connsiteX5" fmla="*/ 10000 w 10000"/>
                <a:gd name="connsiteY5" fmla="*/ 487 h 10000"/>
                <a:gd name="connsiteX6" fmla="*/ 9390 w 10000"/>
                <a:gd name="connsiteY6" fmla="*/ 619 h 10000"/>
                <a:gd name="connsiteX7" fmla="*/ 7940 w 10000"/>
                <a:gd name="connsiteY7" fmla="*/ 2448 h 10000"/>
                <a:gd name="connsiteX8" fmla="*/ 7344 w 10000"/>
                <a:gd name="connsiteY8" fmla="*/ 3097 h 10000"/>
                <a:gd name="connsiteX9" fmla="*/ 7344 w 10000"/>
                <a:gd name="connsiteY9" fmla="*/ 3525 h 10000"/>
                <a:gd name="connsiteX10" fmla="*/ 6491 w 10000"/>
                <a:gd name="connsiteY10" fmla="*/ 4410 h 10000"/>
                <a:gd name="connsiteX11" fmla="*/ 7344 w 10000"/>
                <a:gd name="connsiteY11" fmla="*/ 4690 h 10000"/>
                <a:gd name="connsiteX12" fmla="*/ 6030 w 10000"/>
                <a:gd name="connsiteY12" fmla="*/ 5649 h 10000"/>
                <a:gd name="connsiteX13" fmla="*/ 5840 w 10000"/>
                <a:gd name="connsiteY13" fmla="*/ 6696 h 10000"/>
                <a:gd name="connsiteX14" fmla="*/ 5352 w 10000"/>
                <a:gd name="connsiteY14" fmla="*/ 6932 h 10000"/>
                <a:gd name="connsiteX15" fmla="*/ 4444 w 10000"/>
                <a:gd name="connsiteY15" fmla="*/ 8053 h 10000"/>
                <a:gd name="connsiteX16" fmla="*/ 4173 w 10000"/>
                <a:gd name="connsiteY16" fmla="*/ 10000 h 10000"/>
                <a:gd name="connsiteX17" fmla="*/ 3740 w 10000"/>
                <a:gd name="connsiteY17" fmla="*/ 9115 h 10000"/>
                <a:gd name="connsiteX18" fmla="*/ 2710 w 10000"/>
                <a:gd name="connsiteY18" fmla="*/ 8997 h 10000"/>
                <a:gd name="connsiteX19" fmla="*/ 2182 w 10000"/>
                <a:gd name="connsiteY19" fmla="*/ 8525 h 10000"/>
                <a:gd name="connsiteX20" fmla="*/ 1477 w 10000"/>
                <a:gd name="connsiteY20" fmla="*/ 9233 h 10000"/>
                <a:gd name="connsiteX21" fmla="*/ 664 w 10000"/>
                <a:gd name="connsiteY21" fmla="*/ 9513 h 10000"/>
                <a:gd name="connsiteX22" fmla="*/ 95 w 10000"/>
                <a:gd name="connsiteY22" fmla="*/ 9513 h 10000"/>
                <a:gd name="connsiteX23" fmla="*/ 772 w 10000"/>
                <a:gd name="connsiteY23" fmla="*/ 8997 h 10000"/>
                <a:gd name="connsiteX24" fmla="*/ 1043 w 10000"/>
                <a:gd name="connsiteY24" fmla="*/ 8466 h 10000"/>
                <a:gd name="connsiteX25" fmla="*/ 556 w 10000"/>
                <a:gd name="connsiteY25" fmla="*/ 8525 h 10000"/>
                <a:gd name="connsiteX26" fmla="*/ 0 w 10000"/>
                <a:gd name="connsiteY26" fmla="*/ 9174 h 10000"/>
                <a:gd name="connsiteX0" fmla="*/ 3957 w 10000"/>
                <a:gd name="connsiteY0" fmla="*/ 7640 h 10000"/>
                <a:gd name="connsiteX1" fmla="*/ 5244 w 10000"/>
                <a:gd name="connsiteY1" fmla="*/ 5369 h 10000"/>
                <a:gd name="connsiteX2" fmla="*/ 5339 w 10000"/>
                <a:gd name="connsiteY2" fmla="*/ 3923 h 10000"/>
                <a:gd name="connsiteX3" fmla="*/ 7480 w 10000"/>
                <a:gd name="connsiteY3" fmla="*/ 1652 h 10000"/>
                <a:gd name="connsiteX4" fmla="*/ 9539 w 10000"/>
                <a:gd name="connsiteY4" fmla="*/ 0 h 10000"/>
                <a:gd name="connsiteX5" fmla="*/ 10000 w 10000"/>
                <a:gd name="connsiteY5" fmla="*/ 487 h 10000"/>
                <a:gd name="connsiteX6" fmla="*/ 9390 w 10000"/>
                <a:gd name="connsiteY6" fmla="*/ 619 h 10000"/>
                <a:gd name="connsiteX7" fmla="*/ 7940 w 10000"/>
                <a:gd name="connsiteY7" fmla="*/ 2448 h 10000"/>
                <a:gd name="connsiteX8" fmla="*/ 7344 w 10000"/>
                <a:gd name="connsiteY8" fmla="*/ 3097 h 10000"/>
                <a:gd name="connsiteX9" fmla="*/ 7344 w 10000"/>
                <a:gd name="connsiteY9" fmla="*/ 3525 h 10000"/>
                <a:gd name="connsiteX10" fmla="*/ 6491 w 10000"/>
                <a:gd name="connsiteY10" fmla="*/ 4410 h 10000"/>
                <a:gd name="connsiteX11" fmla="*/ 7344 w 10000"/>
                <a:gd name="connsiteY11" fmla="*/ 4690 h 10000"/>
                <a:gd name="connsiteX12" fmla="*/ 6030 w 10000"/>
                <a:gd name="connsiteY12" fmla="*/ 5649 h 10000"/>
                <a:gd name="connsiteX13" fmla="*/ 5840 w 10000"/>
                <a:gd name="connsiteY13" fmla="*/ 6696 h 10000"/>
                <a:gd name="connsiteX14" fmla="*/ 5352 w 10000"/>
                <a:gd name="connsiteY14" fmla="*/ 6932 h 10000"/>
                <a:gd name="connsiteX15" fmla="*/ 4444 w 10000"/>
                <a:gd name="connsiteY15" fmla="*/ 8053 h 10000"/>
                <a:gd name="connsiteX16" fmla="*/ 4173 w 10000"/>
                <a:gd name="connsiteY16" fmla="*/ 10000 h 10000"/>
                <a:gd name="connsiteX17" fmla="*/ 3740 w 10000"/>
                <a:gd name="connsiteY17" fmla="*/ 9115 h 10000"/>
                <a:gd name="connsiteX18" fmla="*/ 2710 w 10000"/>
                <a:gd name="connsiteY18" fmla="*/ 8997 h 10000"/>
                <a:gd name="connsiteX19" fmla="*/ 2182 w 10000"/>
                <a:gd name="connsiteY19" fmla="*/ 8525 h 10000"/>
                <a:gd name="connsiteX20" fmla="*/ 664 w 10000"/>
                <a:gd name="connsiteY20" fmla="*/ 9513 h 10000"/>
                <a:gd name="connsiteX21" fmla="*/ 95 w 10000"/>
                <a:gd name="connsiteY21" fmla="*/ 9513 h 10000"/>
                <a:gd name="connsiteX22" fmla="*/ 772 w 10000"/>
                <a:gd name="connsiteY22" fmla="*/ 8997 h 10000"/>
                <a:gd name="connsiteX23" fmla="*/ 1043 w 10000"/>
                <a:gd name="connsiteY23" fmla="*/ 8466 h 10000"/>
                <a:gd name="connsiteX24" fmla="*/ 556 w 10000"/>
                <a:gd name="connsiteY24" fmla="*/ 8525 h 10000"/>
                <a:gd name="connsiteX25" fmla="*/ 0 w 10000"/>
                <a:gd name="connsiteY25" fmla="*/ 9174 h 10000"/>
                <a:gd name="connsiteX0" fmla="*/ 3957 w 10000"/>
                <a:gd name="connsiteY0" fmla="*/ 7640 h 10000"/>
                <a:gd name="connsiteX1" fmla="*/ 5244 w 10000"/>
                <a:gd name="connsiteY1" fmla="*/ 5369 h 10000"/>
                <a:gd name="connsiteX2" fmla="*/ 5339 w 10000"/>
                <a:gd name="connsiteY2" fmla="*/ 3923 h 10000"/>
                <a:gd name="connsiteX3" fmla="*/ 7480 w 10000"/>
                <a:gd name="connsiteY3" fmla="*/ 1652 h 10000"/>
                <a:gd name="connsiteX4" fmla="*/ 9539 w 10000"/>
                <a:gd name="connsiteY4" fmla="*/ 0 h 10000"/>
                <a:gd name="connsiteX5" fmla="*/ 10000 w 10000"/>
                <a:gd name="connsiteY5" fmla="*/ 487 h 10000"/>
                <a:gd name="connsiteX6" fmla="*/ 9390 w 10000"/>
                <a:gd name="connsiteY6" fmla="*/ 619 h 10000"/>
                <a:gd name="connsiteX7" fmla="*/ 7940 w 10000"/>
                <a:gd name="connsiteY7" fmla="*/ 2448 h 10000"/>
                <a:gd name="connsiteX8" fmla="*/ 7344 w 10000"/>
                <a:gd name="connsiteY8" fmla="*/ 3097 h 10000"/>
                <a:gd name="connsiteX9" fmla="*/ 7344 w 10000"/>
                <a:gd name="connsiteY9" fmla="*/ 3525 h 10000"/>
                <a:gd name="connsiteX10" fmla="*/ 6491 w 10000"/>
                <a:gd name="connsiteY10" fmla="*/ 4410 h 10000"/>
                <a:gd name="connsiteX11" fmla="*/ 7344 w 10000"/>
                <a:gd name="connsiteY11" fmla="*/ 4690 h 10000"/>
                <a:gd name="connsiteX12" fmla="*/ 6030 w 10000"/>
                <a:gd name="connsiteY12" fmla="*/ 5649 h 10000"/>
                <a:gd name="connsiteX13" fmla="*/ 5840 w 10000"/>
                <a:gd name="connsiteY13" fmla="*/ 6696 h 10000"/>
                <a:gd name="connsiteX14" fmla="*/ 5352 w 10000"/>
                <a:gd name="connsiteY14" fmla="*/ 6932 h 10000"/>
                <a:gd name="connsiteX15" fmla="*/ 4444 w 10000"/>
                <a:gd name="connsiteY15" fmla="*/ 8053 h 10000"/>
                <a:gd name="connsiteX16" fmla="*/ 4173 w 10000"/>
                <a:gd name="connsiteY16" fmla="*/ 10000 h 10000"/>
                <a:gd name="connsiteX17" fmla="*/ 3740 w 10000"/>
                <a:gd name="connsiteY17" fmla="*/ 9115 h 10000"/>
                <a:gd name="connsiteX18" fmla="*/ 2710 w 10000"/>
                <a:gd name="connsiteY18" fmla="*/ 8997 h 10000"/>
                <a:gd name="connsiteX19" fmla="*/ 2182 w 10000"/>
                <a:gd name="connsiteY19" fmla="*/ 8525 h 10000"/>
                <a:gd name="connsiteX20" fmla="*/ 95 w 10000"/>
                <a:gd name="connsiteY20" fmla="*/ 9513 h 10000"/>
                <a:gd name="connsiteX21" fmla="*/ 772 w 10000"/>
                <a:gd name="connsiteY21" fmla="*/ 8997 h 10000"/>
                <a:gd name="connsiteX22" fmla="*/ 1043 w 10000"/>
                <a:gd name="connsiteY22" fmla="*/ 8466 h 10000"/>
                <a:gd name="connsiteX23" fmla="*/ 556 w 10000"/>
                <a:gd name="connsiteY23" fmla="*/ 8525 h 10000"/>
                <a:gd name="connsiteX24" fmla="*/ 0 w 10000"/>
                <a:gd name="connsiteY24" fmla="*/ 9174 h 10000"/>
                <a:gd name="connsiteX0" fmla="*/ 3957 w 10000"/>
                <a:gd name="connsiteY0" fmla="*/ 7640 h 10000"/>
                <a:gd name="connsiteX1" fmla="*/ 5244 w 10000"/>
                <a:gd name="connsiteY1" fmla="*/ 5369 h 10000"/>
                <a:gd name="connsiteX2" fmla="*/ 5339 w 10000"/>
                <a:gd name="connsiteY2" fmla="*/ 3923 h 10000"/>
                <a:gd name="connsiteX3" fmla="*/ 7480 w 10000"/>
                <a:gd name="connsiteY3" fmla="*/ 1652 h 10000"/>
                <a:gd name="connsiteX4" fmla="*/ 9539 w 10000"/>
                <a:gd name="connsiteY4" fmla="*/ 0 h 10000"/>
                <a:gd name="connsiteX5" fmla="*/ 10000 w 10000"/>
                <a:gd name="connsiteY5" fmla="*/ 487 h 10000"/>
                <a:gd name="connsiteX6" fmla="*/ 9390 w 10000"/>
                <a:gd name="connsiteY6" fmla="*/ 619 h 10000"/>
                <a:gd name="connsiteX7" fmla="*/ 7940 w 10000"/>
                <a:gd name="connsiteY7" fmla="*/ 2448 h 10000"/>
                <a:gd name="connsiteX8" fmla="*/ 7344 w 10000"/>
                <a:gd name="connsiteY8" fmla="*/ 3097 h 10000"/>
                <a:gd name="connsiteX9" fmla="*/ 7344 w 10000"/>
                <a:gd name="connsiteY9" fmla="*/ 3525 h 10000"/>
                <a:gd name="connsiteX10" fmla="*/ 6491 w 10000"/>
                <a:gd name="connsiteY10" fmla="*/ 4410 h 10000"/>
                <a:gd name="connsiteX11" fmla="*/ 7344 w 10000"/>
                <a:gd name="connsiteY11" fmla="*/ 4690 h 10000"/>
                <a:gd name="connsiteX12" fmla="*/ 6030 w 10000"/>
                <a:gd name="connsiteY12" fmla="*/ 5649 h 10000"/>
                <a:gd name="connsiteX13" fmla="*/ 5840 w 10000"/>
                <a:gd name="connsiteY13" fmla="*/ 6696 h 10000"/>
                <a:gd name="connsiteX14" fmla="*/ 5352 w 10000"/>
                <a:gd name="connsiteY14" fmla="*/ 6932 h 10000"/>
                <a:gd name="connsiteX15" fmla="*/ 4444 w 10000"/>
                <a:gd name="connsiteY15" fmla="*/ 8053 h 10000"/>
                <a:gd name="connsiteX16" fmla="*/ 4173 w 10000"/>
                <a:gd name="connsiteY16" fmla="*/ 10000 h 10000"/>
                <a:gd name="connsiteX17" fmla="*/ 3740 w 10000"/>
                <a:gd name="connsiteY17" fmla="*/ 9115 h 10000"/>
                <a:gd name="connsiteX18" fmla="*/ 2710 w 10000"/>
                <a:gd name="connsiteY18" fmla="*/ 8997 h 10000"/>
                <a:gd name="connsiteX19" fmla="*/ 2182 w 10000"/>
                <a:gd name="connsiteY19" fmla="*/ 8525 h 10000"/>
                <a:gd name="connsiteX20" fmla="*/ 95 w 10000"/>
                <a:gd name="connsiteY20" fmla="*/ 9513 h 10000"/>
                <a:gd name="connsiteX21" fmla="*/ 772 w 10000"/>
                <a:gd name="connsiteY21" fmla="*/ 8997 h 10000"/>
                <a:gd name="connsiteX22" fmla="*/ 556 w 10000"/>
                <a:gd name="connsiteY22" fmla="*/ 8525 h 10000"/>
                <a:gd name="connsiteX23" fmla="*/ 0 w 10000"/>
                <a:gd name="connsiteY23" fmla="*/ 9174 h 10000"/>
                <a:gd name="connsiteX0" fmla="*/ 3957 w 10000"/>
                <a:gd name="connsiteY0" fmla="*/ 7640 h 10000"/>
                <a:gd name="connsiteX1" fmla="*/ 5244 w 10000"/>
                <a:gd name="connsiteY1" fmla="*/ 5369 h 10000"/>
                <a:gd name="connsiteX2" fmla="*/ 5339 w 10000"/>
                <a:gd name="connsiteY2" fmla="*/ 3923 h 10000"/>
                <a:gd name="connsiteX3" fmla="*/ 7480 w 10000"/>
                <a:gd name="connsiteY3" fmla="*/ 1652 h 10000"/>
                <a:gd name="connsiteX4" fmla="*/ 9539 w 10000"/>
                <a:gd name="connsiteY4" fmla="*/ 0 h 10000"/>
                <a:gd name="connsiteX5" fmla="*/ 10000 w 10000"/>
                <a:gd name="connsiteY5" fmla="*/ 487 h 10000"/>
                <a:gd name="connsiteX6" fmla="*/ 9390 w 10000"/>
                <a:gd name="connsiteY6" fmla="*/ 619 h 10000"/>
                <a:gd name="connsiteX7" fmla="*/ 7940 w 10000"/>
                <a:gd name="connsiteY7" fmla="*/ 2448 h 10000"/>
                <a:gd name="connsiteX8" fmla="*/ 7344 w 10000"/>
                <a:gd name="connsiteY8" fmla="*/ 3097 h 10000"/>
                <a:gd name="connsiteX9" fmla="*/ 7344 w 10000"/>
                <a:gd name="connsiteY9" fmla="*/ 3525 h 10000"/>
                <a:gd name="connsiteX10" fmla="*/ 6491 w 10000"/>
                <a:gd name="connsiteY10" fmla="*/ 4410 h 10000"/>
                <a:gd name="connsiteX11" fmla="*/ 7344 w 10000"/>
                <a:gd name="connsiteY11" fmla="*/ 4690 h 10000"/>
                <a:gd name="connsiteX12" fmla="*/ 6030 w 10000"/>
                <a:gd name="connsiteY12" fmla="*/ 5649 h 10000"/>
                <a:gd name="connsiteX13" fmla="*/ 5840 w 10000"/>
                <a:gd name="connsiteY13" fmla="*/ 6696 h 10000"/>
                <a:gd name="connsiteX14" fmla="*/ 5352 w 10000"/>
                <a:gd name="connsiteY14" fmla="*/ 6932 h 10000"/>
                <a:gd name="connsiteX15" fmla="*/ 4444 w 10000"/>
                <a:gd name="connsiteY15" fmla="*/ 8053 h 10000"/>
                <a:gd name="connsiteX16" fmla="*/ 4173 w 10000"/>
                <a:gd name="connsiteY16" fmla="*/ 10000 h 10000"/>
                <a:gd name="connsiteX17" fmla="*/ 3740 w 10000"/>
                <a:gd name="connsiteY17" fmla="*/ 9115 h 10000"/>
                <a:gd name="connsiteX18" fmla="*/ 2710 w 10000"/>
                <a:gd name="connsiteY18" fmla="*/ 8997 h 10000"/>
                <a:gd name="connsiteX19" fmla="*/ 2182 w 10000"/>
                <a:gd name="connsiteY19" fmla="*/ 8525 h 10000"/>
                <a:gd name="connsiteX20" fmla="*/ 95 w 10000"/>
                <a:gd name="connsiteY20" fmla="*/ 9513 h 10000"/>
                <a:gd name="connsiteX21" fmla="*/ 772 w 10000"/>
                <a:gd name="connsiteY21" fmla="*/ 8997 h 10000"/>
                <a:gd name="connsiteX22" fmla="*/ 0 w 10000"/>
                <a:gd name="connsiteY22" fmla="*/ 9174 h 10000"/>
                <a:gd name="connsiteX0" fmla="*/ 3911 w 9954"/>
                <a:gd name="connsiteY0" fmla="*/ 7640 h 10000"/>
                <a:gd name="connsiteX1" fmla="*/ 5198 w 9954"/>
                <a:gd name="connsiteY1" fmla="*/ 5369 h 10000"/>
                <a:gd name="connsiteX2" fmla="*/ 5293 w 9954"/>
                <a:gd name="connsiteY2" fmla="*/ 3923 h 10000"/>
                <a:gd name="connsiteX3" fmla="*/ 7434 w 9954"/>
                <a:gd name="connsiteY3" fmla="*/ 1652 h 10000"/>
                <a:gd name="connsiteX4" fmla="*/ 9493 w 9954"/>
                <a:gd name="connsiteY4" fmla="*/ 0 h 10000"/>
                <a:gd name="connsiteX5" fmla="*/ 9954 w 9954"/>
                <a:gd name="connsiteY5" fmla="*/ 487 h 10000"/>
                <a:gd name="connsiteX6" fmla="*/ 9344 w 9954"/>
                <a:gd name="connsiteY6" fmla="*/ 619 h 10000"/>
                <a:gd name="connsiteX7" fmla="*/ 7894 w 9954"/>
                <a:gd name="connsiteY7" fmla="*/ 2448 h 10000"/>
                <a:gd name="connsiteX8" fmla="*/ 7298 w 9954"/>
                <a:gd name="connsiteY8" fmla="*/ 3097 h 10000"/>
                <a:gd name="connsiteX9" fmla="*/ 7298 w 9954"/>
                <a:gd name="connsiteY9" fmla="*/ 3525 h 10000"/>
                <a:gd name="connsiteX10" fmla="*/ 6445 w 9954"/>
                <a:gd name="connsiteY10" fmla="*/ 4410 h 10000"/>
                <a:gd name="connsiteX11" fmla="*/ 7298 w 9954"/>
                <a:gd name="connsiteY11" fmla="*/ 4690 h 10000"/>
                <a:gd name="connsiteX12" fmla="*/ 5984 w 9954"/>
                <a:gd name="connsiteY12" fmla="*/ 5649 h 10000"/>
                <a:gd name="connsiteX13" fmla="*/ 5794 w 9954"/>
                <a:gd name="connsiteY13" fmla="*/ 6696 h 10000"/>
                <a:gd name="connsiteX14" fmla="*/ 5306 w 9954"/>
                <a:gd name="connsiteY14" fmla="*/ 6932 h 10000"/>
                <a:gd name="connsiteX15" fmla="*/ 4398 w 9954"/>
                <a:gd name="connsiteY15" fmla="*/ 8053 h 10000"/>
                <a:gd name="connsiteX16" fmla="*/ 4127 w 9954"/>
                <a:gd name="connsiteY16" fmla="*/ 10000 h 10000"/>
                <a:gd name="connsiteX17" fmla="*/ 3694 w 9954"/>
                <a:gd name="connsiteY17" fmla="*/ 9115 h 10000"/>
                <a:gd name="connsiteX18" fmla="*/ 2664 w 9954"/>
                <a:gd name="connsiteY18" fmla="*/ 8997 h 10000"/>
                <a:gd name="connsiteX19" fmla="*/ 2136 w 9954"/>
                <a:gd name="connsiteY19" fmla="*/ 8525 h 10000"/>
                <a:gd name="connsiteX20" fmla="*/ 49 w 9954"/>
                <a:gd name="connsiteY20" fmla="*/ 9513 h 10000"/>
                <a:gd name="connsiteX21" fmla="*/ 726 w 9954"/>
                <a:gd name="connsiteY21" fmla="*/ 8997 h 10000"/>
                <a:gd name="connsiteX0" fmla="*/ 3200 w 9271"/>
                <a:gd name="connsiteY0" fmla="*/ 7640 h 10000"/>
                <a:gd name="connsiteX1" fmla="*/ 4493 w 9271"/>
                <a:gd name="connsiteY1" fmla="*/ 5369 h 10000"/>
                <a:gd name="connsiteX2" fmla="*/ 4588 w 9271"/>
                <a:gd name="connsiteY2" fmla="*/ 3923 h 10000"/>
                <a:gd name="connsiteX3" fmla="*/ 6739 w 9271"/>
                <a:gd name="connsiteY3" fmla="*/ 1652 h 10000"/>
                <a:gd name="connsiteX4" fmla="*/ 8808 w 9271"/>
                <a:gd name="connsiteY4" fmla="*/ 0 h 10000"/>
                <a:gd name="connsiteX5" fmla="*/ 9271 w 9271"/>
                <a:gd name="connsiteY5" fmla="*/ 487 h 10000"/>
                <a:gd name="connsiteX6" fmla="*/ 8658 w 9271"/>
                <a:gd name="connsiteY6" fmla="*/ 619 h 10000"/>
                <a:gd name="connsiteX7" fmla="*/ 7201 w 9271"/>
                <a:gd name="connsiteY7" fmla="*/ 2448 h 10000"/>
                <a:gd name="connsiteX8" fmla="*/ 6603 w 9271"/>
                <a:gd name="connsiteY8" fmla="*/ 3097 h 10000"/>
                <a:gd name="connsiteX9" fmla="*/ 6603 w 9271"/>
                <a:gd name="connsiteY9" fmla="*/ 3525 h 10000"/>
                <a:gd name="connsiteX10" fmla="*/ 5746 w 9271"/>
                <a:gd name="connsiteY10" fmla="*/ 4410 h 10000"/>
                <a:gd name="connsiteX11" fmla="*/ 6603 w 9271"/>
                <a:gd name="connsiteY11" fmla="*/ 4690 h 10000"/>
                <a:gd name="connsiteX12" fmla="*/ 5283 w 9271"/>
                <a:gd name="connsiteY12" fmla="*/ 5649 h 10000"/>
                <a:gd name="connsiteX13" fmla="*/ 5092 w 9271"/>
                <a:gd name="connsiteY13" fmla="*/ 6696 h 10000"/>
                <a:gd name="connsiteX14" fmla="*/ 4602 w 9271"/>
                <a:gd name="connsiteY14" fmla="*/ 6932 h 10000"/>
                <a:gd name="connsiteX15" fmla="*/ 3689 w 9271"/>
                <a:gd name="connsiteY15" fmla="*/ 8053 h 10000"/>
                <a:gd name="connsiteX16" fmla="*/ 3417 w 9271"/>
                <a:gd name="connsiteY16" fmla="*/ 10000 h 10000"/>
                <a:gd name="connsiteX17" fmla="*/ 2982 w 9271"/>
                <a:gd name="connsiteY17" fmla="*/ 9115 h 10000"/>
                <a:gd name="connsiteX18" fmla="*/ 1947 w 9271"/>
                <a:gd name="connsiteY18" fmla="*/ 8997 h 10000"/>
                <a:gd name="connsiteX19" fmla="*/ 1417 w 9271"/>
                <a:gd name="connsiteY19" fmla="*/ 8525 h 10000"/>
                <a:gd name="connsiteX20" fmla="*/ 0 w 9271"/>
                <a:gd name="connsiteY20" fmla="*/ 8997 h 10000"/>
                <a:gd name="connsiteX0" fmla="*/ 1924 w 8472"/>
                <a:gd name="connsiteY0" fmla="*/ 7640 h 10000"/>
                <a:gd name="connsiteX1" fmla="*/ 3318 w 8472"/>
                <a:gd name="connsiteY1" fmla="*/ 5369 h 10000"/>
                <a:gd name="connsiteX2" fmla="*/ 3421 w 8472"/>
                <a:gd name="connsiteY2" fmla="*/ 3923 h 10000"/>
                <a:gd name="connsiteX3" fmla="*/ 5741 w 8472"/>
                <a:gd name="connsiteY3" fmla="*/ 1652 h 10000"/>
                <a:gd name="connsiteX4" fmla="*/ 7973 w 8472"/>
                <a:gd name="connsiteY4" fmla="*/ 0 h 10000"/>
                <a:gd name="connsiteX5" fmla="*/ 8472 w 8472"/>
                <a:gd name="connsiteY5" fmla="*/ 487 h 10000"/>
                <a:gd name="connsiteX6" fmla="*/ 7811 w 8472"/>
                <a:gd name="connsiteY6" fmla="*/ 619 h 10000"/>
                <a:gd name="connsiteX7" fmla="*/ 6239 w 8472"/>
                <a:gd name="connsiteY7" fmla="*/ 2448 h 10000"/>
                <a:gd name="connsiteX8" fmla="*/ 5594 w 8472"/>
                <a:gd name="connsiteY8" fmla="*/ 3097 h 10000"/>
                <a:gd name="connsiteX9" fmla="*/ 5594 w 8472"/>
                <a:gd name="connsiteY9" fmla="*/ 3525 h 10000"/>
                <a:gd name="connsiteX10" fmla="*/ 4670 w 8472"/>
                <a:gd name="connsiteY10" fmla="*/ 4410 h 10000"/>
                <a:gd name="connsiteX11" fmla="*/ 5594 w 8472"/>
                <a:gd name="connsiteY11" fmla="*/ 4690 h 10000"/>
                <a:gd name="connsiteX12" fmla="*/ 4170 w 8472"/>
                <a:gd name="connsiteY12" fmla="*/ 5649 h 10000"/>
                <a:gd name="connsiteX13" fmla="*/ 3964 w 8472"/>
                <a:gd name="connsiteY13" fmla="*/ 6696 h 10000"/>
                <a:gd name="connsiteX14" fmla="*/ 3436 w 8472"/>
                <a:gd name="connsiteY14" fmla="*/ 6932 h 10000"/>
                <a:gd name="connsiteX15" fmla="*/ 2451 w 8472"/>
                <a:gd name="connsiteY15" fmla="*/ 8053 h 10000"/>
                <a:gd name="connsiteX16" fmla="*/ 2158 w 8472"/>
                <a:gd name="connsiteY16" fmla="*/ 10000 h 10000"/>
                <a:gd name="connsiteX17" fmla="*/ 1688 w 8472"/>
                <a:gd name="connsiteY17" fmla="*/ 9115 h 10000"/>
                <a:gd name="connsiteX18" fmla="*/ 572 w 8472"/>
                <a:gd name="connsiteY18" fmla="*/ 8997 h 10000"/>
                <a:gd name="connsiteX19" fmla="*/ 0 w 8472"/>
                <a:gd name="connsiteY19" fmla="*/ 8525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72" h="10000">
                  <a:moveTo>
                    <a:pt x="1924" y="7640"/>
                  </a:moveTo>
                  <a:lnTo>
                    <a:pt x="3318" y="5369"/>
                  </a:lnTo>
                  <a:cubicBezTo>
                    <a:pt x="3353" y="4887"/>
                    <a:pt x="3386" y="4405"/>
                    <a:pt x="3421" y="3923"/>
                  </a:cubicBezTo>
                  <a:lnTo>
                    <a:pt x="5741" y="1652"/>
                  </a:lnTo>
                  <a:lnTo>
                    <a:pt x="7973" y="0"/>
                  </a:lnTo>
                  <a:lnTo>
                    <a:pt x="8472" y="487"/>
                  </a:lnTo>
                  <a:lnTo>
                    <a:pt x="7811" y="619"/>
                  </a:lnTo>
                  <a:lnTo>
                    <a:pt x="6239" y="2448"/>
                  </a:lnTo>
                  <a:lnTo>
                    <a:pt x="5594" y="3097"/>
                  </a:lnTo>
                  <a:lnTo>
                    <a:pt x="5594" y="3525"/>
                  </a:lnTo>
                  <a:lnTo>
                    <a:pt x="4670" y="4410"/>
                  </a:lnTo>
                  <a:lnTo>
                    <a:pt x="5594" y="4690"/>
                  </a:lnTo>
                  <a:lnTo>
                    <a:pt x="4170" y="5649"/>
                  </a:lnTo>
                  <a:cubicBezTo>
                    <a:pt x="4101" y="5998"/>
                    <a:pt x="4032" y="6347"/>
                    <a:pt x="3964" y="6696"/>
                  </a:cubicBezTo>
                  <a:lnTo>
                    <a:pt x="3436" y="6932"/>
                  </a:lnTo>
                  <a:lnTo>
                    <a:pt x="2451" y="8053"/>
                  </a:lnTo>
                  <a:cubicBezTo>
                    <a:pt x="2354" y="8702"/>
                    <a:pt x="2255" y="9351"/>
                    <a:pt x="2158" y="10000"/>
                  </a:cubicBezTo>
                  <a:lnTo>
                    <a:pt x="1688" y="9115"/>
                  </a:lnTo>
                  <a:lnTo>
                    <a:pt x="572" y="8997"/>
                  </a:lnTo>
                  <a:lnTo>
                    <a:pt x="0" y="8525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EC1BA21-CC12-4A2B-857B-D4E5934C552F}"/>
                </a:ext>
              </a:extLst>
            </p:cNvPr>
            <p:cNvCxnSpPr>
              <a:cxnSpLocks/>
              <a:stCxn id="14" idx="4"/>
              <a:endCxn id="37" idx="2"/>
            </p:cNvCxnSpPr>
            <p:nvPr/>
          </p:nvCxnSpPr>
          <p:spPr>
            <a:xfrm flipV="1">
              <a:off x="2306286" y="4312179"/>
              <a:ext cx="5521" cy="64233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F54958E-0814-469F-AF86-A0C90B28A52D}"/>
                </a:ext>
              </a:extLst>
            </p:cNvPr>
            <p:cNvGrpSpPr/>
            <p:nvPr/>
          </p:nvGrpSpPr>
          <p:grpSpPr>
            <a:xfrm>
              <a:off x="1142939" y="3138661"/>
              <a:ext cx="2337736" cy="1729499"/>
              <a:chOff x="1519832" y="2821715"/>
              <a:chExt cx="2337736" cy="1729499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FA887BD7-1D66-4317-8E79-04E3BC4B3557}"/>
                  </a:ext>
                </a:extLst>
              </p:cNvPr>
              <p:cNvGrpSpPr/>
              <p:nvPr/>
            </p:nvGrpSpPr>
            <p:grpSpPr>
              <a:xfrm>
                <a:off x="1519832" y="2821715"/>
                <a:ext cx="2337736" cy="1173518"/>
                <a:chOff x="1519832" y="2638015"/>
                <a:chExt cx="2337736" cy="1173518"/>
              </a:xfrm>
            </p:grpSpPr>
            <p:sp>
              <p:nvSpPr>
                <p:cNvPr id="36" name="íṩḻídè">
                  <a:extLst>
                    <a:ext uri="{FF2B5EF4-FFF2-40B4-BE49-F238E27FC236}">
                      <a16:creationId xmlns:a16="http://schemas.microsoft.com/office/drawing/2014/main" id="{F64819D1-3AAF-4D34-A558-C1F9D05665AE}"/>
                    </a:ext>
                  </a:extLst>
                </p:cNvPr>
                <p:cNvSpPr txBox="1"/>
                <p:nvPr/>
              </p:nvSpPr>
              <p:spPr bwMode="auto">
                <a:xfrm>
                  <a:off x="1519832" y="2638015"/>
                  <a:ext cx="2337736" cy="469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  <p:sp>
              <p:nvSpPr>
                <p:cNvPr id="37" name="i$ľîḓê">
                  <a:extLst>
                    <a:ext uri="{FF2B5EF4-FFF2-40B4-BE49-F238E27FC236}">
                      <a16:creationId xmlns:a16="http://schemas.microsoft.com/office/drawing/2014/main" id="{59F185CF-68F1-4F28-B973-80B42A00B9A7}"/>
                    </a:ext>
                  </a:extLst>
                </p:cNvPr>
                <p:cNvSpPr/>
                <p:nvPr/>
              </p:nvSpPr>
              <p:spPr bwMode="auto">
                <a:xfrm>
                  <a:off x="1519832" y="3107647"/>
                  <a:ext cx="2337736" cy="703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Supporting text here.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.……</a:t>
                  </a:r>
                </a:p>
              </p:txBody>
            </p:sp>
          </p:grpSp>
          <p:sp>
            <p:nvSpPr>
              <p:cNvPr id="35" name="íṩḻídè">
                <a:extLst>
                  <a:ext uri="{FF2B5EF4-FFF2-40B4-BE49-F238E27FC236}">
                    <a16:creationId xmlns:a16="http://schemas.microsoft.com/office/drawing/2014/main" id="{6A61C806-556E-4440-88B9-00D95F20486F}"/>
                  </a:ext>
                </a:extLst>
              </p:cNvPr>
              <p:cNvSpPr txBox="1"/>
              <p:nvPr/>
            </p:nvSpPr>
            <p:spPr bwMode="auto">
              <a:xfrm>
                <a:off x="2029656" y="4081584"/>
                <a:ext cx="1318088" cy="4696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400" b="1" dirty="0"/>
                  <a:t>2015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0DFCE06-5E5A-4024-BC64-B3574E44F0C7}"/>
                </a:ext>
              </a:extLst>
            </p:cNvPr>
            <p:cNvCxnSpPr>
              <a:cxnSpLocks/>
              <a:stCxn id="8" idx="27"/>
              <a:endCxn id="33" idx="2"/>
            </p:cNvCxnSpPr>
            <p:nvPr/>
          </p:nvCxnSpPr>
          <p:spPr>
            <a:xfrm flipV="1">
              <a:off x="4600991" y="3492662"/>
              <a:ext cx="13393" cy="97238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7385E21-5742-49F1-8781-73C7D3D3EAE6}"/>
                </a:ext>
              </a:extLst>
            </p:cNvPr>
            <p:cNvGrpSpPr/>
            <p:nvPr/>
          </p:nvGrpSpPr>
          <p:grpSpPr>
            <a:xfrm>
              <a:off x="3445516" y="2319144"/>
              <a:ext cx="2337736" cy="1872591"/>
              <a:chOff x="3588866" y="2319144"/>
              <a:chExt cx="2337736" cy="1872591"/>
            </a:xfrm>
          </p:grpSpPr>
          <p:sp>
            <p:nvSpPr>
              <p:cNvPr id="30" name="íṩḻídè">
                <a:extLst>
                  <a:ext uri="{FF2B5EF4-FFF2-40B4-BE49-F238E27FC236}">
                    <a16:creationId xmlns:a16="http://schemas.microsoft.com/office/drawing/2014/main" id="{85149D63-F6E6-4379-8725-37EF45CA9018}"/>
                  </a:ext>
                </a:extLst>
              </p:cNvPr>
              <p:cNvSpPr txBox="1"/>
              <p:nvPr/>
            </p:nvSpPr>
            <p:spPr bwMode="auto">
              <a:xfrm>
                <a:off x="4102709" y="3722105"/>
                <a:ext cx="1318088" cy="4696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400" b="1" dirty="0"/>
                  <a:t>2016</a:t>
                </a: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A0B47A12-3196-47DE-8F63-C27EF4CDDCEB}"/>
                  </a:ext>
                </a:extLst>
              </p:cNvPr>
              <p:cNvGrpSpPr/>
              <p:nvPr/>
            </p:nvGrpSpPr>
            <p:grpSpPr>
              <a:xfrm>
                <a:off x="3588866" y="2319144"/>
                <a:ext cx="2337736" cy="1173518"/>
                <a:chOff x="3588866" y="1648938"/>
                <a:chExt cx="2337736" cy="1173518"/>
              </a:xfrm>
            </p:grpSpPr>
            <p:sp>
              <p:nvSpPr>
                <p:cNvPr id="32" name="íṩḻídè">
                  <a:extLst>
                    <a:ext uri="{FF2B5EF4-FFF2-40B4-BE49-F238E27FC236}">
                      <a16:creationId xmlns:a16="http://schemas.microsoft.com/office/drawing/2014/main" id="{80F6E0D1-6149-40E6-9E02-E928508970A3}"/>
                    </a:ext>
                  </a:extLst>
                </p:cNvPr>
                <p:cNvSpPr txBox="1"/>
                <p:nvPr/>
              </p:nvSpPr>
              <p:spPr bwMode="auto">
                <a:xfrm>
                  <a:off x="3588866" y="1648938"/>
                  <a:ext cx="2337736" cy="469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  <p:sp>
              <p:nvSpPr>
                <p:cNvPr id="33" name="i$ľîḓê">
                  <a:extLst>
                    <a:ext uri="{FF2B5EF4-FFF2-40B4-BE49-F238E27FC236}">
                      <a16:creationId xmlns:a16="http://schemas.microsoft.com/office/drawing/2014/main" id="{5C67A162-3DFA-44D0-9C67-6E82B25181C8}"/>
                    </a:ext>
                  </a:extLst>
                </p:cNvPr>
                <p:cNvSpPr/>
                <p:nvPr/>
              </p:nvSpPr>
              <p:spPr bwMode="auto">
                <a:xfrm>
                  <a:off x="3588866" y="2118570"/>
                  <a:ext cx="2337736" cy="703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Supporting text here.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.……</a:t>
                  </a:r>
                </a:p>
              </p:txBody>
            </p:sp>
          </p:grp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3A80476-B539-44B0-AB84-72BCB5CB69C8}"/>
                </a:ext>
              </a:extLst>
            </p:cNvPr>
            <p:cNvCxnSpPr>
              <a:cxnSpLocks/>
              <a:stCxn id="11" idx="19"/>
              <a:endCxn id="29" idx="2"/>
            </p:cNvCxnSpPr>
            <p:nvPr/>
          </p:nvCxnSpPr>
          <p:spPr>
            <a:xfrm flipV="1">
              <a:off x="7328574" y="3302106"/>
              <a:ext cx="792" cy="140471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E546194-467F-47EC-B5C6-362109749D00}"/>
                </a:ext>
              </a:extLst>
            </p:cNvPr>
            <p:cNvGrpSpPr/>
            <p:nvPr/>
          </p:nvGrpSpPr>
          <p:grpSpPr>
            <a:xfrm>
              <a:off x="6160498" y="2128588"/>
              <a:ext cx="2337736" cy="2066463"/>
              <a:chOff x="6801840" y="2357868"/>
              <a:chExt cx="2337736" cy="2066463"/>
            </a:xfrm>
          </p:grpSpPr>
          <p:sp>
            <p:nvSpPr>
              <p:cNvPr id="26" name="íṩḻídè">
                <a:extLst>
                  <a:ext uri="{FF2B5EF4-FFF2-40B4-BE49-F238E27FC236}">
                    <a16:creationId xmlns:a16="http://schemas.microsoft.com/office/drawing/2014/main" id="{5325C88F-7F7A-4AB1-BE73-E89F4B27B9AF}"/>
                  </a:ext>
                </a:extLst>
              </p:cNvPr>
              <p:cNvSpPr txBox="1"/>
              <p:nvPr/>
            </p:nvSpPr>
            <p:spPr bwMode="auto">
              <a:xfrm>
                <a:off x="7318238" y="3954701"/>
                <a:ext cx="1318088" cy="4696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400" b="1" dirty="0"/>
                  <a:t>2017</a:t>
                </a:r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D98A158-E34C-4C8B-A0C5-4EEE719E9234}"/>
                  </a:ext>
                </a:extLst>
              </p:cNvPr>
              <p:cNvGrpSpPr/>
              <p:nvPr/>
            </p:nvGrpSpPr>
            <p:grpSpPr>
              <a:xfrm>
                <a:off x="6801840" y="2357868"/>
                <a:ext cx="2337736" cy="1173518"/>
                <a:chOff x="6624166" y="1648938"/>
                <a:chExt cx="2337736" cy="1173518"/>
              </a:xfrm>
            </p:grpSpPr>
            <p:sp>
              <p:nvSpPr>
                <p:cNvPr id="28" name="íṩḻídè">
                  <a:extLst>
                    <a:ext uri="{FF2B5EF4-FFF2-40B4-BE49-F238E27FC236}">
                      <a16:creationId xmlns:a16="http://schemas.microsoft.com/office/drawing/2014/main" id="{1C1E6127-CF58-4AAE-83F7-4ABF17C384FC}"/>
                    </a:ext>
                  </a:extLst>
                </p:cNvPr>
                <p:cNvSpPr txBox="1"/>
                <p:nvPr/>
              </p:nvSpPr>
              <p:spPr bwMode="auto">
                <a:xfrm>
                  <a:off x="6624166" y="1648938"/>
                  <a:ext cx="2337736" cy="469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  <p:sp>
              <p:nvSpPr>
                <p:cNvPr id="29" name="i$ľîḓê">
                  <a:extLst>
                    <a:ext uri="{FF2B5EF4-FFF2-40B4-BE49-F238E27FC236}">
                      <a16:creationId xmlns:a16="http://schemas.microsoft.com/office/drawing/2014/main" id="{3477A41F-AA15-4751-80FF-A44AD8500BF6}"/>
                    </a:ext>
                  </a:extLst>
                </p:cNvPr>
                <p:cNvSpPr/>
                <p:nvPr/>
              </p:nvSpPr>
              <p:spPr bwMode="auto">
                <a:xfrm>
                  <a:off x="6624166" y="2118570"/>
                  <a:ext cx="2337736" cy="703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Supporting text here.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.……</a:t>
                  </a:r>
                </a:p>
              </p:txBody>
            </p:sp>
          </p:grp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2AC5E00-A5FF-4C10-BF48-8ADCD7F6A3D9}"/>
                </a:ext>
              </a:extLst>
            </p:cNvPr>
            <p:cNvCxnSpPr>
              <a:cxnSpLocks/>
              <a:stCxn id="12" idx="16"/>
              <a:endCxn id="25" idx="2"/>
            </p:cNvCxnSpPr>
            <p:nvPr/>
          </p:nvCxnSpPr>
          <p:spPr>
            <a:xfrm flipH="1" flipV="1">
              <a:off x="9372356" y="2316518"/>
              <a:ext cx="310" cy="1624621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íṩḻídè">
              <a:extLst>
                <a:ext uri="{FF2B5EF4-FFF2-40B4-BE49-F238E27FC236}">
                  <a16:creationId xmlns:a16="http://schemas.microsoft.com/office/drawing/2014/main" id="{7D246791-6335-4D05-8BFF-C4C063B3D408}"/>
                </a:ext>
              </a:extLst>
            </p:cNvPr>
            <p:cNvSpPr txBox="1"/>
            <p:nvPr/>
          </p:nvSpPr>
          <p:spPr bwMode="auto">
            <a:xfrm>
              <a:off x="8713312" y="2870855"/>
              <a:ext cx="1318088" cy="469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400" b="1" dirty="0"/>
                <a:t>2018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E69F0FB-AD41-427F-95A1-2C357F542DDE}"/>
                </a:ext>
              </a:extLst>
            </p:cNvPr>
            <p:cNvGrpSpPr/>
            <p:nvPr/>
          </p:nvGrpSpPr>
          <p:grpSpPr>
            <a:xfrm>
              <a:off x="8203488" y="1143000"/>
              <a:ext cx="2337736" cy="1173518"/>
              <a:chOff x="7856066" y="1130300"/>
              <a:chExt cx="2337736" cy="1173518"/>
            </a:xfrm>
          </p:grpSpPr>
          <p:sp>
            <p:nvSpPr>
              <p:cNvPr id="24" name="íṩḻídè">
                <a:extLst>
                  <a:ext uri="{FF2B5EF4-FFF2-40B4-BE49-F238E27FC236}">
                    <a16:creationId xmlns:a16="http://schemas.microsoft.com/office/drawing/2014/main" id="{28D4ABA2-9F23-41C1-BF2A-09C7E7EEA08E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5" name="i$ľîḓê">
                <a:extLst>
                  <a:ext uri="{FF2B5EF4-FFF2-40B4-BE49-F238E27FC236}">
                    <a16:creationId xmlns:a16="http://schemas.microsoft.com/office/drawing/2014/main" id="{EA03C632-6316-4DAC-9F84-72DF891E0180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Supporting text here.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.……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34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ea2de0f-7e55-4ba4-8e2c-17fa8756f8b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42F1899-6F32-4D3A-A3E2-6188EB87542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93123" y="677616"/>
            <a:ext cx="8467313" cy="3276897"/>
            <a:chOff x="1190455" y="1224000"/>
            <a:chExt cx="8467313" cy="3276897"/>
          </a:xfrm>
        </p:grpSpPr>
        <p:sp>
          <p:nvSpPr>
            <p:cNvPr id="3" name="iŝľîḑé">
              <a:extLst>
                <a:ext uri="{FF2B5EF4-FFF2-40B4-BE49-F238E27FC236}">
                  <a16:creationId xmlns:a16="http://schemas.microsoft.com/office/drawing/2014/main" id="{97C8EF9B-93A8-41E8-9640-E6CA46D50CD9}"/>
                </a:ext>
              </a:extLst>
            </p:cNvPr>
            <p:cNvSpPr/>
            <p:nvPr/>
          </p:nvSpPr>
          <p:spPr bwMode="auto">
            <a:xfrm>
              <a:off x="1190455" y="2539001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4" name="îṡlidè">
              <a:extLst>
                <a:ext uri="{FF2B5EF4-FFF2-40B4-BE49-F238E27FC236}">
                  <a16:creationId xmlns:a16="http://schemas.microsoft.com/office/drawing/2014/main" id="{EE393FBD-3265-4FDC-9CF1-7A9119222E12}"/>
                </a:ext>
              </a:extLst>
            </p:cNvPr>
            <p:cNvSpPr/>
            <p:nvPr/>
          </p:nvSpPr>
          <p:spPr bwMode="auto">
            <a:xfrm>
              <a:off x="2090555" y="2539001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Camera Roaming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ïşlíḑè">
              <a:extLst>
                <a:ext uri="{FF2B5EF4-FFF2-40B4-BE49-F238E27FC236}">
                  <a16:creationId xmlns:a16="http://schemas.microsoft.com/office/drawing/2014/main" id="{4E5A4865-B527-49A7-998D-83CE195EBAB0}"/>
                </a:ext>
              </a:extLst>
            </p:cNvPr>
            <p:cNvSpPr/>
            <p:nvPr/>
          </p:nvSpPr>
          <p:spPr bwMode="auto">
            <a:xfrm>
              <a:off x="6287820" y="2539001"/>
              <a:ext cx="664125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6" name="íṥľïḓè">
              <a:extLst>
                <a:ext uri="{FF2B5EF4-FFF2-40B4-BE49-F238E27FC236}">
                  <a16:creationId xmlns:a16="http://schemas.microsoft.com/office/drawing/2014/main" id="{2433F891-4B1A-4E11-8437-7E27D7019996}"/>
                </a:ext>
              </a:extLst>
            </p:cNvPr>
            <p:cNvSpPr/>
            <p:nvPr/>
          </p:nvSpPr>
          <p:spPr bwMode="auto">
            <a:xfrm>
              <a:off x="7213901" y="2525908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Simple lighting &amp; shading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ṧḻîdê">
              <a:extLst>
                <a:ext uri="{FF2B5EF4-FFF2-40B4-BE49-F238E27FC236}">
                  <a16:creationId xmlns:a16="http://schemas.microsoft.com/office/drawing/2014/main" id="{13C4B36D-5E6C-496C-B9AE-3EB251E4D158}"/>
                </a:ext>
              </a:extLst>
            </p:cNvPr>
            <p:cNvSpPr/>
            <p:nvPr/>
          </p:nvSpPr>
          <p:spPr bwMode="auto">
            <a:xfrm>
              <a:off x="1190455" y="3295220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8" name="ïŝļidê">
              <a:extLst>
                <a:ext uri="{FF2B5EF4-FFF2-40B4-BE49-F238E27FC236}">
                  <a16:creationId xmlns:a16="http://schemas.microsoft.com/office/drawing/2014/main" id="{0DC9995B-ABBA-4373-8F07-E84D71697F57}"/>
                </a:ext>
              </a:extLst>
            </p:cNvPr>
            <p:cNvSpPr/>
            <p:nvPr/>
          </p:nvSpPr>
          <p:spPr bwMode="auto">
            <a:xfrm>
              <a:off x="2090555" y="3252172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Texture mapping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íṧḻîḓê">
              <a:extLst>
                <a:ext uri="{FF2B5EF4-FFF2-40B4-BE49-F238E27FC236}">
                  <a16:creationId xmlns:a16="http://schemas.microsoft.com/office/drawing/2014/main" id="{ABAAC720-0240-4410-8A02-7CCB5BC65C63}"/>
                </a:ext>
              </a:extLst>
            </p:cNvPr>
            <p:cNvSpPr/>
            <p:nvPr/>
          </p:nvSpPr>
          <p:spPr bwMode="auto">
            <a:xfrm>
              <a:off x="6290488" y="3252172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sḷíḑè">
              <a:extLst>
                <a:ext uri="{FF2B5EF4-FFF2-40B4-BE49-F238E27FC236}">
                  <a16:creationId xmlns:a16="http://schemas.microsoft.com/office/drawing/2014/main" id="{FC2314CD-34A7-455D-9BDF-9ACF2BBFF538}"/>
                </a:ext>
              </a:extLst>
            </p:cNvPr>
            <p:cNvSpPr/>
            <p:nvPr/>
          </p:nvSpPr>
          <p:spPr bwMode="auto">
            <a:xfrm>
              <a:off x="7213901" y="3252172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Shadow Mapping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îšļiḑè">
              <a:extLst>
                <a:ext uri="{FF2B5EF4-FFF2-40B4-BE49-F238E27FC236}">
                  <a16:creationId xmlns:a16="http://schemas.microsoft.com/office/drawing/2014/main" id="{5A6B4AF0-522E-47B1-B1A5-715B9E664B4D}"/>
                </a:ext>
              </a:extLst>
            </p:cNvPr>
            <p:cNvSpPr/>
            <p:nvPr/>
          </p:nvSpPr>
          <p:spPr bwMode="auto">
            <a:xfrm>
              <a:off x="1190455" y="3975384"/>
              <a:ext cx="650871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12" name="í$ḻïḑé">
              <a:extLst>
                <a:ext uri="{FF2B5EF4-FFF2-40B4-BE49-F238E27FC236}">
                  <a16:creationId xmlns:a16="http://schemas.microsoft.com/office/drawing/2014/main" id="{2D6108F5-5E1E-4449-BE57-7EE7644ED373}"/>
                </a:ext>
              </a:extLst>
            </p:cNvPr>
            <p:cNvSpPr/>
            <p:nvPr/>
          </p:nvSpPr>
          <p:spPr bwMode="auto">
            <a:xfrm>
              <a:off x="2090555" y="3975384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          Model import &amp; Mesh Viewing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ïSlíḋè">
              <a:extLst>
                <a:ext uri="{FF2B5EF4-FFF2-40B4-BE49-F238E27FC236}">
                  <a16:creationId xmlns:a16="http://schemas.microsoft.com/office/drawing/2014/main" id="{0F13179E-7AB5-4803-9D22-078A5B96B608}"/>
                </a:ext>
              </a:extLst>
            </p:cNvPr>
            <p:cNvSpPr/>
            <p:nvPr/>
          </p:nvSpPr>
          <p:spPr bwMode="auto">
            <a:xfrm>
              <a:off x="6287820" y="3975384"/>
              <a:ext cx="661457" cy="525513"/>
            </a:xfrm>
            <a:custGeom>
              <a:avLst/>
              <a:gdLst>
                <a:gd name="connsiteX0" fmla="*/ 360040 w 792088"/>
                <a:gd name="connsiteY0" fmla="*/ 0 h 720080"/>
                <a:gd name="connsiteX1" fmla="*/ 792088 w 792088"/>
                <a:gd name="connsiteY1" fmla="*/ 0 h 720080"/>
                <a:gd name="connsiteX2" fmla="*/ 792088 w 792088"/>
                <a:gd name="connsiteY2" fmla="*/ 720080 h 720080"/>
                <a:gd name="connsiteX3" fmla="*/ 360040 w 792088"/>
                <a:gd name="connsiteY3" fmla="*/ 720080 h 720080"/>
                <a:gd name="connsiteX4" fmla="*/ 0 w 792088"/>
                <a:gd name="connsiteY4" fmla="*/ 360040 h 720080"/>
                <a:gd name="connsiteX5" fmla="*/ 360040 w 79208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88" h="720080">
                  <a:moveTo>
                    <a:pt x="360040" y="0"/>
                  </a:moveTo>
                  <a:lnTo>
                    <a:pt x="792088" y="0"/>
                  </a:lnTo>
                  <a:lnTo>
                    <a:pt x="792088" y="720080"/>
                  </a:lnTo>
                  <a:lnTo>
                    <a:pt x="360040" y="720080"/>
                  </a:lnTo>
                  <a:cubicBezTo>
                    <a:pt x="161195" y="720080"/>
                    <a:pt x="0" y="558885"/>
                    <a:pt x="0" y="360040"/>
                  </a:cubicBezTo>
                  <a:cubicBezTo>
                    <a:pt x="0" y="161195"/>
                    <a:pt x="161195" y="0"/>
                    <a:pt x="360040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  <p:sp>
          <p:nvSpPr>
            <p:cNvPr id="14" name="ïšḻíďê">
              <a:extLst>
                <a:ext uri="{FF2B5EF4-FFF2-40B4-BE49-F238E27FC236}">
                  <a16:creationId xmlns:a16="http://schemas.microsoft.com/office/drawing/2014/main" id="{55D30857-2F59-4518-8C4C-DD73141A8720}"/>
                </a:ext>
              </a:extLst>
            </p:cNvPr>
            <p:cNvSpPr/>
            <p:nvPr/>
          </p:nvSpPr>
          <p:spPr bwMode="auto">
            <a:xfrm>
              <a:off x="7213901" y="3975384"/>
              <a:ext cx="2443867" cy="525513"/>
            </a:xfrm>
            <a:custGeom>
              <a:avLst/>
              <a:gdLst>
                <a:gd name="connsiteX0" fmla="*/ 0 w 3672408"/>
                <a:gd name="connsiteY0" fmla="*/ 0 h 720080"/>
                <a:gd name="connsiteX1" fmla="*/ 3312368 w 3672408"/>
                <a:gd name="connsiteY1" fmla="*/ 0 h 720080"/>
                <a:gd name="connsiteX2" fmla="*/ 3672408 w 3672408"/>
                <a:gd name="connsiteY2" fmla="*/ 360040 h 720080"/>
                <a:gd name="connsiteX3" fmla="*/ 3312368 w 3672408"/>
                <a:gd name="connsiteY3" fmla="*/ 720080 h 720080"/>
                <a:gd name="connsiteX4" fmla="*/ 0 w 3672408"/>
                <a:gd name="connsiteY4" fmla="*/ 720080 h 720080"/>
                <a:gd name="connsiteX5" fmla="*/ 0 w 3672408"/>
                <a:gd name="connsiteY5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2408" h="720080">
                  <a:moveTo>
                    <a:pt x="0" y="0"/>
                  </a:moveTo>
                  <a:lnTo>
                    <a:pt x="3312368" y="0"/>
                  </a:lnTo>
                  <a:cubicBezTo>
                    <a:pt x="3511213" y="0"/>
                    <a:pt x="3672408" y="161195"/>
                    <a:pt x="3672408" y="360040"/>
                  </a:cubicBezTo>
                  <a:cubicBezTo>
                    <a:pt x="3672408" y="558885"/>
                    <a:pt x="3511213" y="720080"/>
                    <a:pt x="3312368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Sky box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ŝḷîḋé">
              <a:extLst>
                <a:ext uri="{FF2B5EF4-FFF2-40B4-BE49-F238E27FC236}">
                  <a16:creationId xmlns:a16="http://schemas.microsoft.com/office/drawing/2014/main" id="{2170EB04-F6D3-49C0-A09E-A66801353F57}"/>
                </a:ext>
              </a:extLst>
            </p:cNvPr>
            <p:cNvSpPr/>
            <p:nvPr/>
          </p:nvSpPr>
          <p:spPr bwMode="auto">
            <a:xfrm>
              <a:off x="4331804" y="1224000"/>
              <a:ext cx="3528392" cy="906134"/>
            </a:xfrm>
            <a:custGeom>
              <a:avLst/>
              <a:gdLst>
                <a:gd name="connsiteX0" fmla="*/ 186024 w 3528392"/>
                <a:gd name="connsiteY0" fmla="*/ 0 h 906134"/>
                <a:gd name="connsiteX1" fmla="*/ 3342368 w 3528392"/>
                <a:gd name="connsiteY1" fmla="*/ 0 h 906134"/>
                <a:gd name="connsiteX2" fmla="*/ 3528392 w 3528392"/>
                <a:gd name="connsiteY2" fmla="*/ 186024 h 906134"/>
                <a:gd name="connsiteX3" fmla="*/ 3528392 w 3528392"/>
                <a:gd name="connsiteY3" fmla="*/ 906134 h 906134"/>
                <a:gd name="connsiteX4" fmla="*/ 0 w 3528392"/>
                <a:gd name="connsiteY4" fmla="*/ 906134 h 906134"/>
                <a:gd name="connsiteX5" fmla="*/ 0 w 3528392"/>
                <a:gd name="connsiteY5" fmla="*/ 186024 h 906134"/>
                <a:gd name="connsiteX6" fmla="*/ 186024 w 3528392"/>
                <a:gd name="connsiteY6" fmla="*/ 0 h 90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8392" h="906134">
                  <a:moveTo>
                    <a:pt x="186024" y="0"/>
                  </a:moveTo>
                  <a:lnTo>
                    <a:pt x="3342368" y="0"/>
                  </a:lnTo>
                  <a:cubicBezTo>
                    <a:pt x="3445106" y="0"/>
                    <a:pt x="3528392" y="83286"/>
                    <a:pt x="3528392" y="186024"/>
                  </a:cubicBezTo>
                  <a:lnTo>
                    <a:pt x="3528392" y="906134"/>
                  </a:lnTo>
                  <a:lnTo>
                    <a:pt x="0" y="906134"/>
                  </a:lnTo>
                  <a:lnTo>
                    <a:pt x="0" y="186024"/>
                  </a:lnTo>
                  <a:cubicBezTo>
                    <a:pt x="0" y="83286"/>
                    <a:pt x="83286" y="0"/>
                    <a:pt x="186024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4000" b="1" spc="300" dirty="0">
                  <a:solidFill>
                    <a:schemeClr val="bg1"/>
                  </a:solidFill>
                </a:rPr>
                <a:t>功能点</a:t>
              </a:r>
              <a:endParaRPr lang="en-US" altLang="zh-CN" sz="40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6" name="îṣ1íďe">
              <a:extLst>
                <a:ext uri="{FF2B5EF4-FFF2-40B4-BE49-F238E27FC236}">
                  <a16:creationId xmlns:a16="http://schemas.microsoft.com/office/drawing/2014/main" id="{6D1F9842-113B-4A2E-B35F-01F96482AB6B}"/>
                </a:ext>
              </a:extLst>
            </p:cNvPr>
            <p:cNvSpPr/>
            <p:nvPr/>
          </p:nvSpPr>
          <p:spPr bwMode="auto">
            <a:xfrm>
              <a:off x="4338859" y="2202142"/>
              <a:ext cx="3514283" cy="137982"/>
            </a:xfrm>
            <a:custGeom>
              <a:avLst/>
              <a:gdLst>
                <a:gd name="connsiteX0" fmla="*/ 0 w 3514283"/>
                <a:gd name="connsiteY0" fmla="*/ 0 h 137982"/>
                <a:gd name="connsiteX1" fmla="*/ 3514283 w 3514283"/>
                <a:gd name="connsiteY1" fmla="*/ 0 h 137982"/>
                <a:gd name="connsiteX2" fmla="*/ 3506718 w 3514283"/>
                <a:gd name="connsiteY2" fmla="*/ 24367 h 137982"/>
                <a:gd name="connsiteX3" fmla="*/ 3335313 w 3514283"/>
                <a:gd name="connsiteY3" fmla="*/ 137982 h 137982"/>
                <a:gd name="connsiteX4" fmla="*/ 178969 w 3514283"/>
                <a:gd name="connsiteY4" fmla="*/ 137982 h 137982"/>
                <a:gd name="connsiteX5" fmla="*/ 7564 w 3514283"/>
                <a:gd name="connsiteY5" fmla="*/ 24367 h 137982"/>
                <a:gd name="connsiteX6" fmla="*/ 0 w 3514283"/>
                <a:gd name="connsiteY6" fmla="*/ 0 h 1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4283" h="137982">
                  <a:moveTo>
                    <a:pt x="0" y="0"/>
                  </a:moveTo>
                  <a:lnTo>
                    <a:pt x="3514283" y="0"/>
                  </a:lnTo>
                  <a:lnTo>
                    <a:pt x="3506718" y="24367"/>
                  </a:lnTo>
                  <a:cubicBezTo>
                    <a:pt x="3478478" y="91134"/>
                    <a:pt x="3412367" y="137982"/>
                    <a:pt x="3335313" y="137982"/>
                  </a:cubicBezTo>
                  <a:lnTo>
                    <a:pt x="178969" y="137982"/>
                  </a:lnTo>
                  <a:cubicBezTo>
                    <a:pt x="101916" y="137982"/>
                    <a:pt x="35804" y="91134"/>
                    <a:pt x="7564" y="243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îšļiḑè">
            <a:extLst>
              <a:ext uri="{FF2B5EF4-FFF2-40B4-BE49-F238E27FC236}">
                <a16:creationId xmlns:a16="http://schemas.microsoft.com/office/drawing/2014/main" id="{9CC4D307-F46B-4549-A43C-3BCCB8F8E417}"/>
              </a:ext>
            </a:extLst>
          </p:cNvPr>
          <p:cNvSpPr/>
          <p:nvPr/>
        </p:nvSpPr>
        <p:spPr bwMode="auto">
          <a:xfrm>
            <a:off x="1193123" y="4109164"/>
            <a:ext cx="650871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18" name="í$ḻïḑé">
            <a:extLst>
              <a:ext uri="{FF2B5EF4-FFF2-40B4-BE49-F238E27FC236}">
                <a16:creationId xmlns:a16="http://schemas.microsoft.com/office/drawing/2014/main" id="{C493F0DC-80DB-4671-B089-4387327AF1A9}"/>
              </a:ext>
            </a:extLst>
          </p:cNvPr>
          <p:cNvSpPr/>
          <p:nvPr/>
        </p:nvSpPr>
        <p:spPr bwMode="auto">
          <a:xfrm>
            <a:off x="2093223" y="4115215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Display Text 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í$ḻïḑé">
            <a:extLst>
              <a:ext uri="{FF2B5EF4-FFF2-40B4-BE49-F238E27FC236}">
                <a16:creationId xmlns:a16="http://schemas.microsoft.com/office/drawing/2014/main" id="{7415C5C8-D2C5-48D6-B980-B7F1D6C63079}"/>
              </a:ext>
            </a:extLst>
          </p:cNvPr>
          <p:cNvSpPr/>
          <p:nvPr/>
        </p:nvSpPr>
        <p:spPr bwMode="auto">
          <a:xfrm>
            <a:off x="2093222" y="4801430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Complex Lighting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í$ḻïḑé">
            <a:extLst>
              <a:ext uri="{FF2B5EF4-FFF2-40B4-BE49-F238E27FC236}">
                <a16:creationId xmlns:a16="http://schemas.microsoft.com/office/drawing/2014/main" id="{55DA0551-8EE7-475E-A3C0-7E32F4089E69}"/>
              </a:ext>
            </a:extLst>
          </p:cNvPr>
          <p:cNvSpPr/>
          <p:nvPr/>
        </p:nvSpPr>
        <p:spPr bwMode="auto">
          <a:xfrm>
            <a:off x="2093221" y="5487645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Particle System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îšļiḑè">
            <a:extLst>
              <a:ext uri="{FF2B5EF4-FFF2-40B4-BE49-F238E27FC236}">
                <a16:creationId xmlns:a16="http://schemas.microsoft.com/office/drawing/2014/main" id="{80BB4A88-762D-44F0-B115-F779D9F674ED}"/>
              </a:ext>
            </a:extLst>
          </p:cNvPr>
          <p:cNvSpPr/>
          <p:nvPr/>
        </p:nvSpPr>
        <p:spPr bwMode="auto">
          <a:xfrm>
            <a:off x="1193122" y="4801430"/>
            <a:ext cx="650871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09</a:t>
            </a:r>
          </a:p>
        </p:txBody>
      </p:sp>
      <p:sp>
        <p:nvSpPr>
          <p:cNvPr id="22" name="îšļiḑè">
            <a:extLst>
              <a:ext uri="{FF2B5EF4-FFF2-40B4-BE49-F238E27FC236}">
                <a16:creationId xmlns:a16="http://schemas.microsoft.com/office/drawing/2014/main" id="{C4F8A712-9C79-4EC3-95A7-B17BF0066F19}"/>
              </a:ext>
            </a:extLst>
          </p:cNvPr>
          <p:cNvSpPr/>
          <p:nvPr/>
        </p:nvSpPr>
        <p:spPr bwMode="auto">
          <a:xfrm>
            <a:off x="1183263" y="5493696"/>
            <a:ext cx="650871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11</a:t>
            </a:r>
          </a:p>
        </p:txBody>
      </p:sp>
      <p:sp>
        <p:nvSpPr>
          <p:cNvPr id="23" name="ïSlíḋè">
            <a:extLst>
              <a:ext uri="{FF2B5EF4-FFF2-40B4-BE49-F238E27FC236}">
                <a16:creationId xmlns:a16="http://schemas.microsoft.com/office/drawing/2014/main" id="{AC245880-3686-4BE0-8BAE-C42949E522BD}"/>
              </a:ext>
            </a:extLst>
          </p:cNvPr>
          <p:cNvSpPr/>
          <p:nvPr/>
        </p:nvSpPr>
        <p:spPr bwMode="auto">
          <a:xfrm>
            <a:off x="6290488" y="4108120"/>
            <a:ext cx="661457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24" name="ïSlíḋè">
            <a:extLst>
              <a:ext uri="{FF2B5EF4-FFF2-40B4-BE49-F238E27FC236}">
                <a16:creationId xmlns:a16="http://schemas.microsoft.com/office/drawing/2014/main" id="{C9B07F5B-4204-4EF7-ABEC-558F7DE2D2BB}"/>
              </a:ext>
            </a:extLst>
          </p:cNvPr>
          <p:cNvSpPr/>
          <p:nvPr/>
        </p:nvSpPr>
        <p:spPr bwMode="auto">
          <a:xfrm>
            <a:off x="6290487" y="4801429"/>
            <a:ext cx="661457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10</a:t>
            </a:r>
          </a:p>
        </p:txBody>
      </p:sp>
      <p:sp>
        <p:nvSpPr>
          <p:cNvPr id="25" name="ïSlíḋè">
            <a:extLst>
              <a:ext uri="{FF2B5EF4-FFF2-40B4-BE49-F238E27FC236}">
                <a16:creationId xmlns:a16="http://schemas.microsoft.com/office/drawing/2014/main" id="{71812591-1861-44C1-9DEC-040D380AA993}"/>
              </a:ext>
            </a:extLst>
          </p:cNvPr>
          <p:cNvSpPr/>
          <p:nvPr/>
        </p:nvSpPr>
        <p:spPr bwMode="auto">
          <a:xfrm>
            <a:off x="6290487" y="5497886"/>
            <a:ext cx="661457" cy="525513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12</a:t>
            </a:r>
          </a:p>
        </p:txBody>
      </p:sp>
      <p:sp>
        <p:nvSpPr>
          <p:cNvPr id="26" name="ïšḻíďê">
            <a:extLst>
              <a:ext uri="{FF2B5EF4-FFF2-40B4-BE49-F238E27FC236}">
                <a16:creationId xmlns:a16="http://schemas.microsoft.com/office/drawing/2014/main" id="{0B3D45A4-338C-48EE-AA21-4A514A1A5CF4}"/>
              </a:ext>
            </a:extLst>
          </p:cNvPr>
          <p:cNvSpPr/>
          <p:nvPr/>
        </p:nvSpPr>
        <p:spPr bwMode="auto">
          <a:xfrm>
            <a:off x="7216568" y="4115215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Stencil Test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ïšḻíďê">
            <a:extLst>
              <a:ext uri="{FF2B5EF4-FFF2-40B4-BE49-F238E27FC236}">
                <a16:creationId xmlns:a16="http://schemas.microsoft.com/office/drawing/2014/main" id="{AD67E148-C25E-44C7-A94F-F6B3D52443EE}"/>
              </a:ext>
            </a:extLst>
          </p:cNvPr>
          <p:cNvSpPr/>
          <p:nvPr/>
        </p:nvSpPr>
        <p:spPr bwMode="auto">
          <a:xfrm>
            <a:off x="7216568" y="4801428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Skeletal Animation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ïšḻíďê">
            <a:extLst>
              <a:ext uri="{FF2B5EF4-FFF2-40B4-BE49-F238E27FC236}">
                <a16:creationId xmlns:a16="http://schemas.microsoft.com/office/drawing/2014/main" id="{EA83A4CA-2D5B-40AB-9710-9BC9E1BE2B28}"/>
              </a:ext>
            </a:extLst>
          </p:cNvPr>
          <p:cNvSpPr/>
          <p:nvPr/>
        </p:nvSpPr>
        <p:spPr bwMode="auto">
          <a:xfrm>
            <a:off x="7216567" y="5487641"/>
            <a:ext cx="2443867" cy="525513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Collision Detection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380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190fe317-6869-4d80-943b-93850d5f719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AC57178-CCDC-422D-9721-ED6C6642E8C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123950"/>
            <a:ext cx="10850797" cy="4974310"/>
            <a:chOff x="669924" y="1123950"/>
            <a:chExt cx="10850797" cy="4974310"/>
          </a:xfrm>
        </p:grpSpPr>
        <p:sp>
          <p:nvSpPr>
            <p:cNvPr id="6" name="iŝľîde">
              <a:extLst>
                <a:ext uri="{FF2B5EF4-FFF2-40B4-BE49-F238E27FC236}">
                  <a16:creationId xmlns:a16="http://schemas.microsoft.com/office/drawing/2014/main" id="{10A1ADC7-445D-403A-BF2C-C7F96E395BCD}"/>
                </a:ext>
              </a:extLst>
            </p:cNvPr>
            <p:cNvSpPr/>
            <p:nvPr/>
          </p:nvSpPr>
          <p:spPr bwMode="auto">
            <a:xfrm>
              <a:off x="2502872" y="1123950"/>
              <a:ext cx="2123225" cy="43565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íš1iḑe">
              <a:extLst>
                <a:ext uri="{FF2B5EF4-FFF2-40B4-BE49-F238E27FC236}">
                  <a16:creationId xmlns:a16="http://schemas.microsoft.com/office/drawing/2014/main" id="{B9AA26CB-1C78-488F-9855-B6E9D64EF4D7}"/>
                </a:ext>
              </a:extLst>
            </p:cNvPr>
            <p:cNvSpPr/>
            <p:nvPr/>
          </p:nvSpPr>
          <p:spPr bwMode="gray">
            <a:xfrm>
              <a:off x="3417946" y="2283238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îśļîḑè">
              <a:extLst>
                <a:ext uri="{FF2B5EF4-FFF2-40B4-BE49-F238E27FC236}">
                  <a16:creationId xmlns:a16="http://schemas.microsoft.com/office/drawing/2014/main" id="{7D8916B5-ECCB-42E1-BF3D-5F5ACD9B0D69}"/>
                </a:ext>
              </a:extLst>
            </p:cNvPr>
            <p:cNvSpPr/>
            <p:nvPr/>
          </p:nvSpPr>
          <p:spPr>
            <a:xfrm>
              <a:off x="3417946" y="2282684"/>
              <a:ext cx="291612" cy="281354"/>
            </a:xfrm>
            <a:prstGeom prst="pie">
              <a:avLst>
                <a:gd name="adj1" fmla="val 16200000"/>
                <a:gd name="adj2" fmla="val 135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9" name="ïṡḷiḋê">
              <a:extLst>
                <a:ext uri="{FF2B5EF4-FFF2-40B4-BE49-F238E27FC236}">
                  <a16:creationId xmlns:a16="http://schemas.microsoft.com/office/drawing/2014/main" id="{28739FD9-6480-47CB-A2AE-D164704D4EC7}"/>
                </a:ext>
              </a:extLst>
            </p:cNvPr>
            <p:cNvSpPr/>
            <p:nvPr/>
          </p:nvSpPr>
          <p:spPr bwMode="gray">
            <a:xfrm>
              <a:off x="3417946" y="2785144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iṩľíďê">
              <a:extLst>
                <a:ext uri="{FF2B5EF4-FFF2-40B4-BE49-F238E27FC236}">
                  <a16:creationId xmlns:a16="http://schemas.microsoft.com/office/drawing/2014/main" id="{FE648CB6-C9DA-4833-BCA0-AAE6EE3160B1}"/>
                </a:ext>
              </a:extLst>
            </p:cNvPr>
            <p:cNvSpPr/>
            <p:nvPr/>
          </p:nvSpPr>
          <p:spPr>
            <a:xfrm>
              <a:off x="3417946" y="2784590"/>
              <a:ext cx="291612" cy="281354"/>
            </a:xfrm>
            <a:prstGeom prst="pie">
              <a:avLst>
                <a:gd name="adj1" fmla="val 1620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1" name="îṡliḍê">
              <a:extLst>
                <a:ext uri="{FF2B5EF4-FFF2-40B4-BE49-F238E27FC236}">
                  <a16:creationId xmlns:a16="http://schemas.microsoft.com/office/drawing/2014/main" id="{CD12D548-ECB9-4EFC-BDF0-26270A40810F}"/>
                </a:ext>
              </a:extLst>
            </p:cNvPr>
            <p:cNvSpPr/>
            <p:nvPr/>
          </p:nvSpPr>
          <p:spPr bwMode="gray">
            <a:xfrm>
              <a:off x="3417946" y="3284632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îŝľîḋê">
              <a:extLst>
                <a:ext uri="{FF2B5EF4-FFF2-40B4-BE49-F238E27FC236}">
                  <a16:creationId xmlns:a16="http://schemas.microsoft.com/office/drawing/2014/main" id="{95221FE3-AFC0-4AE6-BFE3-77D912454F82}"/>
                </a:ext>
              </a:extLst>
            </p:cNvPr>
            <p:cNvSpPr/>
            <p:nvPr/>
          </p:nvSpPr>
          <p:spPr>
            <a:xfrm>
              <a:off x="3417946" y="3284078"/>
              <a:ext cx="291612" cy="281354"/>
            </a:xfrm>
            <a:prstGeom prst="pie">
              <a:avLst>
                <a:gd name="adj1" fmla="val 16200000"/>
                <a:gd name="adj2" fmla="val 54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3" name="iṥļîḍe">
              <a:extLst>
                <a:ext uri="{FF2B5EF4-FFF2-40B4-BE49-F238E27FC236}">
                  <a16:creationId xmlns:a16="http://schemas.microsoft.com/office/drawing/2014/main" id="{CBA06E85-7940-45B6-B96F-4E160FD0360A}"/>
                </a:ext>
              </a:extLst>
            </p:cNvPr>
            <p:cNvSpPr/>
            <p:nvPr/>
          </p:nvSpPr>
          <p:spPr bwMode="gray">
            <a:xfrm>
              <a:off x="3417946" y="3785329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ïśļîḑe">
              <a:extLst>
                <a:ext uri="{FF2B5EF4-FFF2-40B4-BE49-F238E27FC236}">
                  <a16:creationId xmlns:a16="http://schemas.microsoft.com/office/drawing/2014/main" id="{606FFF9C-EC43-4949-909B-AC2962B2846B}"/>
                </a:ext>
              </a:extLst>
            </p:cNvPr>
            <p:cNvSpPr/>
            <p:nvPr/>
          </p:nvSpPr>
          <p:spPr>
            <a:xfrm>
              <a:off x="3417946" y="3784775"/>
              <a:ext cx="291612" cy="281354"/>
            </a:xfrm>
            <a:prstGeom prst="pie">
              <a:avLst>
                <a:gd name="adj1" fmla="val 16200000"/>
                <a:gd name="adj2" fmla="val 108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5" name="isľîḑé">
              <a:extLst>
                <a:ext uri="{FF2B5EF4-FFF2-40B4-BE49-F238E27FC236}">
                  <a16:creationId xmlns:a16="http://schemas.microsoft.com/office/drawing/2014/main" id="{1D5A8CBC-6EEC-4D8B-B93B-F383E8FB74B0}"/>
                </a:ext>
              </a:extLst>
            </p:cNvPr>
            <p:cNvSpPr/>
            <p:nvPr/>
          </p:nvSpPr>
          <p:spPr bwMode="gray">
            <a:xfrm>
              <a:off x="3417946" y="4286026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îšḻiḍe">
              <a:extLst>
                <a:ext uri="{FF2B5EF4-FFF2-40B4-BE49-F238E27FC236}">
                  <a16:creationId xmlns:a16="http://schemas.microsoft.com/office/drawing/2014/main" id="{655CDECC-9F42-467E-9391-9884C08D3756}"/>
                </a:ext>
              </a:extLst>
            </p:cNvPr>
            <p:cNvSpPr/>
            <p:nvPr/>
          </p:nvSpPr>
          <p:spPr>
            <a:xfrm>
              <a:off x="3417946" y="4285472"/>
              <a:ext cx="291612" cy="281354"/>
            </a:xfrm>
            <a:prstGeom prst="pie">
              <a:avLst>
                <a:gd name="adj1" fmla="val 16200000"/>
                <a:gd name="adj2" fmla="val 189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7" name="ïṩḷïḋê">
              <a:extLst>
                <a:ext uri="{FF2B5EF4-FFF2-40B4-BE49-F238E27FC236}">
                  <a16:creationId xmlns:a16="http://schemas.microsoft.com/office/drawing/2014/main" id="{C2487772-F97D-47BD-9DF8-C46095C1C531}"/>
                </a:ext>
              </a:extLst>
            </p:cNvPr>
            <p:cNvSpPr/>
            <p:nvPr/>
          </p:nvSpPr>
          <p:spPr bwMode="gray">
            <a:xfrm>
              <a:off x="3417946" y="4786723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i$1ïdê">
              <a:extLst>
                <a:ext uri="{FF2B5EF4-FFF2-40B4-BE49-F238E27FC236}">
                  <a16:creationId xmlns:a16="http://schemas.microsoft.com/office/drawing/2014/main" id="{B2DCEB46-B1F0-4E1F-BA9E-09D894256998}"/>
                </a:ext>
              </a:extLst>
            </p:cNvPr>
            <p:cNvSpPr/>
            <p:nvPr/>
          </p:nvSpPr>
          <p:spPr>
            <a:xfrm>
              <a:off x="3417946" y="4786169"/>
              <a:ext cx="291612" cy="281354"/>
            </a:xfrm>
            <a:prstGeom prst="pie">
              <a:avLst>
                <a:gd name="adj1" fmla="val 16200000"/>
                <a:gd name="adj2" fmla="val 81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9" name="íṡ1íḍé">
              <a:extLst>
                <a:ext uri="{FF2B5EF4-FFF2-40B4-BE49-F238E27FC236}">
                  <a16:creationId xmlns:a16="http://schemas.microsoft.com/office/drawing/2014/main" id="{F11ADE72-B6BE-48AD-BBC6-4E53B2BED99D}"/>
                </a:ext>
              </a:extLst>
            </p:cNvPr>
            <p:cNvSpPr/>
            <p:nvPr/>
          </p:nvSpPr>
          <p:spPr bwMode="gray">
            <a:xfrm>
              <a:off x="3417946" y="5287420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20" name="íşḷidè">
              <a:extLst>
                <a:ext uri="{FF2B5EF4-FFF2-40B4-BE49-F238E27FC236}">
                  <a16:creationId xmlns:a16="http://schemas.microsoft.com/office/drawing/2014/main" id="{87D38876-C364-4FB8-BB0A-3CF0209C488B}"/>
                </a:ext>
              </a:extLst>
            </p:cNvPr>
            <p:cNvSpPr/>
            <p:nvPr/>
          </p:nvSpPr>
          <p:spPr>
            <a:xfrm>
              <a:off x="3417946" y="5286866"/>
              <a:ext cx="291612" cy="281354"/>
            </a:xfrm>
            <a:prstGeom prst="pie">
              <a:avLst>
                <a:gd name="adj1" fmla="val 16200000"/>
                <a:gd name="adj2" fmla="val 27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21" name="íS1îďè">
              <a:extLst>
                <a:ext uri="{FF2B5EF4-FFF2-40B4-BE49-F238E27FC236}">
                  <a16:creationId xmlns:a16="http://schemas.microsoft.com/office/drawing/2014/main" id="{0E95CCFA-720A-4095-8EC1-CA8ECAFF7FB8}"/>
                </a:ext>
              </a:extLst>
            </p:cNvPr>
            <p:cNvSpPr/>
            <p:nvPr/>
          </p:nvSpPr>
          <p:spPr bwMode="gray">
            <a:xfrm>
              <a:off x="3417946" y="5788121"/>
              <a:ext cx="293077" cy="28080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/>
            <a:p>
              <a:endParaRPr lang="en-US" sz="1277" b="1" dirty="0">
                <a:solidFill>
                  <a:srgbClr val="000000"/>
                </a:solidFill>
              </a:endParaRPr>
            </a:p>
          </p:txBody>
        </p:sp>
        <p:sp>
          <p:nvSpPr>
            <p:cNvPr id="22" name="iş1íďê">
              <a:extLst>
                <a:ext uri="{FF2B5EF4-FFF2-40B4-BE49-F238E27FC236}">
                  <a16:creationId xmlns:a16="http://schemas.microsoft.com/office/drawing/2014/main" id="{051528C1-1B25-4EF9-8613-C8282E559BC2}"/>
                </a:ext>
              </a:extLst>
            </p:cNvPr>
            <p:cNvSpPr/>
            <p:nvPr/>
          </p:nvSpPr>
          <p:spPr>
            <a:xfrm>
              <a:off x="3417946" y="5787567"/>
              <a:ext cx="291612" cy="281354"/>
            </a:xfrm>
            <a:prstGeom prst="pi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23" name="í$1îḑè">
              <a:extLst>
                <a:ext uri="{FF2B5EF4-FFF2-40B4-BE49-F238E27FC236}">
                  <a16:creationId xmlns:a16="http://schemas.microsoft.com/office/drawing/2014/main" id="{11E53FDF-23D3-476F-A3F8-01B7B98F8549}"/>
                </a:ext>
              </a:extLst>
            </p:cNvPr>
            <p:cNvSpPr/>
            <p:nvPr/>
          </p:nvSpPr>
          <p:spPr>
            <a:xfrm>
              <a:off x="3417946" y="1781987"/>
              <a:ext cx="291612" cy="281354"/>
            </a:xfrm>
            <a:prstGeom prst="pie">
              <a:avLst>
                <a:gd name="adj1" fmla="val 1620000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24" name="ïś1îde">
              <a:extLst>
                <a:ext uri="{FF2B5EF4-FFF2-40B4-BE49-F238E27FC236}">
                  <a16:creationId xmlns:a16="http://schemas.microsoft.com/office/drawing/2014/main" id="{E676E002-397C-4256-83FB-83C45C037377}"/>
                </a:ext>
              </a:extLst>
            </p:cNvPr>
            <p:cNvSpPr/>
            <p:nvPr/>
          </p:nvSpPr>
          <p:spPr bwMode="auto">
            <a:xfrm>
              <a:off x="680117" y="1123950"/>
              <a:ext cx="1410883" cy="43565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îṡľíďé">
              <a:extLst>
                <a:ext uri="{FF2B5EF4-FFF2-40B4-BE49-F238E27FC236}">
                  <a16:creationId xmlns:a16="http://schemas.microsoft.com/office/drawing/2014/main" id="{4A950986-37A5-445C-88D5-4B7EA1C2700C}"/>
                </a:ext>
              </a:extLst>
            </p:cNvPr>
            <p:cNvSpPr txBox="1"/>
            <p:nvPr/>
          </p:nvSpPr>
          <p:spPr>
            <a:xfrm>
              <a:off x="669924" y="1772819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26" name="íṣľíḍe">
              <a:extLst>
                <a:ext uri="{FF2B5EF4-FFF2-40B4-BE49-F238E27FC236}">
                  <a16:creationId xmlns:a16="http://schemas.microsoft.com/office/drawing/2014/main" id="{B011939B-4948-4A18-A89F-BFB85661EC5E}"/>
                </a:ext>
              </a:extLst>
            </p:cNvPr>
            <p:cNvSpPr txBox="1"/>
            <p:nvPr/>
          </p:nvSpPr>
          <p:spPr>
            <a:xfrm>
              <a:off x="669924" y="2277955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27" name="ïṡlîḓe">
              <a:extLst>
                <a:ext uri="{FF2B5EF4-FFF2-40B4-BE49-F238E27FC236}">
                  <a16:creationId xmlns:a16="http://schemas.microsoft.com/office/drawing/2014/main" id="{5B827A0F-79F9-43F0-98FC-208CA6C073F3}"/>
                </a:ext>
              </a:extLst>
            </p:cNvPr>
            <p:cNvSpPr txBox="1"/>
            <p:nvPr/>
          </p:nvSpPr>
          <p:spPr>
            <a:xfrm>
              <a:off x="669924" y="2783091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28" name="ïSļiďe">
              <a:extLst>
                <a:ext uri="{FF2B5EF4-FFF2-40B4-BE49-F238E27FC236}">
                  <a16:creationId xmlns:a16="http://schemas.microsoft.com/office/drawing/2014/main" id="{5CB991CE-17B7-4137-8E77-AEBFB279C7EC}"/>
                </a:ext>
              </a:extLst>
            </p:cNvPr>
            <p:cNvSpPr txBox="1"/>
            <p:nvPr/>
          </p:nvSpPr>
          <p:spPr>
            <a:xfrm>
              <a:off x="669924" y="3288227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29" name="îṥľíḋê">
              <a:extLst>
                <a:ext uri="{FF2B5EF4-FFF2-40B4-BE49-F238E27FC236}">
                  <a16:creationId xmlns:a16="http://schemas.microsoft.com/office/drawing/2014/main" id="{8D948DD4-0B41-4950-9D55-0D8E5ED9D3A2}"/>
                </a:ext>
              </a:extLst>
            </p:cNvPr>
            <p:cNvSpPr txBox="1"/>
            <p:nvPr/>
          </p:nvSpPr>
          <p:spPr>
            <a:xfrm>
              <a:off x="669924" y="3793363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30" name="íṧḻïdé">
              <a:extLst>
                <a:ext uri="{FF2B5EF4-FFF2-40B4-BE49-F238E27FC236}">
                  <a16:creationId xmlns:a16="http://schemas.microsoft.com/office/drawing/2014/main" id="{2CABA0C6-33AD-424A-B32E-EDEE1BD294FA}"/>
                </a:ext>
              </a:extLst>
            </p:cNvPr>
            <p:cNvSpPr txBox="1"/>
            <p:nvPr/>
          </p:nvSpPr>
          <p:spPr>
            <a:xfrm>
              <a:off x="669924" y="4298499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31" name="ïṧ1íḓè">
              <a:extLst>
                <a:ext uri="{FF2B5EF4-FFF2-40B4-BE49-F238E27FC236}">
                  <a16:creationId xmlns:a16="http://schemas.microsoft.com/office/drawing/2014/main" id="{D5AF3909-A7DD-4512-86E7-4905CD9DEFD0}"/>
                </a:ext>
              </a:extLst>
            </p:cNvPr>
            <p:cNvSpPr txBox="1"/>
            <p:nvPr/>
          </p:nvSpPr>
          <p:spPr>
            <a:xfrm>
              <a:off x="669924" y="4803635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32" name="íşḷïďe">
              <a:extLst>
                <a:ext uri="{FF2B5EF4-FFF2-40B4-BE49-F238E27FC236}">
                  <a16:creationId xmlns:a16="http://schemas.microsoft.com/office/drawing/2014/main" id="{0E26D767-084D-448B-B0DF-5D3203B9E5A9}"/>
                </a:ext>
              </a:extLst>
            </p:cNvPr>
            <p:cNvSpPr txBox="1"/>
            <p:nvPr/>
          </p:nvSpPr>
          <p:spPr>
            <a:xfrm>
              <a:off x="669924" y="5308771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33" name="iśļïďe">
              <a:extLst>
                <a:ext uri="{FF2B5EF4-FFF2-40B4-BE49-F238E27FC236}">
                  <a16:creationId xmlns:a16="http://schemas.microsoft.com/office/drawing/2014/main" id="{D16DEBB3-235B-4B1D-82C2-67EC86015689}"/>
                </a:ext>
              </a:extLst>
            </p:cNvPr>
            <p:cNvSpPr txBox="1"/>
            <p:nvPr/>
          </p:nvSpPr>
          <p:spPr>
            <a:xfrm>
              <a:off x="669924" y="5813907"/>
              <a:ext cx="141063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r>
                <a:rPr lang="en-US" altLang="zh-CN" sz="1100" dirty="0"/>
                <a:t>Text</a:t>
              </a:r>
            </a:p>
          </p:txBody>
        </p:sp>
        <p:sp>
          <p:nvSpPr>
            <p:cNvPr id="34" name="îṩļíḓè">
              <a:extLst>
                <a:ext uri="{FF2B5EF4-FFF2-40B4-BE49-F238E27FC236}">
                  <a16:creationId xmlns:a16="http://schemas.microsoft.com/office/drawing/2014/main" id="{CF7B5E0E-7BB7-4E51-A3DE-436C3824B523}"/>
                </a:ext>
              </a:extLst>
            </p:cNvPr>
            <p:cNvSpPr/>
            <p:nvPr/>
          </p:nvSpPr>
          <p:spPr bwMode="auto">
            <a:xfrm>
              <a:off x="5039687" y="1123950"/>
              <a:ext cx="2624441" cy="43565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isľîdé">
              <a:extLst>
                <a:ext uri="{FF2B5EF4-FFF2-40B4-BE49-F238E27FC236}">
                  <a16:creationId xmlns:a16="http://schemas.microsoft.com/office/drawing/2014/main" id="{4A7EB121-11FC-4E5E-B69C-77DFB43D1B64}"/>
                </a:ext>
              </a:extLst>
            </p:cNvPr>
            <p:cNvSpPr txBox="1"/>
            <p:nvPr/>
          </p:nvSpPr>
          <p:spPr>
            <a:xfrm>
              <a:off x="5037969" y="1772819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36" name="iṧlîḓê">
              <a:extLst>
                <a:ext uri="{FF2B5EF4-FFF2-40B4-BE49-F238E27FC236}">
                  <a16:creationId xmlns:a16="http://schemas.microsoft.com/office/drawing/2014/main" id="{1B758CB2-1E66-420A-803B-A7C42494AD1B}"/>
                </a:ext>
              </a:extLst>
            </p:cNvPr>
            <p:cNvSpPr txBox="1"/>
            <p:nvPr/>
          </p:nvSpPr>
          <p:spPr>
            <a:xfrm>
              <a:off x="5037969" y="2277955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37" name="iślíḓê">
              <a:extLst>
                <a:ext uri="{FF2B5EF4-FFF2-40B4-BE49-F238E27FC236}">
                  <a16:creationId xmlns:a16="http://schemas.microsoft.com/office/drawing/2014/main" id="{39F7B03C-ABDA-4F5E-8C44-8DC696C0BA53}"/>
                </a:ext>
              </a:extLst>
            </p:cNvPr>
            <p:cNvSpPr txBox="1"/>
            <p:nvPr/>
          </p:nvSpPr>
          <p:spPr>
            <a:xfrm>
              <a:off x="5037969" y="2783091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38" name="íṣļíḍê">
              <a:extLst>
                <a:ext uri="{FF2B5EF4-FFF2-40B4-BE49-F238E27FC236}">
                  <a16:creationId xmlns:a16="http://schemas.microsoft.com/office/drawing/2014/main" id="{795A6EE0-5810-4989-911D-1006FB3C7E4B}"/>
                </a:ext>
              </a:extLst>
            </p:cNvPr>
            <p:cNvSpPr txBox="1"/>
            <p:nvPr/>
          </p:nvSpPr>
          <p:spPr>
            <a:xfrm>
              <a:off x="5037969" y="3288227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39" name="íṩḻïḋé">
              <a:extLst>
                <a:ext uri="{FF2B5EF4-FFF2-40B4-BE49-F238E27FC236}">
                  <a16:creationId xmlns:a16="http://schemas.microsoft.com/office/drawing/2014/main" id="{B0914BC2-1FFF-4256-BD90-F29912012F12}"/>
                </a:ext>
              </a:extLst>
            </p:cNvPr>
            <p:cNvSpPr txBox="1"/>
            <p:nvPr/>
          </p:nvSpPr>
          <p:spPr>
            <a:xfrm>
              <a:off x="5037969" y="3793363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40" name="iṣ1ïḍé">
              <a:extLst>
                <a:ext uri="{FF2B5EF4-FFF2-40B4-BE49-F238E27FC236}">
                  <a16:creationId xmlns:a16="http://schemas.microsoft.com/office/drawing/2014/main" id="{96C77A60-2FFA-4B8E-A8B3-54731CDF97FC}"/>
                </a:ext>
              </a:extLst>
            </p:cNvPr>
            <p:cNvSpPr txBox="1"/>
            <p:nvPr/>
          </p:nvSpPr>
          <p:spPr>
            <a:xfrm>
              <a:off x="5037969" y="4298499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41" name="ïşḷiḓe">
              <a:extLst>
                <a:ext uri="{FF2B5EF4-FFF2-40B4-BE49-F238E27FC236}">
                  <a16:creationId xmlns:a16="http://schemas.microsoft.com/office/drawing/2014/main" id="{7E96720E-4588-4BE3-AE3B-F56C5F5A8690}"/>
                </a:ext>
              </a:extLst>
            </p:cNvPr>
            <p:cNvSpPr txBox="1"/>
            <p:nvPr/>
          </p:nvSpPr>
          <p:spPr>
            <a:xfrm>
              <a:off x="5037969" y="4803635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42" name="ïśľîḓé">
              <a:extLst>
                <a:ext uri="{FF2B5EF4-FFF2-40B4-BE49-F238E27FC236}">
                  <a16:creationId xmlns:a16="http://schemas.microsoft.com/office/drawing/2014/main" id="{736F2600-3ED6-4165-8D98-D5E426E38ECE}"/>
                </a:ext>
              </a:extLst>
            </p:cNvPr>
            <p:cNvSpPr txBox="1"/>
            <p:nvPr/>
          </p:nvSpPr>
          <p:spPr>
            <a:xfrm>
              <a:off x="5037969" y="5308771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43" name="ïṡḷîďe">
              <a:extLst>
                <a:ext uri="{FF2B5EF4-FFF2-40B4-BE49-F238E27FC236}">
                  <a16:creationId xmlns:a16="http://schemas.microsoft.com/office/drawing/2014/main" id="{E499D9B2-525C-4D24-B927-BD57CB5609C6}"/>
                </a:ext>
              </a:extLst>
            </p:cNvPr>
            <p:cNvSpPr txBox="1"/>
            <p:nvPr/>
          </p:nvSpPr>
          <p:spPr>
            <a:xfrm>
              <a:off x="5037969" y="5813907"/>
              <a:ext cx="2624268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Text Here</a:t>
              </a:r>
              <a:endParaRPr lang="en-US" altLang="zh-CN" sz="1100" dirty="0"/>
            </a:p>
          </p:txBody>
        </p:sp>
        <p:sp>
          <p:nvSpPr>
            <p:cNvPr id="44" name="îšḷîḋé">
              <a:extLst>
                <a:ext uri="{FF2B5EF4-FFF2-40B4-BE49-F238E27FC236}">
                  <a16:creationId xmlns:a16="http://schemas.microsoft.com/office/drawing/2014/main" id="{4297B1A6-1E32-42DB-88D6-3AD4990C72DD}"/>
                </a:ext>
              </a:extLst>
            </p:cNvPr>
            <p:cNvSpPr/>
            <p:nvPr/>
          </p:nvSpPr>
          <p:spPr bwMode="auto">
            <a:xfrm>
              <a:off x="8076000" y="1123950"/>
              <a:ext cx="3444721" cy="43565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îṩļîḑe">
              <a:extLst>
                <a:ext uri="{FF2B5EF4-FFF2-40B4-BE49-F238E27FC236}">
                  <a16:creationId xmlns:a16="http://schemas.microsoft.com/office/drawing/2014/main" id="{CFF22023-BA5F-4227-B66E-727068F575A7}"/>
                </a:ext>
              </a:extLst>
            </p:cNvPr>
            <p:cNvSpPr txBox="1"/>
            <p:nvPr/>
          </p:nvSpPr>
          <p:spPr>
            <a:xfrm>
              <a:off x="8076056" y="1772819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46" name="ïśḻîḍê">
              <a:extLst>
                <a:ext uri="{FF2B5EF4-FFF2-40B4-BE49-F238E27FC236}">
                  <a16:creationId xmlns:a16="http://schemas.microsoft.com/office/drawing/2014/main" id="{C02F264B-7752-4B37-B258-E86DD9C3321E}"/>
                </a:ext>
              </a:extLst>
            </p:cNvPr>
            <p:cNvSpPr txBox="1"/>
            <p:nvPr/>
          </p:nvSpPr>
          <p:spPr>
            <a:xfrm>
              <a:off x="8076056" y="2277955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47" name="i$ḻíḍe">
              <a:extLst>
                <a:ext uri="{FF2B5EF4-FFF2-40B4-BE49-F238E27FC236}">
                  <a16:creationId xmlns:a16="http://schemas.microsoft.com/office/drawing/2014/main" id="{5ACFFD87-09EE-4C1F-9C77-7367199C0A5F}"/>
                </a:ext>
              </a:extLst>
            </p:cNvPr>
            <p:cNvSpPr txBox="1"/>
            <p:nvPr/>
          </p:nvSpPr>
          <p:spPr>
            <a:xfrm>
              <a:off x="8076056" y="2783091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48" name="íṧļídê">
              <a:extLst>
                <a:ext uri="{FF2B5EF4-FFF2-40B4-BE49-F238E27FC236}">
                  <a16:creationId xmlns:a16="http://schemas.microsoft.com/office/drawing/2014/main" id="{0BC9FCC8-3D5C-45D7-936D-9422BBFB7305}"/>
                </a:ext>
              </a:extLst>
            </p:cNvPr>
            <p:cNvSpPr txBox="1"/>
            <p:nvPr/>
          </p:nvSpPr>
          <p:spPr>
            <a:xfrm>
              <a:off x="8076056" y="3288227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49" name="ïṩḷidé">
              <a:extLst>
                <a:ext uri="{FF2B5EF4-FFF2-40B4-BE49-F238E27FC236}">
                  <a16:creationId xmlns:a16="http://schemas.microsoft.com/office/drawing/2014/main" id="{EFDECEF7-5208-4536-9820-939924497820}"/>
                </a:ext>
              </a:extLst>
            </p:cNvPr>
            <p:cNvSpPr txBox="1"/>
            <p:nvPr/>
          </p:nvSpPr>
          <p:spPr>
            <a:xfrm>
              <a:off x="8076056" y="3793363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50" name="iśḷiḑè">
              <a:extLst>
                <a:ext uri="{FF2B5EF4-FFF2-40B4-BE49-F238E27FC236}">
                  <a16:creationId xmlns:a16="http://schemas.microsoft.com/office/drawing/2014/main" id="{16F04723-B1F1-4544-91D0-736B4D54A227}"/>
                </a:ext>
              </a:extLst>
            </p:cNvPr>
            <p:cNvSpPr txBox="1"/>
            <p:nvPr/>
          </p:nvSpPr>
          <p:spPr>
            <a:xfrm>
              <a:off x="8076056" y="4298499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51" name="î$ļíḓé">
              <a:extLst>
                <a:ext uri="{FF2B5EF4-FFF2-40B4-BE49-F238E27FC236}">
                  <a16:creationId xmlns:a16="http://schemas.microsoft.com/office/drawing/2014/main" id="{A9A9366F-5B33-4D0F-AC12-8ED485153360}"/>
                </a:ext>
              </a:extLst>
            </p:cNvPr>
            <p:cNvSpPr txBox="1"/>
            <p:nvPr/>
          </p:nvSpPr>
          <p:spPr>
            <a:xfrm>
              <a:off x="8076056" y="4803635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52" name="îśḻïḑé">
              <a:extLst>
                <a:ext uri="{FF2B5EF4-FFF2-40B4-BE49-F238E27FC236}">
                  <a16:creationId xmlns:a16="http://schemas.microsoft.com/office/drawing/2014/main" id="{55FEBAB4-1BF8-46AE-8465-1599BC4997C5}"/>
                </a:ext>
              </a:extLst>
            </p:cNvPr>
            <p:cNvSpPr txBox="1"/>
            <p:nvPr/>
          </p:nvSpPr>
          <p:spPr>
            <a:xfrm>
              <a:off x="8076056" y="5308771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  <p:sp>
          <p:nvSpPr>
            <p:cNvPr id="53" name="iśľîdè">
              <a:extLst>
                <a:ext uri="{FF2B5EF4-FFF2-40B4-BE49-F238E27FC236}">
                  <a16:creationId xmlns:a16="http://schemas.microsoft.com/office/drawing/2014/main" id="{0A1DFF56-477D-46A1-9CFF-3ADEF3D19961}"/>
                </a:ext>
              </a:extLst>
            </p:cNvPr>
            <p:cNvSpPr txBox="1"/>
            <p:nvPr/>
          </p:nvSpPr>
          <p:spPr>
            <a:xfrm>
              <a:off x="8076056" y="5813907"/>
              <a:ext cx="3444441" cy="2843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lvl="0" defTabSz="914400">
                <a:defRPr/>
              </a:pPr>
              <a:r>
                <a:rPr lang="en-US" altLang="zh-CN" sz="1100" kern="0" dirty="0"/>
                <a:t>Supporting text here</a:t>
              </a:r>
              <a:endParaRPr lang="en-US" altLang="zh-C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665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B117806-B1A4-4C48-AAE6-02C12CB9BE05}"/>
              </a:ext>
            </a:extLst>
          </p:cNvPr>
          <p:cNvGrpSpPr/>
          <p:nvPr/>
        </p:nvGrpSpPr>
        <p:grpSpPr>
          <a:xfrm>
            <a:off x="1" y="1634514"/>
            <a:ext cx="12191999" cy="4499585"/>
            <a:chOff x="1" y="1634514"/>
            <a:chExt cx="12191999" cy="4499585"/>
          </a:xfrm>
        </p:grpSpPr>
        <p:sp>
          <p:nvSpPr>
            <p:cNvPr id="6" name="ís1íḍe">
              <a:extLst>
                <a:ext uri="{FF2B5EF4-FFF2-40B4-BE49-F238E27FC236}">
                  <a16:creationId xmlns:a16="http://schemas.microsoft.com/office/drawing/2014/main" id="{6476BE2D-86C6-4423-B543-B6DD715226AF}"/>
                </a:ext>
              </a:extLst>
            </p:cNvPr>
            <p:cNvSpPr>
              <a:spLocks/>
            </p:cNvSpPr>
            <p:nvPr/>
          </p:nvSpPr>
          <p:spPr>
            <a:xfrm>
              <a:off x="1" y="4107224"/>
              <a:ext cx="12191999" cy="20268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7" name="îṡlidé">
              <a:extLst>
                <a:ext uri="{FF2B5EF4-FFF2-40B4-BE49-F238E27FC236}">
                  <a16:creationId xmlns:a16="http://schemas.microsoft.com/office/drawing/2014/main" id="{9F77859A-A828-4382-A774-704639BAC0E9}"/>
                </a:ext>
              </a:extLst>
            </p:cNvPr>
            <p:cNvSpPr/>
            <p:nvPr/>
          </p:nvSpPr>
          <p:spPr>
            <a:xfrm>
              <a:off x="1194713" y="1692063"/>
              <a:ext cx="1796193" cy="1810539"/>
            </a:xfrm>
            <a:prstGeom prst="ellipse">
              <a:avLst/>
            </a:prstGeom>
            <a:blipFill>
              <a:blip r:embed="rId2"/>
              <a:stretch>
                <a:fillRect l="-25827" r="-25465"/>
              </a:stretch>
            </a:blipFill>
            <a:ln w="571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8" name="îSliḋe">
              <a:extLst>
                <a:ext uri="{FF2B5EF4-FFF2-40B4-BE49-F238E27FC236}">
                  <a16:creationId xmlns:a16="http://schemas.microsoft.com/office/drawing/2014/main" id="{3B171756-325D-4247-B2DB-0FB7E520505B}"/>
                </a:ext>
              </a:extLst>
            </p:cNvPr>
            <p:cNvSpPr/>
            <p:nvPr/>
          </p:nvSpPr>
          <p:spPr>
            <a:xfrm>
              <a:off x="3869385" y="1691364"/>
              <a:ext cx="1785160" cy="1799417"/>
            </a:xfrm>
            <a:prstGeom prst="ellipse">
              <a:avLst/>
            </a:prstGeom>
            <a:blipFill>
              <a:blip r:embed="rId3"/>
              <a:stretch>
                <a:fillRect l="-39881" r="-39317"/>
              </a:stretch>
            </a:blipFill>
            <a:ln w="571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9" name="íṡḻíḍe">
              <a:extLst>
                <a:ext uri="{FF2B5EF4-FFF2-40B4-BE49-F238E27FC236}">
                  <a16:creationId xmlns:a16="http://schemas.microsoft.com/office/drawing/2014/main" id="{C19F7DCD-EBBC-4E90-BDAE-40D9FFA6ED01}"/>
                </a:ext>
              </a:extLst>
            </p:cNvPr>
            <p:cNvSpPr/>
            <p:nvPr/>
          </p:nvSpPr>
          <p:spPr>
            <a:xfrm>
              <a:off x="9207472" y="1634514"/>
              <a:ext cx="1795333" cy="1809671"/>
            </a:xfrm>
            <a:prstGeom prst="ellipse">
              <a:avLst/>
            </a:prstGeom>
            <a:blipFill>
              <a:blip r:embed="rId4"/>
              <a:stretch>
                <a:fillRect l="-39879" r="-39319"/>
              </a:stretch>
            </a:blipFill>
            <a:ln w="571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10" name="i$ḷíḓè">
              <a:extLst>
                <a:ext uri="{FF2B5EF4-FFF2-40B4-BE49-F238E27FC236}">
                  <a16:creationId xmlns:a16="http://schemas.microsoft.com/office/drawing/2014/main" id="{D80621A8-B8E2-4C15-AB6C-AB9768A9341C}"/>
                </a:ext>
              </a:extLst>
            </p:cNvPr>
            <p:cNvSpPr/>
            <p:nvPr/>
          </p:nvSpPr>
          <p:spPr>
            <a:xfrm>
              <a:off x="6532993" y="1692009"/>
              <a:ext cx="1795333" cy="1809671"/>
            </a:xfrm>
            <a:prstGeom prst="ellipse">
              <a:avLst/>
            </a:prstGeom>
            <a:blipFill>
              <a:blip r:embed="rId5"/>
              <a:stretch>
                <a:fillRect l="-26842" r="-26464"/>
              </a:stretch>
            </a:blipFill>
            <a:ln w="571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11" name="ísḻíḓè">
              <a:extLst>
                <a:ext uri="{FF2B5EF4-FFF2-40B4-BE49-F238E27FC236}">
                  <a16:creationId xmlns:a16="http://schemas.microsoft.com/office/drawing/2014/main" id="{D28B1172-7702-4751-BF0F-24D411054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007" y="1746265"/>
              <a:ext cx="522456" cy="522456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/>
              </a:solidFill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1</a:t>
              </a:r>
              <a:endParaRPr sz="2000" dirty="0">
                <a:solidFill>
                  <a:schemeClr val="bg1"/>
                </a:solidFill>
              </a:endParaRPr>
            </a:p>
          </p:txBody>
        </p:sp>
        <p:sp>
          <p:nvSpPr>
            <p:cNvPr id="12" name="íŝḷíḓê">
              <a:extLst>
                <a:ext uri="{FF2B5EF4-FFF2-40B4-BE49-F238E27FC236}">
                  <a16:creationId xmlns:a16="http://schemas.microsoft.com/office/drawing/2014/main" id="{C05C146A-F5F9-40E1-ACAB-833AD2562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947" y="1746265"/>
              <a:ext cx="522456" cy="522456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/>
              </a:solidFill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2</a:t>
              </a:r>
              <a:endParaRPr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ïŝ1ïde">
              <a:extLst>
                <a:ext uri="{FF2B5EF4-FFF2-40B4-BE49-F238E27FC236}">
                  <a16:creationId xmlns:a16="http://schemas.microsoft.com/office/drawing/2014/main" id="{370423C1-4CD6-4877-9164-8C7D3D8B1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887" y="1746265"/>
              <a:ext cx="522456" cy="522456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3</a:t>
              </a:r>
              <a:endParaRPr sz="2000" dirty="0">
                <a:solidFill>
                  <a:schemeClr val="bg1"/>
                </a:solidFill>
              </a:endParaRPr>
            </a:p>
          </p:txBody>
        </p:sp>
        <p:sp>
          <p:nvSpPr>
            <p:cNvPr id="14" name="ïşļîḍê">
              <a:extLst>
                <a:ext uri="{FF2B5EF4-FFF2-40B4-BE49-F238E27FC236}">
                  <a16:creationId xmlns:a16="http://schemas.microsoft.com/office/drawing/2014/main" id="{0822DB69-8F01-4A21-9901-9FE7E5F94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826" y="1746265"/>
              <a:ext cx="522456" cy="522456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/>
              </a:solidFill>
            </a:ln>
            <a:effectLst/>
          </p:spPr>
          <p:txBody>
            <a:bodyPr lIns="91440" tIns="45720" rIns="91440" bIns="4572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4</a:t>
              </a:r>
              <a:endParaRPr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3271D9C-B9D8-4806-9673-357B9B2B09FC}"/>
                </a:ext>
              </a:extLst>
            </p:cNvPr>
            <p:cNvGrpSpPr/>
            <p:nvPr/>
          </p:nvGrpSpPr>
          <p:grpSpPr>
            <a:xfrm>
              <a:off x="941953" y="4359953"/>
              <a:ext cx="10194048" cy="1372347"/>
              <a:chOff x="1849034" y="4088653"/>
              <a:chExt cx="8379885" cy="1372347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EFF24802-BA0F-4215-BC05-AE5E502EFED6}"/>
                  </a:ext>
                </a:extLst>
              </p:cNvPr>
              <p:cNvGrpSpPr/>
              <p:nvPr/>
            </p:nvGrpSpPr>
            <p:grpSpPr>
              <a:xfrm>
                <a:off x="1849034" y="4304553"/>
                <a:ext cx="1953171" cy="854177"/>
                <a:chOff x="1849034" y="4304553"/>
                <a:chExt cx="1953171" cy="854177"/>
              </a:xfrm>
            </p:grpSpPr>
            <p:sp>
              <p:nvSpPr>
                <p:cNvPr id="29" name="Shape 1448">
                  <a:extLst>
                    <a:ext uri="{FF2B5EF4-FFF2-40B4-BE49-F238E27FC236}">
                      <a16:creationId xmlns:a16="http://schemas.microsoft.com/office/drawing/2014/main" id="{EEFB232B-B4F6-40A4-93C3-C037CC5106DF}"/>
                    </a:ext>
                  </a:extLst>
                </p:cNvPr>
                <p:cNvSpPr txBox="1"/>
                <p:nvPr/>
              </p:nvSpPr>
              <p:spPr>
                <a:xfrm>
                  <a:off x="1849034" y="4304553"/>
                  <a:ext cx="1953171" cy="3925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40" tIns="45720" rIns="91440" bIns="45720" anchor="t" anchorCtr="0">
                  <a:noAutofit/>
                </a:bodyPr>
                <a:lstStyle/>
                <a:p>
                  <a:pPr algn="ctr">
                    <a:buSzPct val="25000"/>
                  </a:pPr>
                  <a:r>
                    <a:rPr lang="de-DE" sz="2000" b="1" dirty="0">
                      <a:solidFill>
                        <a:schemeClr val="bg1"/>
                      </a:solidFill>
                      <a:sym typeface="Calibri"/>
                    </a:rPr>
                    <a:t>Text here</a:t>
                  </a:r>
                </a:p>
              </p:txBody>
            </p:sp>
            <p:sp>
              <p:nvSpPr>
                <p:cNvPr id="30" name="Shape 1450">
                  <a:extLst>
                    <a:ext uri="{FF2B5EF4-FFF2-40B4-BE49-F238E27FC236}">
                      <a16:creationId xmlns:a16="http://schemas.microsoft.com/office/drawing/2014/main" id="{04A38DDC-1868-41FA-8BEF-A374F9E5D62D}"/>
                    </a:ext>
                  </a:extLst>
                </p:cNvPr>
                <p:cNvSpPr txBox="1"/>
                <p:nvPr/>
              </p:nvSpPr>
              <p:spPr>
                <a:xfrm>
                  <a:off x="1937712" y="4697065"/>
                  <a:ext cx="177581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50000"/>
                    </a:lnSpc>
                    <a:buSzPct val="25000"/>
                  </a:pPr>
                  <a:r>
                    <a:rPr lang="en-US" sz="1000" dirty="0">
                      <a:solidFill>
                        <a:schemeClr val="bg1"/>
                      </a:solidFill>
                      <a:ea typeface="Calibri"/>
                      <a:cs typeface="Calibri"/>
                      <a:sym typeface="Calibri"/>
                    </a:rPr>
                    <a:t>Copy paste fonts. Choose the only option to retain text.…</a:t>
                  </a:r>
                  <a:r>
                    <a:rPr lang="de-DE" sz="1000" dirty="0">
                      <a:solidFill>
                        <a:schemeClr val="bg1"/>
                      </a:solidFill>
                      <a:ea typeface="Calibri"/>
                      <a:cs typeface="Calibri"/>
                      <a:sym typeface="Calibri"/>
                    </a:rPr>
                    <a:t>.</a:t>
                  </a:r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6AE4E3CE-F097-4852-9341-0DFD37499E7B}"/>
                  </a:ext>
                </a:extLst>
              </p:cNvPr>
              <p:cNvGrpSpPr/>
              <p:nvPr/>
            </p:nvGrpSpPr>
            <p:grpSpPr>
              <a:xfrm>
                <a:off x="3991272" y="4304553"/>
                <a:ext cx="1953171" cy="854177"/>
                <a:chOff x="3959623" y="4304553"/>
                <a:chExt cx="1953171" cy="854177"/>
              </a:xfrm>
            </p:grpSpPr>
            <p:sp>
              <p:nvSpPr>
                <p:cNvPr id="27" name="Shape 1448">
                  <a:extLst>
                    <a:ext uri="{FF2B5EF4-FFF2-40B4-BE49-F238E27FC236}">
                      <a16:creationId xmlns:a16="http://schemas.microsoft.com/office/drawing/2014/main" id="{A563BC21-AA54-451A-98FA-F7610744E3D8}"/>
                    </a:ext>
                  </a:extLst>
                </p:cNvPr>
                <p:cNvSpPr txBox="1"/>
                <p:nvPr/>
              </p:nvSpPr>
              <p:spPr>
                <a:xfrm>
                  <a:off x="3959623" y="4304553"/>
                  <a:ext cx="1953171" cy="3925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40" tIns="45720" rIns="91440" bIns="45720" anchor="t" anchorCtr="0">
                  <a:noAutofit/>
                </a:bodyPr>
                <a:lstStyle/>
                <a:p>
                  <a:pPr algn="ctr">
                    <a:buSzPct val="25000"/>
                  </a:pPr>
                  <a:r>
                    <a:rPr lang="de-DE" sz="2000" b="1" dirty="0">
                      <a:solidFill>
                        <a:schemeClr val="bg1"/>
                      </a:solidFill>
                      <a:sym typeface="Calibri"/>
                    </a:rPr>
                    <a:t>Text here</a:t>
                  </a:r>
                </a:p>
              </p:txBody>
            </p:sp>
            <p:sp>
              <p:nvSpPr>
                <p:cNvPr id="28" name="Shape 1450">
                  <a:extLst>
                    <a:ext uri="{FF2B5EF4-FFF2-40B4-BE49-F238E27FC236}">
                      <a16:creationId xmlns:a16="http://schemas.microsoft.com/office/drawing/2014/main" id="{03E23243-CD6C-4F41-9CAA-922EFAF16B0B}"/>
                    </a:ext>
                  </a:extLst>
                </p:cNvPr>
                <p:cNvSpPr txBox="1"/>
                <p:nvPr/>
              </p:nvSpPr>
              <p:spPr>
                <a:xfrm>
                  <a:off x="4048301" y="4697065"/>
                  <a:ext cx="177581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50000"/>
                    </a:lnSpc>
                    <a:buSzPct val="25000"/>
                  </a:pPr>
                  <a:r>
                    <a:rPr lang="en-US" sz="1000" dirty="0">
                      <a:solidFill>
                        <a:schemeClr val="bg1"/>
                      </a:solidFill>
                      <a:ea typeface="Calibri"/>
                      <a:cs typeface="Calibri"/>
                      <a:sym typeface="Calibri"/>
                    </a:rPr>
                    <a:t>Copy paste fonts. Choose the only option to retain text.…</a:t>
                  </a:r>
                  <a:r>
                    <a:rPr lang="de-DE" sz="1000" dirty="0">
                      <a:solidFill>
                        <a:schemeClr val="bg1"/>
                      </a:solidFill>
                      <a:ea typeface="Calibri"/>
                      <a:cs typeface="Calibri"/>
                      <a:sym typeface="Calibri"/>
                    </a:rPr>
                    <a:t>.</a:t>
                  </a:r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839D03ED-CED7-459D-AA2E-F9BE9E716EC2}"/>
                  </a:ext>
                </a:extLst>
              </p:cNvPr>
              <p:cNvGrpSpPr/>
              <p:nvPr/>
            </p:nvGrpSpPr>
            <p:grpSpPr>
              <a:xfrm>
                <a:off x="6133510" y="4304553"/>
                <a:ext cx="1953171" cy="854177"/>
                <a:chOff x="6070212" y="4304553"/>
                <a:chExt cx="1953171" cy="854177"/>
              </a:xfrm>
            </p:grpSpPr>
            <p:sp>
              <p:nvSpPr>
                <p:cNvPr id="25" name="Shape 1448">
                  <a:extLst>
                    <a:ext uri="{FF2B5EF4-FFF2-40B4-BE49-F238E27FC236}">
                      <a16:creationId xmlns:a16="http://schemas.microsoft.com/office/drawing/2014/main" id="{9EFD9CE8-7AB7-45A9-9DE5-847D9046EE50}"/>
                    </a:ext>
                  </a:extLst>
                </p:cNvPr>
                <p:cNvSpPr txBox="1"/>
                <p:nvPr/>
              </p:nvSpPr>
              <p:spPr>
                <a:xfrm>
                  <a:off x="6070212" y="4304553"/>
                  <a:ext cx="1953171" cy="3925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40" tIns="45720" rIns="91440" bIns="45720" anchor="t" anchorCtr="0">
                  <a:noAutofit/>
                </a:bodyPr>
                <a:lstStyle/>
                <a:p>
                  <a:pPr algn="ctr">
                    <a:buSzPct val="25000"/>
                  </a:pPr>
                  <a:r>
                    <a:rPr lang="de-DE" sz="2000" b="1" dirty="0">
                      <a:solidFill>
                        <a:schemeClr val="bg1"/>
                      </a:solidFill>
                      <a:sym typeface="Calibri"/>
                    </a:rPr>
                    <a:t>Text here</a:t>
                  </a:r>
                </a:p>
              </p:txBody>
            </p:sp>
            <p:sp>
              <p:nvSpPr>
                <p:cNvPr id="26" name="Shape 1450">
                  <a:extLst>
                    <a:ext uri="{FF2B5EF4-FFF2-40B4-BE49-F238E27FC236}">
                      <a16:creationId xmlns:a16="http://schemas.microsoft.com/office/drawing/2014/main" id="{75F3943A-C8E9-4F52-8F30-7F30DB3AA719}"/>
                    </a:ext>
                  </a:extLst>
                </p:cNvPr>
                <p:cNvSpPr txBox="1"/>
                <p:nvPr/>
              </p:nvSpPr>
              <p:spPr>
                <a:xfrm>
                  <a:off x="6158890" y="4697065"/>
                  <a:ext cx="177581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50000"/>
                    </a:lnSpc>
                    <a:buSzPct val="25000"/>
                  </a:pPr>
                  <a:r>
                    <a:rPr lang="en-US" sz="1000" dirty="0">
                      <a:solidFill>
                        <a:schemeClr val="bg1"/>
                      </a:solidFill>
                      <a:ea typeface="Calibri"/>
                      <a:cs typeface="Calibri"/>
                      <a:sym typeface="Calibri"/>
                    </a:rPr>
                    <a:t>Copy paste fonts. Choose the only option to retain text.…</a:t>
                  </a:r>
                  <a:r>
                    <a:rPr lang="de-DE" sz="1000" dirty="0">
                      <a:solidFill>
                        <a:schemeClr val="bg1"/>
                      </a:solidFill>
                      <a:ea typeface="Calibri"/>
                      <a:cs typeface="Calibri"/>
                      <a:sym typeface="Calibri"/>
                    </a:rPr>
                    <a:t>.</a:t>
                  </a: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5630654-4881-4C36-988B-FCB2E858F044}"/>
                  </a:ext>
                </a:extLst>
              </p:cNvPr>
              <p:cNvGrpSpPr/>
              <p:nvPr/>
            </p:nvGrpSpPr>
            <p:grpSpPr>
              <a:xfrm>
                <a:off x="8275748" y="4304553"/>
                <a:ext cx="1953171" cy="854177"/>
                <a:chOff x="8275748" y="4304553"/>
                <a:chExt cx="1953171" cy="854177"/>
              </a:xfrm>
            </p:grpSpPr>
            <p:sp>
              <p:nvSpPr>
                <p:cNvPr id="23" name="Shape 1448">
                  <a:extLst>
                    <a:ext uri="{FF2B5EF4-FFF2-40B4-BE49-F238E27FC236}">
                      <a16:creationId xmlns:a16="http://schemas.microsoft.com/office/drawing/2014/main" id="{EB6A777D-D36A-4054-90D0-0693FC355017}"/>
                    </a:ext>
                  </a:extLst>
                </p:cNvPr>
                <p:cNvSpPr txBox="1"/>
                <p:nvPr/>
              </p:nvSpPr>
              <p:spPr>
                <a:xfrm>
                  <a:off x="8275748" y="4304553"/>
                  <a:ext cx="1953171" cy="3925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40" tIns="45720" rIns="91440" bIns="45720" anchor="t" anchorCtr="0">
                  <a:noAutofit/>
                </a:bodyPr>
                <a:lstStyle/>
                <a:p>
                  <a:pPr algn="ctr">
                    <a:buSzPct val="25000"/>
                  </a:pPr>
                  <a:r>
                    <a:rPr lang="de-DE" sz="2000" b="1" dirty="0">
                      <a:solidFill>
                        <a:schemeClr val="bg1"/>
                      </a:solidFill>
                      <a:sym typeface="Calibri"/>
                    </a:rPr>
                    <a:t>Text here</a:t>
                  </a:r>
                </a:p>
              </p:txBody>
            </p:sp>
            <p:sp>
              <p:nvSpPr>
                <p:cNvPr id="24" name="Shape 1450">
                  <a:extLst>
                    <a:ext uri="{FF2B5EF4-FFF2-40B4-BE49-F238E27FC236}">
                      <a16:creationId xmlns:a16="http://schemas.microsoft.com/office/drawing/2014/main" id="{3A8B6DE1-E210-4973-BC91-E6D565D650DA}"/>
                    </a:ext>
                  </a:extLst>
                </p:cNvPr>
                <p:cNvSpPr txBox="1"/>
                <p:nvPr/>
              </p:nvSpPr>
              <p:spPr>
                <a:xfrm>
                  <a:off x="8364426" y="4697065"/>
                  <a:ext cx="177581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50000"/>
                    </a:lnSpc>
                    <a:buSzPct val="25000"/>
                  </a:pPr>
                  <a:r>
                    <a:rPr lang="en-US" sz="1000" dirty="0">
                      <a:solidFill>
                        <a:schemeClr val="bg1"/>
                      </a:solidFill>
                      <a:ea typeface="Calibri"/>
                      <a:cs typeface="Calibri"/>
                      <a:sym typeface="Calibri"/>
                    </a:rPr>
                    <a:t>Copy paste fonts. Choose the only option to retain text.…</a:t>
                  </a:r>
                  <a:r>
                    <a:rPr lang="de-DE" sz="1000" dirty="0">
                      <a:solidFill>
                        <a:schemeClr val="bg1"/>
                      </a:solidFill>
                      <a:ea typeface="Calibri"/>
                      <a:cs typeface="Calibri"/>
                      <a:sym typeface="Calibri"/>
                    </a:rPr>
                    <a:t>.</a:t>
                  </a:r>
                </a:p>
              </p:txBody>
            </p:sp>
          </p:grpSp>
          <p:cxnSp>
            <p:nvCxnSpPr>
              <p:cNvPr id="20" name="Shape 1464">
                <a:extLst>
                  <a:ext uri="{FF2B5EF4-FFF2-40B4-BE49-F238E27FC236}">
                    <a16:creationId xmlns:a16="http://schemas.microsoft.com/office/drawing/2014/main" id="{66247618-3B8A-4AF1-A00B-627B48EB2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8045" y="4088653"/>
                <a:ext cx="0" cy="1372347"/>
              </a:xfrm>
              <a:prstGeom prst="straightConnector1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hape 1464">
                <a:extLst>
                  <a:ext uri="{FF2B5EF4-FFF2-40B4-BE49-F238E27FC236}">
                    <a16:creationId xmlns:a16="http://schemas.microsoft.com/office/drawing/2014/main" id="{2A5FAB6D-BE6D-421A-9182-F0E8A0158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4345" y="4088653"/>
                <a:ext cx="0" cy="1372347"/>
              </a:xfrm>
              <a:prstGeom prst="straightConnector1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hape 1464">
                <a:extLst>
                  <a:ext uri="{FF2B5EF4-FFF2-40B4-BE49-F238E27FC236}">
                    <a16:creationId xmlns:a16="http://schemas.microsoft.com/office/drawing/2014/main" id="{AB38D305-58D2-41F2-BABF-863C4DF39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20645" y="4088653"/>
                <a:ext cx="0" cy="1372347"/>
              </a:xfrm>
              <a:prstGeom prst="straightConnector1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1599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88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03049-272D-4499-A3CF-8EE54536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3914D9-82D5-4673-8613-C25C6034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969422-02A8-49D7-A50B-BFC9FFB3B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Shape 284">
            <a:extLst>
              <a:ext uri="{FF2B5EF4-FFF2-40B4-BE49-F238E27FC236}">
                <a16:creationId xmlns:a16="http://schemas.microsoft.com/office/drawing/2014/main" id="{511BF735-4B31-413C-A583-4127D105A351}"/>
              </a:ext>
            </a:extLst>
          </p:cNvPr>
          <p:cNvSpPr txBox="1">
            <a:spLocks/>
          </p:cNvSpPr>
          <p:nvPr/>
        </p:nvSpPr>
        <p:spPr>
          <a:xfrm>
            <a:off x="8140425" y="4755235"/>
            <a:ext cx="3160309" cy="108353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+mn-lt"/>
              </a:rPr>
              <a:t>Copy paste fonts. Choose the only option to retain text.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+mn-lt"/>
              </a:rPr>
              <a:t>……</a:t>
            </a:r>
          </a:p>
        </p:txBody>
      </p:sp>
      <p:sp>
        <p:nvSpPr>
          <p:cNvPr id="6" name="Shape 285">
            <a:extLst>
              <a:ext uri="{FF2B5EF4-FFF2-40B4-BE49-F238E27FC236}">
                <a16:creationId xmlns:a16="http://schemas.microsoft.com/office/drawing/2014/main" id="{7FCA1C82-FC70-401A-8AA7-AC0A26C97F67}"/>
              </a:ext>
            </a:extLst>
          </p:cNvPr>
          <p:cNvSpPr txBox="1">
            <a:spLocks/>
          </p:cNvSpPr>
          <p:nvPr/>
        </p:nvSpPr>
        <p:spPr>
          <a:xfrm>
            <a:off x="8140425" y="442805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 lvl="0">
              <a:buSzPct val="25000"/>
            </a:pPr>
            <a:r>
              <a:rPr lang="de-DE" altLang="zh-CN" sz="1600" b="1" dirty="0">
                <a:ea typeface="Calibri"/>
                <a:cs typeface="Calibri"/>
                <a:sym typeface="Calibri"/>
              </a:rPr>
              <a:t>Text here</a:t>
            </a:r>
          </a:p>
        </p:txBody>
      </p:sp>
      <p:sp>
        <p:nvSpPr>
          <p:cNvPr id="7" name="Shape 286">
            <a:extLst>
              <a:ext uri="{FF2B5EF4-FFF2-40B4-BE49-F238E27FC236}">
                <a16:creationId xmlns:a16="http://schemas.microsoft.com/office/drawing/2014/main" id="{BC65043D-D67E-4B06-A96D-119CED7D9FE1}"/>
              </a:ext>
            </a:extLst>
          </p:cNvPr>
          <p:cNvSpPr>
            <a:spLocks/>
          </p:cNvSpPr>
          <p:nvPr/>
        </p:nvSpPr>
        <p:spPr>
          <a:xfrm>
            <a:off x="8244077" y="3842938"/>
            <a:ext cx="258614" cy="3598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403" y="112293"/>
                </a:moveTo>
                <a:lnTo>
                  <a:pt x="75403" y="112293"/>
                </a:lnTo>
                <a:cubicBezTo>
                  <a:pt x="75403" y="114770"/>
                  <a:pt x="78044" y="117247"/>
                  <a:pt x="80684" y="117247"/>
                </a:cubicBezTo>
                <a:cubicBezTo>
                  <a:pt x="109144" y="119724"/>
                  <a:pt x="109144" y="119724"/>
                  <a:pt x="109144" y="119724"/>
                </a:cubicBezTo>
                <a:cubicBezTo>
                  <a:pt x="112078" y="119724"/>
                  <a:pt x="112078" y="117247"/>
                  <a:pt x="114718" y="114770"/>
                </a:cubicBezTo>
                <a:cubicBezTo>
                  <a:pt x="114718" y="92752"/>
                  <a:pt x="114718" y="92752"/>
                  <a:pt x="114718" y="92752"/>
                </a:cubicBezTo>
                <a:cubicBezTo>
                  <a:pt x="78044" y="90275"/>
                  <a:pt x="78044" y="90275"/>
                  <a:pt x="78044" y="90275"/>
                </a:cubicBezTo>
                <a:lnTo>
                  <a:pt x="75403" y="112293"/>
                </a:lnTo>
                <a:close/>
                <a:moveTo>
                  <a:pt x="5281" y="92752"/>
                </a:moveTo>
                <a:lnTo>
                  <a:pt x="5281" y="92752"/>
                </a:lnTo>
                <a:cubicBezTo>
                  <a:pt x="5281" y="114770"/>
                  <a:pt x="5281" y="114770"/>
                  <a:pt x="5281" y="114770"/>
                </a:cubicBezTo>
                <a:cubicBezTo>
                  <a:pt x="5281" y="117247"/>
                  <a:pt x="7921" y="119724"/>
                  <a:pt x="10268" y="119724"/>
                </a:cubicBezTo>
                <a:cubicBezTo>
                  <a:pt x="39022" y="117247"/>
                  <a:pt x="39022" y="117247"/>
                  <a:pt x="39022" y="117247"/>
                </a:cubicBezTo>
                <a:cubicBezTo>
                  <a:pt x="41662" y="117247"/>
                  <a:pt x="44303" y="114770"/>
                  <a:pt x="44303" y="112293"/>
                </a:cubicBezTo>
                <a:cubicBezTo>
                  <a:pt x="41662" y="90275"/>
                  <a:pt x="41662" y="90275"/>
                  <a:pt x="41662" y="90275"/>
                </a:cubicBezTo>
                <a:lnTo>
                  <a:pt x="5281" y="92752"/>
                </a:lnTo>
                <a:close/>
                <a:moveTo>
                  <a:pt x="0" y="56422"/>
                </a:moveTo>
                <a:lnTo>
                  <a:pt x="0" y="56422"/>
                </a:lnTo>
                <a:cubicBezTo>
                  <a:pt x="2640" y="80642"/>
                  <a:pt x="2640" y="80642"/>
                  <a:pt x="2640" y="80642"/>
                </a:cubicBezTo>
                <a:cubicBezTo>
                  <a:pt x="39022" y="75688"/>
                  <a:pt x="39022" y="75688"/>
                  <a:pt x="39022" y="75688"/>
                </a:cubicBezTo>
                <a:cubicBezTo>
                  <a:pt x="39022" y="53944"/>
                  <a:pt x="39022" y="53944"/>
                  <a:pt x="39022" y="53944"/>
                </a:cubicBezTo>
                <a:lnTo>
                  <a:pt x="39022" y="51467"/>
                </a:lnTo>
                <a:cubicBezTo>
                  <a:pt x="39022" y="41834"/>
                  <a:pt x="46943" y="31926"/>
                  <a:pt x="59853" y="31926"/>
                </a:cubicBezTo>
                <a:cubicBezTo>
                  <a:pt x="72762" y="31926"/>
                  <a:pt x="80684" y="41834"/>
                  <a:pt x="80684" y="51467"/>
                </a:cubicBezTo>
                <a:lnTo>
                  <a:pt x="80684" y="53944"/>
                </a:lnTo>
                <a:cubicBezTo>
                  <a:pt x="78044" y="75688"/>
                  <a:pt x="78044" y="75688"/>
                  <a:pt x="78044" y="75688"/>
                </a:cubicBezTo>
                <a:cubicBezTo>
                  <a:pt x="117066" y="80642"/>
                  <a:pt x="117066" y="80642"/>
                  <a:pt x="117066" y="80642"/>
                </a:cubicBezTo>
                <a:cubicBezTo>
                  <a:pt x="119706" y="56422"/>
                  <a:pt x="119706" y="56422"/>
                  <a:pt x="119706" y="56422"/>
                </a:cubicBezTo>
                <a:cubicBezTo>
                  <a:pt x="119706" y="53944"/>
                  <a:pt x="119706" y="53944"/>
                  <a:pt x="119706" y="51467"/>
                </a:cubicBezTo>
                <a:cubicBezTo>
                  <a:pt x="119706" y="22018"/>
                  <a:pt x="93594" y="0"/>
                  <a:pt x="59853" y="0"/>
                </a:cubicBezTo>
                <a:cubicBezTo>
                  <a:pt x="25819" y="0"/>
                  <a:pt x="0" y="22018"/>
                  <a:pt x="0" y="51467"/>
                </a:cubicBezTo>
                <a:cubicBezTo>
                  <a:pt x="0" y="53944"/>
                  <a:pt x="0" y="53944"/>
                  <a:pt x="0" y="56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Shape 287">
            <a:extLst>
              <a:ext uri="{FF2B5EF4-FFF2-40B4-BE49-F238E27FC236}">
                <a16:creationId xmlns:a16="http://schemas.microsoft.com/office/drawing/2014/main" id="{5DC0C54D-E534-4D66-8811-4A2EA240CFE0}"/>
              </a:ext>
            </a:extLst>
          </p:cNvPr>
          <p:cNvSpPr txBox="1">
            <a:spLocks/>
          </p:cNvSpPr>
          <p:nvPr/>
        </p:nvSpPr>
        <p:spPr>
          <a:xfrm>
            <a:off x="673100" y="4755235"/>
            <a:ext cx="3160309" cy="108353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+mn-lt"/>
              </a:rPr>
              <a:t>Copy paste fonts. Choose the only option to retain text.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+mn-lt"/>
              </a:rPr>
              <a:t>……</a:t>
            </a:r>
          </a:p>
        </p:txBody>
      </p:sp>
      <p:sp>
        <p:nvSpPr>
          <p:cNvPr id="9" name="Shape 288">
            <a:extLst>
              <a:ext uri="{FF2B5EF4-FFF2-40B4-BE49-F238E27FC236}">
                <a16:creationId xmlns:a16="http://schemas.microsoft.com/office/drawing/2014/main" id="{1054D92D-5910-42A5-8083-C90A9AE0E159}"/>
              </a:ext>
            </a:extLst>
          </p:cNvPr>
          <p:cNvSpPr txBox="1">
            <a:spLocks/>
          </p:cNvSpPr>
          <p:nvPr/>
        </p:nvSpPr>
        <p:spPr>
          <a:xfrm>
            <a:off x="673100" y="442805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>
              <a:buSzPct val="25000"/>
            </a:pPr>
            <a:r>
              <a:rPr lang="de-DE" sz="1600" b="1" dirty="0">
                <a:ea typeface="Calibri"/>
                <a:cs typeface="Calibri"/>
                <a:sym typeface="Calibri"/>
              </a:rPr>
              <a:t>Text here</a:t>
            </a:r>
          </a:p>
        </p:txBody>
      </p:sp>
      <p:sp>
        <p:nvSpPr>
          <p:cNvPr id="10" name="Shape 289">
            <a:extLst>
              <a:ext uri="{FF2B5EF4-FFF2-40B4-BE49-F238E27FC236}">
                <a16:creationId xmlns:a16="http://schemas.microsoft.com/office/drawing/2014/main" id="{DAFE9951-CDA6-4252-8E89-D4A31B3190FA}"/>
              </a:ext>
            </a:extLst>
          </p:cNvPr>
          <p:cNvSpPr>
            <a:spLocks/>
          </p:cNvSpPr>
          <p:nvPr/>
        </p:nvSpPr>
        <p:spPr>
          <a:xfrm>
            <a:off x="782082" y="3805839"/>
            <a:ext cx="287588" cy="2973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9" y="45112"/>
                </a:moveTo>
                <a:lnTo>
                  <a:pt x="59879" y="45112"/>
                </a:lnTo>
                <a:cubicBezTo>
                  <a:pt x="49014" y="45112"/>
                  <a:pt x="42736" y="52932"/>
                  <a:pt x="42736" y="66466"/>
                </a:cubicBezTo>
                <a:cubicBezTo>
                  <a:pt x="42736" y="80000"/>
                  <a:pt x="49014" y="87819"/>
                  <a:pt x="59879" y="87819"/>
                </a:cubicBezTo>
                <a:cubicBezTo>
                  <a:pt x="70503" y="87819"/>
                  <a:pt x="77022" y="80000"/>
                  <a:pt x="77022" y="66466"/>
                </a:cubicBezTo>
                <a:cubicBezTo>
                  <a:pt x="77022" y="52932"/>
                  <a:pt x="70503" y="45112"/>
                  <a:pt x="59879" y="45112"/>
                </a:cubicBezTo>
                <a:close/>
                <a:moveTo>
                  <a:pt x="106720" y="21052"/>
                </a:moveTo>
                <a:lnTo>
                  <a:pt x="106720" y="21052"/>
                </a:lnTo>
                <a:cubicBezTo>
                  <a:pt x="93923" y="21052"/>
                  <a:pt x="93923" y="21052"/>
                  <a:pt x="93923" y="21052"/>
                </a:cubicBezTo>
                <a:cubicBezTo>
                  <a:pt x="91750" y="21052"/>
                  <a:pt x="89818" y="21052"/>
                  <a:pt x="87645" y="18345"/>
                </a:cubicBezTo>
                <a:cubicBezTo>
                  <a:pt x="85472" y="2406"/>
                  <a:pt x="85472" y="2406"/>
                  <a:pt x="85472" y="2406"/>
                </a:cubicBezTo>
                <a:cubicBezTo>
                  <a:pt x="83299" y="2406"/>
                  <a:pt x="81126" y="0"/>
                  <a:pt x="78953" y="0"/>
                </a:cubicBezTo>
                <a:cubicBezTo>
                  <a:pt x="38390" y="0"/>
                  <a:pt x="38390" y="0"/>
                  <a:pt x="38390" y="0"/>
                </a:cubicBezTo>
                <a:cubicBezTo>
                  <a:pt x="38390" y="0"/>
                  <a:pt x="36217" y="2406"/>
                  <a:pt x="34285" y="2406"/>
                </a:cubicBezTo>
                <a:cubicBezTo>
                  <a:pt x="29698" y="18345"/>
                  <a:pt x="29698" y="18345"/>
                  <a:pt x="29698" y="18345"/>
                </a:cubicBezTo>
                <a:cubicBezTo>
                  <a:pt x="29698" y="21052"/>
                  <a:pt x="27766" y="21052"/>
                  <a:pt x="25593" y="21052"/>
                </a:cubicBezTo>
                <a:cubicBezTo>
                  <a:pt x="12796" y="21052"/>
                  <a:pt x="12796" y="21052"/>
                  <a:pt x="12796" y="21052"/>
                </a:cubicBezTo>
                <a:cubicBezTo>
                  <a:pt x="4104" y="21052"/>
                  <a:pt x="0" y="29172"/>
                  <a:pt x="0" y="36992"/>
                </a:cubicBezTo>
                <a:cubicBezTo>
                  <a:pt x="0" y="103759"/>
                  <a:pt x="0" y="103759"/>
                  <a:pt x="0" y="103759"/>
                </a:cubicBezTo>
                <a:cubicBezTo>
                  <a:pt x="0" y="111879"/>
                  <a:pt x="4104" y="119699"/>
                  <a:pt x="12796" y="119699"/>
                </a:cubicBezTo>
                <a:cubicBezTo>
                  <a:pt x="106720" y="119699"/>
                  <a:pt x="106720" y="119699"/>
                  <a:pt x="106720" y="119699"/>
                </a:cubicBezTo>
                <a:cubicBezTo>
                  <a:pt x="113480" y="119699"/>
                  <a:pt x="119758" y="111879"/>
                  <a:pt x="119758" y="103759"/>
                </a:cubicBezTo>
                <a:cubicBezTo>
                  <a:pt x="119758" y="36992"/>
                  <a:pt x="119758" y="36992"/>
                  <a:pt x="119758" y="36992"/>
                </a:cubicBezTo>
                <a:cubicBezTo>
                  <a:pt x="119758" y="29172"/>
                  <a:pt x="113480" y="21052"/>
                  <a:pt x="106720" y="21052"/>
                </a:cubicBezTo>
                <a:close/>
                <a:moveTo>
                  <a:pt x="59879" y="103759"/>
                </a:moveTo>
                <a:lnTo>
                  <a:pt x="59879" y="103759"/>
                </a:lnTo>
                <a:cubicBezTo>
                  <a:pt x="42736" y="103759"/>
                  <a:pt x="29698" y="87819"/>
                  <a:pt x="29698" y="66466"/>
                </a:cubicBezTo>
                <a:cubicBezTo>
                  <a:pt x="29698" y="45112"/>
                  <a:pt x="42736" y="29172"/>
                  <a:pt x="59879" y="29172"/>
                </a:cubicBezTo>
                <a:cubicBezTo>
                  <a:pt x="77022" y="29172"/>
                  <a:pt x="89818" y="45112"/>
                  <a:pt x="89818" y="66466"/>
                </a:cubicBezTo>
                <a:cubicBezTo>
                  <a:pt x="89818" y="87819"/>
                  <a:pt x="77022" y="103759"/>
                  <a:pt x="59879" y="103759"/>
                </a:cubicBezTo>
                <a:close/>
                <a:moveTo>
                  <a:pt x="102615" y="47819"/>
                </a:moveTo>
                <a:lnTo>
                  <a:pt x="102615" y="47819"/>
                </a:lnTo>
                <a:cubicBezTo>
                  <a:pt x="100442" y="47819"/>
                  <a:pt x="98269" y="45112"/>
                  <a:pt x="98269" y="42406"/>
                </a:cubicBezTo>
                <a:cubicBezTo>
                  <a:pt x="98269" y="39699"/>
                  <a:pt x="100442" y="36992"/>
                  <a:pt x="102615" y="36992"/>
                </a:cubicBezTo>
                <a:cubicBezTo>
                  <a:pt x="104547" y="36992"/>
                  <a:pt x="106720" y="39699"/>
                  <a:pt x="106720" y="42406"/>
                </a:cubicBezTo>
                <a:cubicBezTo>
                  <a:pt x="106720" y="45112"/>
                  <a:pt x="104547" y="47819"/>
                  <a:pt x="102615" y="478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" name="Shape 290">
            <a:extLst>
              <a:ext uri="{FF2B5EF4-FFF2-40B4-BE49-F238E27FC236}">
                <a16:creationId xmlns:a16="http://schemas.microsoft.com/office/drawing/2014/main" id="{23B2BE9D-8A7F-46D6-BBE3-32DA7143EED6}"/>
              </a:ext>
            </a:extLst>
          </p:cNvPr>
          <p:cNvSpPr txBox="1">
            <a:spLocks/>
          </p:cNvSpPr>
          <p:nvPr/>
        </p:nvSpPr>
        <p:spPr>
          <a:xfrm>
            <a:off x="4419433" y="4755235"/>
            <a:ext cx="3160309" cy="108353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+mn-lt"/>
              </a:rPr>
              <a:t>Copy paste fonts. Choose the only option to retain text.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+mn-lt"/>
              </a:rPr>
              <a:t>……</a:t>
            </a:r>
          </a:p>
        </p:txBody>
      </p:sp>
      <p:sp>
        <p:nvSpPr>
          <p:cNvPr id="12" name="Shape 291">
            <a:extLst>
              <a:ext uri="{FF2B5EF4-FFF2-40B4-BE49-F238E27FC236}">
                <a16:creationId xmlns:a16="http://schemas.microsoft.com/office/drawing/2014/main" id="{032675F2-98F2-45E2-91D3-C67446E3A400}"/>
              </a:ext>
            </a:extLst>
          </p:cNvPr>
          <p:cNvSpPr txBox="1">
            <a:spLocks/>
          </p:cNvSpPr>
          <p:nvPr/>
        </p:nvSpPr>
        <p:spPr>
          <a:xfrm>
            <a:off x="4419433" y="442805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 lvl="0">
              <a:buSzPct val="25000"/>
            </a:pPr>
            <a:r>
              <a:rPr lang="de-DE" altLang="zh-CN" sz="1600" b="1" dirty="0">
                <a:ea typeface="Calibri"/>
                <a:cs typeface="Calibri"/>
                <a:sym typeface="Calibri"/>
              </a:rPr>
              <a:t>Text here</a:t>
            </a:r>
          </a:p>
        </p:txBody>
      </p:sp>
      <p:sp>
        <p:nvSpPr>
          <p:cNvPr id="13" name="Shape 292">
            <a:extLst>
              <a:ext uri="{FF2B5EF4-FFF2-40B4-BE49-F238E27FC236}">
                <a16:creationId xmlns:a16="http://schemas.microsoft.com/office/drawing/2014/main" id="{324C359A-91D7-43C4-B59F-231CB3C7E1B4}"/>
              </a:ext>
            </a:extLst>
          </p:cNvPr>
          <p:cNvSpPr>
            <a:spLocks/>
          </p:cNvSpPr>
          <p:nvPr/>
        </p:nvSpPr>
        <p:spPr>
          <a:xfrm>
            <a:off x="4506934" y="3816357"/>
            <a:ext cx="292053" cy="307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324" y="2895"/>
                </a:moveTo>
                <a:lnTo>
                  <a:pt x="115324" y="2895"/>
                </a:lnTo>
                <a:cubicBezTo>
                  <a:pt x="112727" y="2895"/>
                  <a:pt x="4675" y="51474"/>
                  <a:pt x="2337" y="51474"/>
                </a:cubicBezTo>
                <a:cubicBezTo>
                  <a:pt x="0" y="51474"/>
                  <a:pt x="0" y="54369"/>
                  <a:pt x="2337" y="54369"/>
                </a:cubicBezTo>
                <a:cubicBezTo>
                  <a:pt x="4675" y="56943"/>
                  <a:pt x="25454" y="68525"/>
                  <a:pt x="25454" y="68525"/>
                </a:cubicBezTo>
                <a:lnTo>
                  <a:pt x="25454" y="68525"/>
                </a:lnTo>
                <a:cubicBezTo>
                  <a:pt x="41558" y="73994"/>
                  <a:pt x="41558" y="73994"/>
                  <a:pt x="41558" y="73994"/>
                </a:cubicBezTo>
                <a:cubicBezTo>
                  <a:pt x="41558" y="73994"/>
                  <a:pt x="110389" y="11260"/>
                  <a:pt x="112727" y="11260"/>
                </a:cubicBezTo>
                <a:cubicBezTo>
                  <a:pt x="112727" y="8364"/>
                  <a:pt x="112727" y="11260"/>
                  <a:pt x="112727" y="11260"/>
                </a:cubicBezTo>
                <a:lnTo>
                  <a:pt x="62337" y="79785"/>
                </a:lnTo>
                <a:lnTo>
                  <a:pt x="62337" y="79785"/>
                </a:lnTo>
                <a:cubicBezTo>
                  <a:pt x="59999" y="82680"/>
                  <a:pt x="59999" y="82680"/>
                  <a:pt x="59999" y="82680"/>
                </a:cubicBezTo>
                <a:cubicBezTo>
                  <a:pt x="62337" y="85576"/>
                  <a:pt x="62337" y="85576"/>
                  <a:pt x="62337" y="85576"/>
                </a:cubicBezTo>
                <a:lnTo>
                  <a:pt x="62337" y="85576"/>
                </a:lnTo>
                <a:cubicBezTo>
                  <a:pt x="62337" y="85576"/>
                  <a:pt x="94285" y="105522"/>
                  <a:pt x="94285" y="108418"/>
                </a:cubicBezTo>
                <a:cubicBezTo>
                  <a:pt x="96623" y="108418"/>
                  <a:pt x="98961" y="108418"/>
                  <a:pt x="101298" y="105522"/>
                </a:cubicBezTo>
                <a:cubicBezTo>
                  <a:pt x="101298" y="102627"/>
                  <a:pt x="119740" y="8364"/>
                  <a:pt x="119740" y="5790"/>
                </a:cubicBezTo>
                <a:cubicBezTo>
                  <a:pt x="119740" y="2895"/>
                  <a:pt x="117662" y="0"/>
                  <a:pt x="115324" y="2895"/>
                </a:cubicBezTo>
                <a:close/>
                <a:moveTo>
                  <a:pt x="41558" y="116782"/>
                </a:moveTo>
                <a:lnTo>
                  <a:pt x="41558" y="116782"/>
                </a:lnTo>
                <a:cubicBezTo>
                  <a:pt x="41558" y="119678"/>
                  <a:pt x="41558" y="119678"/>
                  <a:pt x="43896" y="119678"/>
                </a:cubicBezTo>
                <a:cubicBezTo>
                  <a:pt x="43896" y="116782"/>
                  <a:pt x="62337" y="99731"/>
                  <a:pt x="62337" y="99731"/>
                </a:cubicBezTo>
                <a:cubicBezTo>
                  <a:pt x="41558" y="85576"/>
                  <a:pt x="41558" y="85576"/>
                  <a:pt x="41558" y="85576"/>
                </a:cubicBezTo>
                <a:lnTo>
                  <a:pt x="41558" y="1167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" name="Shape 300">
            <a:extLst>
              <a:ext uri="{FF2B5EF4-FFF2-40B4-BE49-F238E27FC236}">
                <a16:creationId xmlns:a16="http://schemas.microsoft.com/office/drawing/2014/main" id="{879320BC-A401-444C-AF52-4D258451E371}"/>
              </a:ext>
            </a:extLst>
          </p:cNvPr>
          <p:cNvSpPr txBox="1">
            <a:spLocks/>
          </p:cNvSpPr>
          <p:nvPr/>
        </p:nvSpPr>
        <p:spPr>
          <a:xfrm>
            <a:off x="2722025" y="3413008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buSzPct val="25000"/>
            </a:pPr>
            <a:r>
              <a:rPr lang="de-DE" sz="7500" dirty="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  <a:sym typeface="Questrial"/>
              </a:rPr>
              <a:t>01</a:t>
            </a:r>
          </a:p>
        </p:txBody>
      </p:sp>
      <p:sp>
        <p:nvSpPr>
          <p:cNvPr id="15" name="Shape 301">
            <a:extLst>
              <a:ext uri="{FF2B5EF4-FFF2-40B4-BE49-F238E27FC236}">
                <a16:creationId xmlns:a16="http://schemas.microsoft.com/office/drawing/2014/main" id="{857631EA-C090-4648-A300-5BDE817CDA8F}"/>
              </a:ext>
            </a:extLst>
          </p:cNvPr>
          <p:cNvSpPr txBox="1">
            <a:spLocks/>
          </p:cNvSpPr>
          <p:nvPr/>
        </p:nvSpPr>
        <p:spPr>
          <a:xfrm>
            <a:off x="6337893" y="3413008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750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</a:defRPr>
            </a:lvl1pPr>
          </a:lstStyle>
          <a:p>
            <a:r>
              <a:rPr lang="de-DE" dirty="0">
                <a:sym typeface="Questrial"/>
              </a:rPr>
              <a:t>02</a:t>
            </a:r>
          </a:p>
        </p:txBody>
      </p:sp>
      <p:sp>
        <p:nvSpPr>
          <p:cNvPr id="16" name="Shape 302">
            <a:extLst>
              <a:ext uri="{FF2B5EF4-FFF2-40B4-BE49-F238E27FC236}">
                <a16:creationId xmlns:a16="http://schemas.microsoft.com/office/drawing/2014/main" id="{D1789900-C62C-4C59-A8D2-28F3424101C5}"/>
              </a:ext>
            </a:extLst>
          </p:cNvPr>
          <p:cNvSpPr txBox="1">
            <a:spLocks/>
          </p:cNvSpPr>
          <p:nvPr/>
        </p:nvSpPr>
        <p:spPr>
          <a:xfrm>
            <a:off x="10082242" y="3413008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750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</a:defRPr>
            </a:lvl1pPr>
          </a:lstStyle>
          <a:p>
            <a:r>
              <a:rPr lang="de-DE">
                <a:sym typeface="Questrial"/>
              </a:rPr>
              <a:t>03</a:t>
            </a:r>
          </a:p>
        </p:txBody>
      </p:sp>
      <p:cxnSp>
        <p:nvCxnSpPr>
          <p:cNvPr id="17" name="Shape 303">
            <a:extLst>
              <a:ext uri="{FF2B5EF4-FFF2-40B4-BE49-F238E27FC236}">
                <a16:creationId xmlns:a16="http://schemas.microsoft.com/office/drawing/2014/main" id="{BD05C788-91FD-4CEA-9A77-A356F8F572D1}"/>
              </a:ext>
            </a:extLst>
          </p:cNvPr>
          <p:cNvCxnSpPr>
            <a:cxnSpLocks/>
          </p:cNvCxnSpPr>
          <p:nvPr/>
        </p:nvCxnSpPr>
        <p:spPr>
          <a:xfrm>
            <a:off x="4097457" y="3438597"/>
            <a:ext cx="0" cy="2708203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hape 304">
            <a:extLst>
              <a:ext uri="{FF2B5EF4-FFF2-40B4-BE49-F238E27FC236}">
                <a16:creationId xmlns:a16="http://schemas.microsoft.com/office/drawing/2014/main" id="{242683AC-D9AA-48B8-82DF-CE28F96578D6}"/>
              </a:ext>
            </a:extLst>
          </p:cNvPr>
          <p:cNvCxnSpPr>
            <a:cxnSpLocks/>
          </p:cNvCxnSpPr>
          <p:nvPr/>
        </p:nvCxnSpPr>
        <p:spPr>
          <a:xfrm>
            <a:off x="7840993" y="3438597"/>
            <a:ext cx="0" cy="2708203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305">
            <a:extLst>
              <a:ext uri="{FF2B5EF4-FFF2-40B4-BE49-F238E27FC236}">
                <a16:creationId xmlns:a16="http://schemas.microsoft.com/office/drawing/2014/main" id="{4457F7C0-96E3-4BFB-91D6-8863EC8AF423}"/>
              </a:ext>
            </a:extLst>
          </p:cNvPr>
          <p:cNvSpPr txBox="1">
            <a:spLocks/>
          </p:cNvSpPr>
          <p:nvPr/>
        </p:nvSpPr>
        <p:spPr>
          <a:xfrm>
            <a:off x="1897439" y="1130299"/>
            <a:ext cx="8397123" cy="581926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algn="ctr">
              <a:buSzPct val="25000"/>
            </a:pPr>
            <a:r>
              <a:rPr lang="en-US" sz="2800" dirty="0">
                <a:ea typeface="Calibri"/>
                <a:cs typeface="Calibri"/>
                <a:sym typeface="Calibri"/>
              </a:rPr>
              <a:t>Unified fonts make reading more fluent.</a:t>
            </a:r>
          </a:p>
        </p:txBody>
      </p:sp>
      <p:sp>
        <p:nvSpPr>
          <p:cNvPr id="20" name="Shape 306">
            <a:extLst>
              <a:ext uri="{FF2B5EF4-FFF2-40B4-BE49-F238E27FC236}">
                <a16:creationId xmlns:a16="http://schemas.microsoft.com/office/drawing/2014/main" id="{BF0A8070-2AA0-4DF8-9D38-CBDA75E87BFA}"/>
              </a:ext>
            </a:extLst>
          </p:cNvPr>
          <p:cNvSpPr txBox="1">
            <a:spLocks/>
          </p:cNvSpPr>
          <p:nvPr/>
        </p:nvSpPr>
        <p:spPr>
          <a:xfrm>
            <a:off x="1897440" y="1894706"/>
            <a:ext cx="8397120" cy="594483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en-US" sz="1100" dirty="0">
                <a:ea typeface="Calibri"/>
                <a:cs typeface="Calibri"/>
                <a:sym typeface="Calibri"/>
              </a:rPr>
              <a:t>Theme color makes PPT more convenient to change.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sz="1100" dirty="0">
                <a:ea typeface="Calibri"/>
                <a:cs typeface="Calibri"/>
                <a:sym typeface="Calibri"/>
              </a:rPr>
              <a:t>Adjust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val="2972187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AE612-AFCA-4119-B511-E0F73623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30BE2A-A0B6-4FBC-BCAE-89A1497D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AD4C23-9E27-4A5A-8157-1B8CA7C0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d7274021-1e3f-4bbf-90e8-a4204b072c85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DB77D5C0-3214-4AE2-B9FA-DC4AC664F0A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71000" y="1128713"/>
            <a:ext cx="9450000" cy="5019675"/>
            <a:chOff x="1371000" y="1128713"/>
            <a:chExt cx="9450000" cy="5019675"/>
          </a:xfrm>
        </p:grpSpPr>
        <p:grpSp>
          <p:nvGrpSpPr>
            <p:cNvPr id="6" name="îš1îḋé">
              <a:extLst>
                <a:ext uri="{FF2B5EF4-FFF2-40B4-BE49-F238E27FC236}">
                  <a16:creationId xmlns:a16="http://schemas.microsoft.com/office/drawing/2014/main" id="{0CF38318-20FF-49C2-A5DD-A829681EED52}"/>
                </a:ext>
              </a:extLst>
            </p:cNvPr>
            <p:cNvGrpSpPr/>
            <p:nvPr/>
          </p:nvGrpSpPr>
          <p:grpSpPr>
            <a:xfrm>
              <a:off x="1371000" y="1500420"/>
              <a:ext cx="9450000" cy="4276260"/>
              <a:chOff x="1371000" y="1443973"/>
              <a:chExt cx="9450000" cy="4276260"/>
            </a:xfrm>
          </p:grpSpPr>
          <p:grpSp>
            <p:nvGrpSpPr>
              <p:cNvPr id="9" name="íśḻiḋè">
                <a:extLst>
                  <a:ext uri="{FF2B5EF4-FFF2-40B4-BE49-F238E27FC236}">
                    <a16:creationId xmlns:a16="http://schemas.microsoft.com/office/drawing/2014/main" id="{7EE1E150-8EDE-43A1-B22A-232DC3A05F9F}"/>
                  </a:ext>
                </a:extLst>
              </p:cNvPr>
              <p:cNvGrpSpPr/>
              <p:nvPr/>
            </p:nvGrpSpPr>
            <p:grpSpPr>
              <a:xfrm>
                <a:off x="8720103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50" name="ïṧḷïďé">
                  <a:extLst>
                    <a:ext uri="{FF2B5EF4-FFF2-40B4-BE49-F238E27FC236}">
                      <a16:creationId xmlns:a16="http://schemas.microsoft.com/office/drawing/2014/main" id="{7CC77DA2-CA43-44C9-9E27-E35296456F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54" name="ïṣliḍê">
                    <a:extLst>
                      <a:ext uri="{FF2B5EF4-FFF2-40B4-BE49-F238E27FC236}">
                        <a16:creationId xmlns:a16="http://schemas.microsoft.com/office/drawing/2014/main" id="{6102E098-3C3A-4758-8076-66DC4AF601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399" noProof="1"/>
                  </a:p>
                </p:txBody>
              </p:sp>
              <p:sp>
                <p:nvSpPr>
                  <p:cNvPr id="55" name="iSḻïdé">
                    <a:extLst>
                      <a:ext uri="{FF2B5EF4-FFF2-40B4-BE49-F238E27FC236}">
                        <a16:creationId xmlns:a16="http://schemas.microsoft.com/office/drawing/2014/main" id="{D5C53A8C-A430-419E-8455-6CC9874595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56" name="ïsḷîḑé">
                    <a:extLst>
                      <a:ext uri="{FF2B5EF4-FFF2-40B4-BE49-F238E27FC236}">
                        <a16:creationId xmlns:a16="http://schemas.microsoft.com/office/drawing/2014/main" id="{D9EDD982-5DB2-4889-BDBA-56CEDBEE9E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57" name="îṥlíḍé">
                    <a:extLst>
                      <a:ext uri="{FF2B5EF4-FFF2-40B4-BE49-F238E27FC236}">
                        <a16:creationId xmlns:a16="http://schemas.microsoft.com/office/drawing/2014/main" id="{B5C10D0E-8B5E-49A6-9422-7A2A22B9A4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58" name="iṧḻíḓe">
                    <a:extLst>
                      <a:ext uri="{FF2B5EF4-FFF2-40B4-BE49-F238E27FC236}">
                        <a16:creationId xmlns:a16="http://schemas.microsoft.com/office/drawing/2014/main" id="{36F3D1FB-B15C-4619-A468-D5B1BF3F52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59" name="íṣļiďê">
                    <a:extLst>
                      <a:ext uri="{FF2B5EF4-FFF2-40B4-BE49-F238E27FC236}">
                        <a16:creationId xmlns:a16="http://schemas.microsoft.com/office/drawing/2014/main" id="{92AB9DB0-F989-466E-878D-A7834203AD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60" name="íšľîḍe">
                    <a:extLst>
                      <a:ext uri="{FF2B5EF4-FFF2-40B4-BE49-F238E27FC236}">
                        <a16:creationId xmlns:a16="http://schemas.microsoft.com/office/drawing/2014/main" id="{286B9094-6838-426D-B06C-BA6A352C0F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61" name="iśļiḓe">
                    <a:extLst>
                      <a:ext uri="{FF2B5EF4-FFF2-40B4-BE49-F238E27FC236}">
                        <a16:creationId xmlns:a16="http://schemas.microsoft.com/office/drawing/2014/main" id="{FC401387-C3E7-46F6-B139-0B8A1D02FF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399" noProof="1"/>
                  </a:p>
                </p:txBody>
              </p:sp>
              <p:sp>
                <p:nvSpPr>
                  <p:cNvPr id="62" name="ïṥḻíḍé">
                    <a:extLst>
                      <a:ext uri="{FF2B5EF4-FFF2-40B4-BE49-F238E27FC236}">
                        <a16:creationId xmlns:a16="http://schemas.microsoft.com/office/drawing/2014/main" id="{AED83724-50B2-48A8-BB3A-39664CA48F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63" name="îṩ1îdé">
                    <a:extLst>
                      <a:ext uri="{FF2B5EF4-FFF2-40B4-BE49-F238E27FC236}">
                        <a16:creationId xmlns:a16="http://schemas.microsoft.com/office/drawing/2014/main" id="{5E6E7811-CA07-4E94-9824-5B1BC9CFE2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</p:grpSp>
            <p:sp>
              <p:nvSpPr>
                <p:cNvPr id="51" name="ïṧlîḑé">
                  <a:extLst>
                    <a:ext uri="{FF2B5EF4-FFF2-40B4-BE49-F238E27FC236}">
                      <a16:creationId xmlns:a16="http://schemas.microsoft.com/office/drawing/2014/main" id="{9D5CD0D7-5C93-4446-974E-9EBE63656CE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14363261"/>
                    <a:gd name="adj2" fmla="val 18408729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399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2" name="iṧlïḍé">
                  <a:extLst>
                    <a:ext uri="{FF2B5EF4-FFF2-40B4-BE49-F238E27FC236}">
                      <a16:creationId xmlns:a16="http://schemas.microsoft.com/office/drawing/2014/main" id="{2B9D64E5-A7F7-4FCD-BD98-D4EE37BB33D8}"/>
                    </a:ext>
                  </a:extLst>
                </p:cNvPr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1999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3" name="íş1iḋe">
                  <a:extLst>
                    <a:ext uri="{FF2B5EF4-FFF2-40B4-BE49-F238E27FC236}">
                      <a16:creationId xmlns:a16="http://schemas.microsoft.com/office/drawing/2014/main" id="{382A2C1A-6C6C-4942-947A-DE3E5582B6CA}"/>
                    </a:ext>
                  </a:extLst>
                </p:cNvPr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399" noProof="1"/>
                </a:p>
              </p:txBody>
            </p:sp>
          </p:grpSp>
          <p:sp>
            <p:nvSpPr>
              <p:cNvPr id="10" name="is1îḑe">
                <a:extLst>
                  <a:ext uri="{FF2B5EF4-FFF2-40B4-BE49-F238E27FC236}">
                    <a16:creationId xmlns:a16="http://schemas.microsoft.com/office/drawing/2014/main" id="{B6EE4EA5-CAC0-48F9-828A-79EB6AD7725F}"/>
                  </a:ext>
                </a:extLst>
              </p:cNvPr>
              <p:cNvSpPr txBox="1"/>
              <p:nvPr/>
            </p:nvSpPr>
            <p:spPr>
              <a:xfrm>
                <a:off x="9294599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20%</a:t>
                </a:r>
              </a:p>
            </p:txBody>
          </p:sp>
          <p:sp>
            <p:nvSpPr>
              <p:cNvPr id="11" name="íslïḓè">
                <a:extLst>
                  <a:ext uri="{FF2B5EF4-FFF2-40B4-BE49-F238E27FC236}">
                    <a16:creationId xmlns:a16="http://schemas.microsoft.com/office/drawing/2014/main" id="{65333C22-D046-40BD-95B2-D418068D3A3A}"/>
                  </a:ext>
                </a:extLst>
              </p:cNvPr>
              <p:cNvSpPr txBox="1"/>
              <p:nvPr/>
            </p:nvSpPr>
            <p:spPr bwMode="auto">
              <a:xfrm>
                <a:off x="8436212" y="4114232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2" name="îŝḷïḑé">
                <a:extLst>
                  <a:ext uri="{FF2B5EF4-FFF2-40B4-BE49-F238E27FC236}">
                    <a16:creationId xmlns:a16="http://schemas.microsoft.com/office/drawing/2014/main" id="{11B5766C-B5BF-4B8D-9555-6458387569A0}"/>
                  </a:ext>
                </a:extLst>
              </p:cNvPr>
              <p:cNvSpPr/>
              <p:nvPr/>
            </p:nvSpPr>
            <p:spPr bwMode="auto">
              <a:xfrm>
                <a:off x="8436212" y="4556036"/>
                <a:ext cx="2384788" cy="1164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grpSp>
            <p:nvGrpSpPr>
              <p:cNvPr id="13" name="iṥļíḑè">
                <a:extLst>
                  <a:ext uri="{FF2B5EF4-FFF2-40B4-BE49-F238E27FC236}">
                    <a16:creationId xmlns:a16="http://schemas.microsoft.com/office/drawing/2014/main" id="{E2989E11-E12A-4F2A-917A-00EA3A19D382}"/>
                  </a:ext>
                </a:extLst>
              </p:cNvPr>
              <p:cNvGrpSpPr/>
              <p:nvPr/>
            </p:nvGrpSpPr>
            <p:grpSpPr>
              <a:xfrm>
                <a:off x="4903606" y="1443973"/>
                <a:ext cx="2384788" cy="4276260"/>
                <a:chOff x="4903606" y="1439210"/>
                <a:chExt cx="2384788" cy="4276260"/>
              </a:xfrm>
            </p:grpSpPr>
            <p:grpSp>
              <p:nvGrpSpPr>
                <p:cNvPr id="32" name="ïṥļïdè">
                  <a:extLst>
                    <a:ext uri="{FF2B5EF4-FFF2-40B4-BE49-F238E27FC236}">
                      <a16:creationId xmlns:a16="http://schemas.microsoft.com/office/drawing/2014/main" id="{F19C6E3A-33EF-4111-84D7-FE793CC36488}"/>
                    </a:ext>
                  </a:extLst>
                </p:cNvPr>
                <p:cNvGrpSpPr/>
                <p:nvPr/>
              </p:nvGrpSpPr>
              <p:grpSpPr>
                <a:xfrm>
                  <a:off x="5187497" y="2124000"/>
                  <a:ext cx="1817007" cy="1819504"/>
                  <a:chOff x="5667742" y="1973318"/>
                  <a:chExt cx="2326986" cy="2330184"/>
                </a:xfrm>
              </p:grpSpPr>
              <p:grpSp>
                <p:nvGrpSpPr>
                  <p:cNvPr id="36" name="išľîde">
                    <a:extLst>
                      <a:ext uri="{FF2B5EF4-FFF2-40B4-BE49-F238E27FC236}">
                        <a16:creationId xmlns:a16="http://schemas.microsoft.com/office/drawing/2014/main" id="{8998453E-859A-4D5C-880E-BE29A674DB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5667742" y="1973318"/>
                    <a:ext cx="2326986" cy="2330184"/>
                    <a:chOff x="1033463" y="2201863"/>
                    <a:chExt cx="2984500" cy="2987676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40" name="îṡḷidê">
                      <a:extLst>
                        <a:ext uri="{FF2B5EF4-FFF2-40B4-BE49-F238E27FC236}">
                          <a16:creationId xmlns:a16="http://schemas.microsoft.com/office/drawing/2014/main" id="{7DF48C0D-004C-4752-B489-13EB31F41EC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433763" y="2613026"/>
                      <a:ext cx="546100" cy="798513"/>
                    </a:xfrm>
                    <a:custGeom>
                      <a:avLst/>
                      <a:gdLst>
                        <a:gd name="T0" fmla="*/ 98 w 145"/>
                        <a:gd name="T1" fmla="*/ 212 h 212"/>
                        <a:gd name="T2" fmla="*/ 145 w 145"/>
                        <a:gd name="T3" fmla="*/ 200 h 212"/>
                        <a:gd name="T4" fmla="*/ 31 w 145"/>
                        <a:gd name="T5" fmla="*/ 0 h 212"/>
                        <a:gd name="T6" fmla="*/ 0 w 145"/>
                        <a:gd name="T7" fmla="*/ 37 h 212"/>
                        <a:gd name="T8" fmla="*/ 98 w 145"/>
                        <a:gd name="T9" fmla="*/ 212 h 2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5" h="212">
                          <a:moveTo>
                            <a:pt x="98" y="212"/>
                          </a:moveTo>
                          <a:cubicBezTo>
                            <a:pt x="145" y="200"/>
                            <a:pt x="145" y="200"/>
                            <a:pt x="145" y="200"/>
                          </a:cubicBezTo>
                          <a:cubicBezTo>
                            <a:pt x="127" y="122"/>
                            <a:pt x="87" y="53"/>
                            <a:pt x="31" y="0"/>
                          </a:cubicBez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49" y="84"/>
                            <a:pt x="83" y="144"/>
                            <a:pt x="98" y="21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1" name="ïş1iďè">
                      <a:extLst>
                        <a:ext uri="{FF2B5EF4-FFF2-40B4-BE49-F238E27FC236}">
                          <a16:creationId xmlns:a16="http://schemas.microsoft.com/office/drawing/2014/main" id="{F2E9C8F7-43B7-4174-B541-843B191DD7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8413" y="2201863"/>
                      <a:ext cx="971550" cy="509588"/>
                    </a:xfrm>
                    <a:custGeom>
                      <a:avLst/>
                      <a:gdLst>
                        <a:gd name="T0" fmla="*/ 227 w 258"/>
                        <a:gd name="T1" fmla="*/ 135 h 135"/>
                        <a:gd name="T2" fmla="*/ 258 w 258"/>
                        <a:gd name="T3" fmla="*/ 98 h 135"/>
                        <a:gd name="T4" fmla="*/ 0 w 258"/>
                        <a:gd name="T5" fmla="*/ 0 h 135"/>
                        <a:gd name="T6" fmla="*/ 0 w 258"/>
                        <a:gd name="T7" fmla="*/ 48 h 135"/>
                        <a:gd name="T8" fmla="*/ 227 w 258"/>
                        <a:gd name="T9" fmla="*/ 135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8" h="135">
                          <a:moveTo>
                            <a:pt x="227" y="135"/>
                          </a:moveTo>
                          <a:cubicBezTo>
                            <a:pt x="258" y="98"/>
                            <a:pt x="258" y="98"/>
                            <a:pt x="258" y="98"/>
                          </a:cubicBezTo>
                          <a:cubicBezTo>
                            <a:pt x="189" y="38"/>
                            <a:pt x="99" y="1"/>
                            <a:pt x="0" y="0"/>
                          </a:cubicBezTo>
                          <a:cubicBezTo>
                            <a:pt x="0" y="48"/>
                            <a:pt x="0" y="48"/>
                            <a:pt x="0" y="48"/>
                          </a:cubicBezTo>
                          <a:cubicBezTo>
                            <a:pt x="87" y="49"/>
                            <a:pt x="166" y="82"/>
                            <a:pt x="227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2" name="îṡ1iḑê">
                      <a:extLst>
                        <a:ext uri="{FF2B5EF4-FFF2-40B4-BE49-F238E27FC236}">
                          <a16:creationId xmlns:a16="http://schemas.microsoft.com/office/drawing/2014/main" id="{55FB5CB9-E4EF-4A71-9CF6-B5E8C28A1CF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735388" y="3422651"/>
                      <a:ext cx="282575" cy="831850"/>
                    </a:xfrm>
                    <a:custGeom>
                      <a:avLst/>
                      <a:gdLst>
                        <a:gd name="T0" fmla="*/ 26 w 75"/>
                        <a:gd name="T1" fmla="*/ 72 h 221"/>
                        <a:gd name="T2" fmla="*/ 0 w 75"/>
                        <a:gd name="T3" fmla="*/ 204 h 221"/>
                        <a:gd name="T4" fmla="*/ 46 w 75"/>
                        <a:gd name="T5" fmla="*/ 221 h 221"/>
                        <a:gd name="T6" fmla="*/ 75 w 75"/>
                        <a:gd name="T7" fmla="*/ 72 h 221"/>
                        <a:gd name="T8" fmla="*/ 68 w 75"/>
                        <a:gd name="T9" fmla="*/ 0 h 221"/>
                        <a:gd name="T10" fmla="*/ 21 w 75"/>
                        <a:gd name="T11" fmla="*/ 13 h 221"/>
                        <a:gd name="T12" fmla="*/ 26 w 75"/>
                        <a:gd name="T13" fmla="*/ 72 h 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5" h="221">
                          <a:moveTo>
                            <a:pt x="26" y="72"/>
                          </a:moveTo>
                          <a:cubicBezTo>
                            <a:pt x="26" y="119"/>
                            <a:pt x="17" y="163"/>
                            <a:pt x="0" y="204"/>
                          </a:cubicBezTo>
                          <a:cubicBezTo>
                            <a:pt x="46" y="221"/>
                            <a:pt x="46" y="221"/>
                            <a:pt x="46" y="221"/>
                          </a:cubicBezTo>
                          <a:cubicBezTo>
                            <a:pt x="64" y="175"/>
                            <a:pt x="75" y="125"/>
                            <a:pt x="75" y="72"/>
                          </a:cubicBezTo>
                          <a:cubicBezTo>
                            <a:pt x="75" y="48"/>
                            <a:pt x="72" y="24"/>
                            <a:pt x="68" y="0"/>
                          </a:cubicBezTo>
                          <a:cubicBezTo>
                            <a:pt x="21" y="13"/>
                            <a:pt x="21" y="13"/>
                            <a:pt x="21" y="13"/>
                          </a:cubicBezTo>
                          <a:cubicBezTo>
                            <a:pt x="24" y="32"/>
                            <a:pt x="26" y="52"/>
                            <a:pt x="26" y="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3" name="í$liḍè">
                      <a:extLst>
                        <a:ext uri="{FF2B5EF4-FFF2-40B4-BE49-F238E27FC236}">
                          <a16:creationId xmlns:a16="http://schemas.microsoft.com/office/drawing/2014/main" id="{B748AF05-4CCC-43DF-916D-A338A4626EC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54176" y="2201863"/>
                      <a:ext cx="823913" cy="425450"/>
                    </a:xfrm>
                    <a:custGeom>
                      <a:avLst/>
                      <a:gdLst>
                        <a:gd name="T0" fmla="*/ 219 w 219"/>
                        <a:gd name="T1" fmla="*/ 48 h 113"/>
                        <a:gd name="T2" fmla="*/ 219 w 219"/>
                        <a:gd name="T3" fmla="*/ 0 h 113"/>
                        <a:gd name="T4" fmla="*/ 0 w 219"/>
                        <a:gd name="T5" fmla="*/ 74 h 113"/>
                        <a:gd name="T6" fmla="*/ 28 w 219"/>
                        <a:gd name="T7" fmla="*/ 113 h 113"/>
                        <a:gd name="T8" fmla="*/ 219 w 219"/>
                        <a:gd name="T9" fmla="*/ 48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9" h="113">
                          <a:moveTo>
                            <a:pt x="219" y="48"/>
                          </a:moveTo>
                          <a:cubicBezTo>
                            <a:pt x="219" y="0"/>
                            <a:pt x="219" y="0"/>
                            <a:pt x="219" y="0"/>
                          </a:cubicBezTo>
                          <a:cubicBezTo>
                            <a:pt x="138" y="2"/>
                            <a:pt x="62" y="29"/>
                            <a:pt x="0" y="74"/>
                          </a:cubicBezTo>
                          <a:cubicBezTo>
                            <a:pt x="28" y="113"/>
                            <a:pt x="28" y="113"/>
                            <a:pt x="28" y="113"/>
                          </a:cubicBezTo>
                          <a:cubicBezTo>
                            <a:pt x="82" y="74"/>
                            <a:pt x="148" y="50"/>
                            <a:pt x="219" y="48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4" name="í$1ïḋé">
                      <a:extLst>
                        <a:ext uri="{FF2B5EF4-FFF2-40B4-BE49-F238E27FC236}">
                          <a16:creationId xmlns:a16="http://schemas.microsoft.com/office/drawing/2014/main" id="{6FC16F7A-E695-4D86-BAF4-C6745F8BE2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19188" y="4144963"/>
                      <a:ext cx="587375" cy="712788"/>
                    </a:xfrm>
                    <a:custGeom>
                      <a:avLst/>
                      <a:gdLst>
                        <a:gd name="T0" fmla="*/ 46 w 156"/>
                        <a:gd name="T1" fmla="*/ 0 h 189"/>
                        <a:gd name="T2" fmla="*/ 0 w 156"/>
                        <a:gd name="T3" fmla="*/ 13 h 189"/>
                        <a:gd name="T4" fmla="*/ 125 w 156"/>
                        <a:gd name="T5" fmla="*/ 189 h 189"/>
                        <a:gd name="T6" fmla="*/ 156 w 156"/>
                        <a:gd name="T7" fmla="*/ 152 h 189"/>
                        <a:gd name="T8" fmla="*/ 46 w 156"/>
                        <a:gd name="T9" fmla="*/ 0 h 1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6" h="189">
                          <a:moveTo>
                            <a:pt x="46" y="0"/>
                          </a:move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24" y="83"/>
                            <a:pt x="68" y="144"/>
                            <a:pt x="125" y="189"/>
                          </a:cubicBezTo>
                          <a:cubicBezTo>
                            <a:pt x="156" y="152"/>
                            <a:pt x="156" y="152"/>
                            <a:pt x="156" y="152"/>
                          </a:cubicBezTo>
                          <a:cubicBezTo>
                            <a:pt x="107" y="113"/>
                            <a:pt x="68" y="61"/>
                            <a:pt x="46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5" name="ïṣľíḍê">
                      <a:extLst>
                        <a:ext uri="{FF2B5EF4-FFF2-40B4-BE49-F238E27FC236}">
                          <a16:creationId xmlns:a16="http://schemas.microsoft.com/office/drawing/2014/main" id="{FDB1B15D-8AB0-409C-9F2C-6D4E8FBC206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260726" y="4246563"/>
                      <a:ext cx="625475" cy="677863"/>
                    </a:xfrm>
                    <a:custGeom>
                      <a:avLst/>
                      <a:gdLst>
                        <a:gd name="T0" fmla="*/ 0 w 166"/>
                        <a:gd name="T1" fmla="*/ 141 h 180"/>
                        <a:gd name="T2" fmla="*/ 28 w 166"/>
                        <a:gd name="T3" fmla="*/ 180 h 180"/>
                        <a:gd name="T4" fmla="*/ 166 w 166"/>
                        <a:gd name="T5" fmla="*/ 16 h 180"/>
                        <a:gd name="T6" fmla="*/ 120 w 166"/>
                        <a:gd name="T7" fmla="*/ 0 h 180"/>
                        <a:gd name="T8" fmla="*/ 0 w 166"/>
                        <a:gd name="T9" fmla="*/ 141 h 1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6" h="180">
                          <a:moveTo>
                            <a:pt x="0" y="141"/>
                          </a:moveTo>
                          <a:cubicBezTo>
                            <a:pt x="28" y="180"/>
                            <a:pt x="28" y="180"/>
                            <a:pt x="28" y="180"/>
                          </a:cubicBezTo>
                          <a:cubicBezTo>
                            <a:pt x="88" y="140"/>
                            <a:pt x="136" y="83"/>
                            <a:pt x="166" y="16"/>
                          </a:cubicBezTo>
                          <a:cubicBezTo>
                            <a:pt x="120" y="0"/>
                            <a:pt x="120" y="0"/>
                            <a:pt x="120" y="0"/>
                          </a:cubicBezTo>
                          <a:cubicBezTo>
                            <a:pt x="93" y="57"/>
                            <a:pt x="52" y="105"/>
                            <a:pt x="0" y="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6" name="íş1íďé">
                      <a:extLst>
                        <a:ext uri="{FF2B5EF4-FFF2-40B4-BE49-F238E27FC236}">
                          <a16:creationId xmlns:a16="http://schemas.microsoft.com/office/drawing/2014/main" id="{598CA239-A06D-4046-A12F-5C2840C461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33463" y="3290888"/>
                      <a:ext cx="239713" cy="847725"/>
                    </a:xfrm>
                    <a:custGeom>
                      <a:avLst/>
                      <a:gdLst>
                        <a:gd name="T0" fmla="*/ 48 w 64"/>
                        <a:gd name="T1" fmla="*/ 107 h 225"/>
                        <a:gd name="T2" fmla="*/ 60 w 64"/>
                        <a:gd name="T3" fmla="*/ 16 h 225"/>
                        <a:gd name="T4" fmla="*/ 14 w 64"/>
                        <a:gd name="T5" fmla="*/ 0 h 225"/>
                        <a:gd name="T6" fmla="*/ 0 w 64"/>
                        <a:gd name="T7" fmla="*/ 107 h 225"/>
                        <a:gd name="T8" fmla="*/ 17 w 64"/>
                        <a:gd name="T9" fmla="*/ 225 h 225"/>
                        <a:gd name="T10" fmla="*/ 64 w 64"/>
                        <a:gd name="T11" fmla="*/ 212 h 225"/>
                        <a:gd name="T12" fmla="*/ 48 w 64"/>
                        <a:gd name="T13" fmla="*/ 107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" h="225">
                          <a:moveTo>
                            <a:pt x="48" y="107"/>
                          </a:moveTo>
                          <a:cubicBezTo>
                            <a:pt x="48" y="76"/>
                            <a:pt x="52" y="45"/>
                            <a:pt x="60" y="16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5" y="34"/>
                            <a:pt x="0" y="70"/>
                            <a:pt x="0" y="107"/>
                          </a:cubicBezTo>
                          <a:cubicBezTo>
                            <a:pt x="0" y="148"/>
                            <a:pt x="6" y="188"/>
                            <a:pt x="17" y="225"/>
                          </a:cubicBezTo>
                          <a:cubicBezTo>
                            <a:pt x="64" y="212"/>
                            <a:pt x="64" y="212"/>
                            <a:pt x="64" y="212"/>
                          </a:cubicBezTo>
                          <a:cubicBezTo>
                            <a:pt x="53" y="179"/>
                            <a:pt x="48" y="144"/>
                            <a:pt x="48" y="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7" name="iSlïḋè">
                      <a:extLst>
                        <a:ext uri="{FF2B5EF4-FFF2-40B4-BE49-F238E27FC236}">
                          <a16:creationId xmlns:a16="http://schemas.microsoft.com/office/drawing/2014/main" id="{CE62B51D-5940-492E-A08E-BFFD6DBAEA3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04901" y="2514601"/>
                      <a:ext cx="604838" cy="779463"/>
                    </a:xfrm>
                    <a:custGeom>
                      <a:avLst/>
                      <a:gdLst>
                        <a:gd name="T0" fmla="*/ 161 w 161"/>
                        <a:gd name="T1" fmla="*/ 40 h 207"/>
                        <a:gd name="T2" fmla="*/ 134 w 161"/>
                        <a:gd name="T3" fmla="*/ 0 h 207"/>
                        <a:gd name="T4" fmla="*/ 0 w 161"/>
                        <a:gd name="T5" fmla="*/ 191 h 207"/>
                        <a:gd name="T6" fmla="*/ 45 w 161"/>
                        <a:gd name="T7" fmla="*/ 207 h 207"/>
                        <a:gd name="T8" fmla="*/ 161 w 161"/>
                        <a:gd name="T9" fmla="*/ 40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1" h="207">
                          <a:moveTo>
                            <a:pt x="161" y="40"/>
                          </a:moveTo>
                          <a:cubicBezTo>
                            <a:pt x="134" y="0"/>
                            <a:pt x="134" y="0"/>
                            <a:pt x="134" y="0"/>
                          </a:cubicBezTo>
                          <a:cubicBezTo>
                            <a:pt x="72" y="49"/>
                            <a:pt x="25" y="115"/>
                            <a:pt x="0" y="191"/>
                          </a:cubicBezTo>
                          <a:cubicBezTo>
                            <a:pt x="45" y="207"/>
                            <a:pt x="45" y="207"/>
                            <a:pt x="45" y="207"/>
                          </a:cubicBezTo>
                          <a:cubicBezTo>
                            <a:pt x="67" y="140"/>
                            <a:pt x="107" y="82"/>
                            <a:pt x="161" y="4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8" name="iṣ1ïḍè">
                      <a:extLst>
                        <a:ext uri="{FF2B5EF4-FFF2-40B4-BE49-F238E27FC236}">
                          <a16:creationId xmlns:a16="http://schemas.microsoft.com/office/drawing/2014/main" id="{698E9900-2E9C-4D72-B3DD-C40C70D2315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38413" y="4808538"/>
                      <a:ext cx="779463" cy="381000"/>
                    </a:xfrm>
                    <a:custGeom>
                      <a:avLst/>
                      <a:gdLst>
                        <a:gd name="T0" fmla="*/ 0 w 207"/>
                        <a:gd name="T1" fmla="*/ 52 h 101"/>
                        <a:gd name="T2" fmla="*/ 0 w 207"/>
                        <a:gd name="T3" fmla="*/ 101 h 101"/>
                        <a:gd name="T4" fmla="*/ 207 w 207"/>
                        <a:gd name="T5" fmla="*/ 40 h 101"/>
                        <a:gd name="T6" fmla="*/ 179 w 207"/>
                        <a:gd name="T7" fmla="*/ 0 h 101"/>
                        <a:gd name="T8" fmla="*/ 0 w 207"/>
                        <a:gd name="T9" fmla="*/ 52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7" h="101">
                          <a:moveTo>
                            <a:pt x="0" y="52"/>
                          </a:moveTo>
                          <a:cubicBezTo>
                            <a:pt x="0" y="101"/>
                            <a:pt x="0" y="101"/>
                            <a:pt x="0" y="101"/>
                          </a:cubicBezTo>
                          <a:cubicBezTo>
                            <a:pt x="76" y="100"/>
                            <a:pt x="147" y="78"/>
                            <a:pt x="207" y="40"/>
                          </a:cubicBezTo>
                          <a:cubicBezTo>
                            <a:pt x="179" y="0"/>
                            <a:pt x="179" y="0"/>
                            <a:pt x="179" y="0"/>
                          </a:cubicBezTo>
                          <a:cubicBezTo>
                            <a:pt x="127" y="33"/>
                            <a:pt x="66" y="51"/>
                            <a:pt x="0" y="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  <p:sp>
                  <p:nvSpPr>
                    <p:cNvPr id="49" name="íṣḻíḓê">
                      <a:extLst>
                        <a:ext uri="{FF2B5EF4-FFF2-40B4-BE49-F238E27FC236}">
                          <a16:creationId xmlns:a16="http://schemas.microsoft.com/office/drawing/2014/main" id="{D05FE761-6E4E-4E13-A87D-9A6F0A342ED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38301" y="4756151"/>
                      <a:ext cx="839788" cy="433388"/>
                    </a:xfrm>
                    <a:custGeom>
                      <a:avLst/>
                      <a:gdLst>
                        <a:gd name="T0" fmla="*/ 31 w 223"/>
                        <a:gd name="T1" fmla="*/ 0 h 115"/>
                        <a:gd name="T2" fmla="*/ 0 w 223"/>
                        <a:gd name="T3" fmla="*/ 37 h 115"/>
                        <a:gd name="T4" fmla="*/ 223 w 223"/>
                        <a:gd name="T5" fmla="*/ 115 h 115"/>
                        <a:gd name="T6" fmla="*/ 223 w 223"/>
                        <a:gd name="T7" fmla="*/ 66 h 115"/>
                        <a:gd name="T8" fmla="*/ 31 w 223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" h="115">
                          <a:moveTo>
                            <a:pt x="31" y="0"/>
                          </a:move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63" y="84"/>
                            <a:pt x="140" y="112"/>
                            <a:pt x="223" y="115"/>
                          </a:cubicBezTo>
                          <a:cubicBezTo>
                            <a:pt x="223" y="66"/>
                            <a:pt x="223" y="66"/>
                            <a:pt x="223" y="66"/>
                          </a:cubicBezTo>
                          <a:cubicBezTo>
                            <a:pt x="151" y="64"/>
                            <a:pt x="85" y="39"/>
                            <a:pt x="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399" noProof="1"/>
                    </a:p>
                  </p:txBody>
                </p:sp>
              </p:grpSp>
              <p:sp>
                <p:nvSpPr>
                  <p:cNvPr id="37" name="ïşḷíḍè">
                    <a:extLst>
                      <a:ext uri="{FF2B5EF4-FFF2-40B4-BE49-F238E27FC236}">
                        <a16:creationId xmlns:a16="http://schemas.microsoft.com/office/drawing/2014/main" id="{C6E456A0-3AC1-49D7-B159-53AFC2F57E5B}"/>
                      </a:ext>
                    </a:extLst>
                  </p:cNvPr>
                  <p:cNvSpPr/>
                  <p:nvPr/>
                </p:nvSpPr>
                <p:spPr>
                  <a:xfrm rot="10800000" flipH="1" flipV="1">
                    <a:off x="5991258" y="2297113"/>
                    <a:ext cx="1680644" cy="1682750"/>
                  </a:xfrm>
                  <a:prstGeom prst="arc">
                    <a:avLst>
                      <a:gd name="adj1" fmla="val 12102516"/>
                      <a:gd name="adj2" fmla="val 20501021"/>
                    </a:avLst>
                  </a:prstGeom>
                  <a:ln w="133350" cap="sq">
                    <a:solidFill>
                      <a:schemeClr val="tx2">
                        <a:lumMod val="20000"/>
                        <a:lumOff val="8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12" tIns="45706" rIns="91412" bIns="45706" anchor="ctr"/>
                  <a:lstStyle/>
                  <a:p>
                    <a:pPr algn="ctr" eaLnBrk="1" fontAlgn="auto" hangingPunct="1">
                      <a:defRPr/>
                    </a:pPr>
                    <a:endParaRPr lang="en-IN" sz="2399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ïśḻiḓé">
                    <a:extLst>
                      <a:ext uri="{FF2B5EF4-FFF2-40B4-BE49-F238E27FC236}">
                        <a16:creationId xmlns:a16="http://schemas.microsoft.com/office/drawing/2014/main" id="{0324EAFF-1270-4BFA-839A-44BD9CF1B8C2}"/>
                      </a:ext>
                    </a:extLst>
                  </p:cNvPr>
                  <p:cNvSpPr/>
                  <p:nvPr/>
                </p:nvSpPr>
                <p:spPr>
                  <a:xfrm>
                    <a:off x="6381345" y="2688380"/>
                    <a:ext cx="899785" cy="9000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>
                    <a:normAutofit/>
                  </a:bodyPr>
                  <a:lstStyle/>
                  <a:p>
                    <a:pPr algn="ctr" eaLnBrk="1" fontAlgn="auto" hangingPunct="1">
                      <a:defRPr/>
                    </a:pPr>
                    <a:endParaRPr lang="en-IN" sz="1999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9" name="ïsľîdè">
                    <a:extLst>
                      <a:ext uri="{FF2B5EF4-FFF2-40B4-BE49-F238E27FC236}">
                        <a16:creationId xmlns:a16="http://schemas.microsoft.com/office/drawing/2014/main" id="{FD500D11-7692-41D8-B109-57F2C26D33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0015" y="2857954"/>
                    <a:ext cx="582444" cy="560917"/>
                  </a:xfrm>
                  <a:custGeom>
                    <a:avLst/>
                    <a:gdLst>
                      <a:gd name="connsiteX0" fmla="*/ 216243 w 609050"/>
                      <a:gd name="connsiteY0" fmla="*/ 412730 h 586540"/>
                      <a:gd name="connsiteX1" fmla="*/ 216243 w 609050"/>
                      <a:gd name="connsiteY1" fmla="*/ 456594 h 586540"/>
                      <a:gd name="connsiteX2" fmla="*/ 293953 w 609050"/>
                      <a:gd name="connsiteY2" fmla="*/ 456594 h 586540"/>
                      <a:gd name="connsiteX3" fmla="*/ 293953 w 609050"/>
                      <a:gd name="connsiteY3" fmla="*/ 412730 h 586540"/>
                      <a:gd name="connsiteX4" fmla="*/ 69884 w 609050"/>
                      <a:gd name="connsiteY4" fmla="*/ 412730 h 586540"/>
                      <a:gd name="connsiteX5" fmla="*/ 69884 w 609050"/>
                      <a:gd name="connsiteY5" fmla="*/ 456594 h 586540"/>
                      <a:gd name="connsiteX6" fmla="*/ 147595 w 609050"/>
                      <a:gd name="connsiteY6" fmla="*/ 456594 h 586540"/>
                      <a:gd name="connsiteX7" fmla="*/ 147595 w 609050"/>
                      <a:gd name="connsiteY7" fmla="*/ 412730 h 586540"/>
                      <a:gd name="connsiteX8" fmla="*/ 460769 w 609050"/>
                      <a:gd name="connsiteY8" fmla="*/ 376268 h 586540"/>
                      <a:gd name="connsiteX9" fmla="*/ 460769 w 609050"/>
                      <a:gd name="connsiteY9" fmla="*/ 414786 h 586540"/>
                      <a:gd name="connsiteX10" fmla="*/ 555916 w 609050"/>
                      <a:gd name="connsiteY10" fmla="*/ 414786 h 586540"/>
                      <a:gd name="connsiteX11" fmla="*/ 555916 w 609050"/>
                      <a:gd name="connsiteY11" fmla="*/ 376268 h 586540"/>
                      <a:gd name="connsiteX12" fmla="*/ 216243 w 609050"/>
                      <a:gd name="connsiteY12" fmla="*/ 339670 h 586540"/>
                      <a:gd name="connsiteX13" fmla="*/ 216243 w 609050"/>
                      <a:gd name="connsiteY13" fmla="*/ 383533 h 586540"/>
                      <a:gd name="connsiteX14" fmla="*/ 293953 w 609050"/>
                      <a:gd name="connsiteY14" fmla="*/ 383533 h 586540"/>
                      <a:gd name="connsiteX15" fmla="*/ 293953 w 609050"/>
                      <a:gd name="connsiteY15" fmla="*/ 339670 h 586540"/>
                      <a:gd name="connsiteX16" fmla="*/ 69884 w 609050"/>
                      <a:gd name="connsiteY16" fmla="*/ 339670 h 586540"/>
                      <a:gd name="connsiteX17" fmla="*/ 69884 w 609050"/>
                      <a:gd name="connsiteY17" fmla="*/ 383533 h 586540"/>
                      <a:gd name="connsiteX18" fmla="*/ 147595 w 609050"/>
                      <a:gd name="connsiteY18" fmla="*/ 383533 h 586540"/>
                      <a:gd name="connsiteX19" fmla="*/ 147595 w 609050"/>
                      <a:gd name="connsiteY19" fmla="*/ 339670 h 586540"/>
                      <a:gd name="connsiteX20" fmla="*/ 460769 w 609050"/>
                      <a:gd name="connsiteY20" fmla="*/ 303071 h 586540"/>
                      <a:gd name="connsiteX21" fmla="*/ 460769 w 609050"/>
                      <a:gd name="connsiteY21" fmla="*/ 341726 h 586540"/>
                      <a:gd name="connsiteX22" fmla="*/ 555916 w 609050"/>
                      <a:gd name="connsiteY22" fmla="*/ 341726 h 586540"/>
                      <a:gd name="connsiteX23" fmla="*/ 555916 w 609050"/>
                      <a:gd name="connsiteY23" fmla="*/ 303071 h 586540"/>
                      <a:gd name="connsiteX24" fmla="*/ 216243 w 609050"/>
                      <a:gd name="connsiteY24" fmla="*/ 266609 h 586540"/>
                      <a:gd name="connsiteX25" fmla="*/ 216243 w 609050"/>
                      <a:gd name="connsiteY25" fmla="*/ 310473 h 586540"/>
                      <a:gd name="connsiteX26" fmla="*/ 293953 w 609050"/>
                      <a:gd name="connsiteY26" fmla="*/ 310473 h 586540"/>
                      <a:gd name="connsiteX27" fmla="*/ 293953 w 609050"/>
                      <a:gd name="connsiteY27" fmla="*/ 266609 h 586540"/>
                      <a:gd name="connsiteX28" fmla="*/ 69884 w 609050"/>
                      <a:gd name="connsiteY28" fmla="*/ 266609 h 586540"/>
                      <a:gd name="connsiteX29" fmla="*/ 69884 w 609050"/>
                      <a:gd name="connsiteY29" fmla="*/ 310473 h 586540"/>
                      <a:gd name="connsiteX30" fmla="*/ 147595 w 609050"/>
                      <a:gd name="connsiteY30" fmla="*/ 310473 h 586540"/>
                      <a:gd name="connsiteX31" fmla="*/ 147595 w 609050"/>
                      <a:gd name="connsiteY31" fmla="*/ 266609 h 586540"/>
                      <a:gd name="connsiteX32" fmla="*/ 460769 w 609050"/>
                      <a:gd name="connsiteY32" fmla="*/ 230010 h 586540"/>
                      <a:gd name="connsiteX33" fmla="*/ 460769 w 609050"/>
                      <a:gd name="connsiteY33" fmla="*/ 268528 h 586540"/>
                      <a:gd name="connsiteX34" fmla="*/ 555916 w 609050"/>
                      <a:gd name="connsiteY34" fmla="*/ 268528 h 586540"/>
                      <a:gd name="connsiteX35" fmla="*/ 555916 w 609050"/>
                      <a:gd name="connsiteY35" fmla="*/ 230010 h 586540"/>
                      <a:gd name="connsiteX36" fmla="*/ 216243 w 609050"/>
                      <a:gd name="connsiteY36" fmla="*/ 193549 h 586540"/>
                      <a:gd name="connsiteX37" fmla="*/ 216243 w 609050"/>
                      <a:gd name="connsiteY37" fmla="*/ 237412 h 586540"/>
                      <a:gd name="connsiteX38" fmla="*/ 293953 w 609050"/>
                      <a:gd name="connsiteY38" fmla="*/ 237412 h 586540"/>
                      <a:gd name="connsiteX39" fmla="*/ 293953 w 609050"/>
                      <a:gd name="connsiteY39" fmla="*/ 193549 h 586540"/>
                      <a:gd name="connsiteX40" fmla="*/ 69884 w 609050"/>
                      <a:gd name="connsiteY40" fmla="*/ 193549 h 586540"/>
                      <a:gd name="connsiteX41" fmla="*/ 69884 w 609050"/>
                      <a:gd name="connsiteY41" fmla="*/ 237412 h 586540"/>
                      <a:gd name="connsiteX42" fmla="*/ 147595 w 609050"/>
                      <a:gd name="connsiteY42" fmla="*/ 237412 h 586540"/>
                      <a:gd name="connsiteX43" fmla="*/ 147595 w 609050"/>
                      <a:gd name="connsiteY43" fmla="*/ 193549 h 586540"/>
                      <a:gd name="connsiteX44" fmla="*/ 460769 w 609050"/>
                      <a:gd name="connsiteY44" fmla="*/ 156950 h 586540"/>
                      <a:gd name="connsiteX45" fmla="*/ 460769 w 609050"/>
                      <a:gd name="connsiteY45" fmla="*/ 195468 h 586540"/>
                      <a:gd name="connsiteX46" fmla="*/ 555916 w 609050"/>
                      <a:gd name="connsiteY46" fmla="*/ 195468 h 586540"/>
                      <a:gd name="connsiteX47" fmla="*/ 555916 w 609050"/>
                      <a:gd name="connsiteY47" fmla="*/ 156950 h 586540"/>
                      <a:gd name="connsiteX48" fmla="*/ 192926 w 609050"/>
                      <a:gd name="connsiteY48" fmla="*/ 96251 h 586540"/>
                      <a:gd name="connsiteX49" fmla="*/ 361366 w 609050"/>
                      <a:gd name="connsiteY49" fmla="*/ 96251 h 586540"/>
                      <a:gd name="connsiteX50" fmla="*/ 361366 w 609050"/>
                      <a:gd name="connsiteY50" fmla="*/ 114880 h 586540"/>
                      <a:gd name="connsiteX51" fmla="*/ 192926 w 609050"/>
                      <a:gd name="connsiteY51" fmla="*/ 114880 h 586540"/>
                      <a:gd name="connsiteX52" fmla="*/ 192926 w 609050"/>
                      <a:gd name="connsiteY52" fmla="*/ 49819 h 586540"/>
                      <a:gd name="connsiteX53" fmla="*/ 361366 w 609050"/>
                      <a:gd name="connsiteY53" fmla="*/ 49819 h 586540"/>
                      <a:gd name="connsiteX54" fmla="*/ 361366 w 609050"/>
                      <a:gd name="connsiteY54" fmla="*/ 68307 h 586540"/>
                      <a:gd name="connsiteX55" fmla="*/ 192926 w 609050"/>
                      <a:gd name="connsiteY55" fmla="*/ 68307 h 586540"/>
                      <a:gd name="connsiteX56" fmla="*/ 166130 w 609050"/>
                      <a:gd name="connsiteY56" fmla="*/ 25222 h 586540"/>
                      <a:gd name="connsiteX57" fmla="*/ 166130 w 609050"/>
                      <a:gd name="connsiteY57" fmla="*/ 155716 h 586540"/>
                      <a:gd name="connsiteX58" fmla="*/ 338987 w 609050"/>
                      <a:gd name="connsiteY58" fmla="*/ 155716 h 586540"/>
                      <a:gd name="connsiteX59" fmla="*/ 338987 w 609050"/>
                      <a:gd name="connsiteY59" fmla="*/ 341040 h 586540"/>
                      <a:gd name="connsiteX60" fmla="*/ 338987 w 609050"/>
                      <a:gd name="connsiteY60" fmla="*/ 531710 h 586540"/>
                      <a:gd name="connsiteX61" fmla="*/ 366721 w 609050"/>
                      <a:gd name="connsiteY61" fmla="*/ 531710 h 586540"/>
                      <a:gd name="connsiteX62" fmla="*/ 366721 w 609050"/>
                      <a:gd name="connsiteY62" fmla="*/ 341040 h 586540"/>
                      <a:gd name="connsiteX63" fmla="*/ 366721 w 609050"/>
                      <a:gd name="connsiteY63" fmla="*/ 155305 h 586540"/>
                      <a:gd name="connsiteX64" fmla="*/ 388002 w 609050"/>
                      <a:gd name="connsiteY64" fmla="*/ 143517 h 586540"/>
                      <a:gd name="connsiteX65" fmla="*/ 388002 w 609050"/>
                      <a:gd name="connsiteY65" fmla="*/ 25222 h 586540"/>
                      <a:gd name="connsiteX66" fmla="*/ 140867 w 609050"/>
                      <a:gd name="connsiteY66" fmla="*/ 0 h 586540"/>
                      <a:gd name="connsiteX67" fmla="*/ 413402 w 609050"/>
                      <a:gd name="connsiteY67" fmla="*/ 0 h 586540"/>
                      <a:gd name="connsiteX68" fmla="*/ 413402 w 609050"/>
                      <a:gd name="connsiteY68" fmla="*/ 129398 h 586540"/>
                      <a:gd name="connsiteX69" fmla="*/ 432486 w 609050"/>
                      <a:gd name="connsiteY69" fmla="*/ 118843 h 586540"/>
                      <a:gd name="connsiteX70" fmla="*/ 584199 w 609050"/>
                      <a:gd name="connsiteY70" fmla="*/ 118843 h 586540"/>
                      <a:gd name="connsiteX71" fmla="*/ 584199 w 609050"/>
                      <a:gd name="connsiteY71" fmla="*/ 531710 h 586540"/>
                      <a:gd name="connsiteX72" fmla="*/ 609050 w 609050"/>
                      <a:gd name="connsiteY72" fmla="*/ 531710 h 586540"/>
                      <a:gd name="connsiteX73" fmla="*/ 609050 w 609050"/>
                      <a:gd name="connsiteY73" fmla="*/ 586540 h 586540"/>
                      <a:gd name="connsiteX74" fmla="*/ 0 w 609050"/>
                      <a:gd name="connsiteY74" fmla="*/ 586540 h 586540"/>
                      <a:gd name="connsiteX75" fmla="*/ 0 w 609050"/>
                      <a:gd name="connsiteY75" fmla="*/ 531710 h 586540"/>
                      <a:gd name="connsiteX76" fmla="*/ 24851 w 609050"/>
                      <a:gd name="connsiteY76" fmla="*/ 531710 h 586540"/>
                      <a:gd name="connsiteX77" fmla="*/ 24851 w 609050"/>
                      <a:gd name="connsiteY77" fmla="*/ 155716 h 586540"/>
                      <a:gd name="connsiteX78" fmla="*/ 140867 w 609050"/>
                      <a:gd name="connsiteY78" fmla="*/ 155716 h 58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609050" h="586540">
                        <a:moveTo>
                          <a:pt x="216243" y="412730"/>
                        </a:moveTo>
                        <a:lnTo>
                          <a:pt x="216243" y="456594"/>
                        </a:lnTo>
                        <a:lnTo>
                          <a:pt x="293953" y="456594"/>
                        </a:lnTo>
                        <a:lnTo>
                          <a:pt x="293953" y="412730"/>
                        </a:lnTo>
                        <a:close/>
                        <a:moveTo>
                          <a:pt x="69884" y="412730"/>
                        </a:moveTo>
                        <a:lnTo>
                          <a:pt x="69884" y="456594"/>
                        </a:lnTo>
                        <a:lnTo>
                          <a:pt x="147595" y="456594"/>
                        </a:lnTo>
                        <a:lnTo>
                          <a:pt x="147595" y="412730"/>
                        </a:lnTo>
                        <a:close/>
                        <a:moveTo>
                          <a:pt x="460769" y="376268"/>
                        </a:moveTo>
                        <a:lnTo>
                          <a:pt x="460769" y="414786"/>
                        </a:lnTo>
                        <a:lnTo>
                          <a:pt x="555916" y="414786"/>
                        </a:lnTo>
                        <a:lnTo>
                          <a:pt x="555916" y="376268"/>
                        </a:lnTo>
                        <a:close/>
                        <a:moveTo>
                          <a:pt x="216243" y="339670"/>
                        </a:moveTo>
                        <a:lnTo>
                          <a:pt x="216243" y="383533"/>
                        </a:lnTo>
                        <a:lnTo>
                          <a:pt x="293953" y="383533"/>
                        </a:lnTo>
                        <a:lnTo>
                          <a:pt x="293953" y="339670"/>
                        </a:lnTo>
                        <a:close/>
                        <a:moveTo>
                          <a:pt x="69884" y="339670"/>
                        </a:moveTo>
                        <a:lnTo>
                          <a:pt x="69884" y="383533"/>
                        </a:lnTo>
                        <a:lnTo>
                          <a:pt x="147595" y="383533"/>
                        </a:lnTo>
                        <a:lnTo>
                          <a:pt x="147595" y="339670"/>
                        </a:lnTo>
                        <a:close/>
                        <a:moveTo>
                          <a:pt x="460769" y="303071"/>
                        </a:moveTo>
                        <a:lnTo>
                          <a:pt x="460769" y="341726"/>
                        </a:lnTo>
                        <a:lnTo>
                          <a:pt x="555916" y="341726"/>
                        </a:lnTo>
                        <a:lnTo>
                          <a:pt x="555916" y="303071"/>
                        </a:lnTo>
                        <a:close/>
                        <a:moveTo>
                          <a:pt x="216243" y="266609"/>
                        </a:moveTo>
                        <a:lnTo>
                          <a:pt x="216243" y="310473"/>
                        </a:lnTo>
                        <a:lnTo>
                          <a:pt x="293953" y="310473"/>
                        </a:lnTo>
                        <a:lnTo>
                          <a:pt x="293953" y="266609"/>
                        </a:lnTo>
                        <a:close/>
                        <a:moveTo>
                          <a:pt x="69884" y="266609"/>
                        </a:moveTo>
                        <a:lnTo>
                          <a:pt x="69884" y="310473"/>
                        </a:lnTo>
                        <a:lnTo>
                          <a:pt x="147595" y="310473"/>
                        </a:lnTo>
                        <a:lnTo>
                          <a:pt x="147595" y="266609"/>
                        </a:lnTo>
                        <a:close/>
                        <a:moveTo>
                          <a:pt x="460769" y="230010"/>
                        </a:moveTo>
                        <a:lnTo>
                          <a:pt x="460769" y="268528"/>
                        </a:lnTo>
                        <a:lnTo>
                          <a:pt x="555916" y="268528"/>
                        </a:lnTo>
                        <a:lnTo>
                          <a:pt x="555916" y="230010"/>
                        </a:lnTo>
                        <a:close/>
                        <a:moveTo>
                          <a:pt x="216243" y="193549"/>
                        </a:moveTo>
                        <a:lnTo>
                          <a:pt x="216243" y="237412"/>
                        </a:lnTo>
                        <a:lnTo>
                          <a:pt x="293953" y="237412"/>
                        </a:lnTo>
                        <a:lnTo>
                          <a:pt x="293953" y="193549"/>
                        </a:lnTo>
                        <a:close/>
                        <a:moveTo>
                          <a:pt x="69884" y="193549"/>
                        </a:moveTo>
                        <a:lnTo>
                          <a:pt x="69884" y="237412"/>
                        </a:lnTo>
                        <a:lnTo>
                          <a:pt x="147595" y="237412"/>
                        </a:lnTo>
                        <a:lnTo>
                          <a:pt x="147595" y="193549"/>
                        </a:lnTo>
                        <a:close/>
                        <a:moveTo>
                          <a:pt x="460769" y="156950"/>
                        </a:moveTo>
                        <a:lnTo>
                          <a:pt x="460769" y="195468"/>
                        </a:lnTo>
                        <a:lnTo>
                          <a:pt x="555916" y="195468"/>
                        </a:lnTo>
                        <a:lnTo>
                          <a:pt x="555916" y="156950"/>
                        </a:lnTo>
                        <a:close/>
                        <a:moveTo>
                          <a:pt x="192926" y="96251"/>
                        </a:moveTo>
                        <a:lnTo>
                          <a:pt x="361366" y="96251"/>
                        </a:lnTo>
                        <a:lnTo>
                          <a:pt x="361366" y="114880"/>
                        </a:lnTo>
                        <a:lnTo>
                          <a:pt x="192926" y="114880"/>
                        </a:lnTo>
                        <a:close/>
                        <a:moveTo>
                          <a:pt x="192926" y="49819"/>
                        </a:moveTo>
                        <a:lnTo>
                          <a:pt x="361366" y="49819"/>
                        </a:lnTo>
                        <a:lnTo>
                          <a:pt x="361366" y="68307"/>
                        </a:lnTo>
                        <a:lnTo>
                          <a:pt x="192926" y="68307"/>
                        </a:lnTo>
                        <a:close/>
                        <a:moveTo>
                          <a:pt x="166130" y="25222"/>
                        </a:moveTo>
                        <a:lnTo>
                          <a:pt x="166130" y="155716"/>
                        </a:lnTo>
                        <a:lnTo>
                          <a:pt x="338987" y="155716"/>
                        </a:lnTo>
                        <a:lnTo>
                          <a:pt x="338987" y="341040"/>
                        </a:lnTo>
                        <a:lnTo>
                          <a:pt x="338987" y="531710"/>
                        </a:lnTo>
                        <a:lnTo>
                          <a:pt x="366721" y="531710"/>
                        </a:lnTo>
                        <a:lnTo>
                          <a:pt x="366721" y="341040"/>
                        </a:lnTo>
                        <a:lnTo>
                          <a:pt x="366721" y="155305"/>
                        </a:lnTo>
                        <a:lnTo>
                          <a:pt x="388002" y="143517"/>
                        </a:lnTo>
                        <a:lnTo>
                          <a:pt x="388002" y="25222"/>
                        </a:lnTo>
                        <a:close/>
                        <a:moveTo>
                          <a:pt x="140867" y="0"/>
                        </a:moveTo>
                        <a:lnTo>
                          <a:pt x="413402" y="0"/>
                        </a:lnTo>
                        <a:lnTo>
                          <a:pt x="413402" y="129398"/>
                        </a:lnTo>
                        <a:lnTo>
                          <a:pt x="432486" y="118843"/>
                        </a:lnTo>
                        <a:lnTo>
                          <a:pt x="584199" y="118843"/>
                        </a:lnTo>
                        <a:lnTo>
                          <a:pt x="584199" y="531710"/>
                        </a:lnTo>
                        <a:lnTo>
                          <a:pt x="609050" y="531710"/>
                        </a:lnTo>
                        <a:lnTo>
                          <a:pt x="609050" y="586540"/>
                        </a:lnTo>
                        <a:lnTo>
                          <a:pt x="0" y="586540"/>
                        </a:lnTo>
                        <a:lnTo>
                          <a:pt x="0" y="531710"/>
                        </a:lnTo>
                        <a:lnTo>
                          <a:pt x="24851" y="531710"/>
                        </a:lnTo>
                        <a:lnTo>
                          <a:pt x="24851" y="155716"/>
                        </a:lnTo>
                        <a:lnTo>
                          <a:pt x="140867" y="15571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</a:ln>
                </p:spPr>
                <p:txBody>
                  <a:bodyPr wrap="square">
                    <a:noAutofit/>
                  </a:bodyPr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</p:grpSp>
            <p:sp>
              <p:nvSpPr>
                <p:cNvPr id="33" name="iṩḻïḑé">
                  <a:extLst>
                    <a:ext uri="{FF2B5EF4-FFF2-40B4-BE49-F238E27FC236}">
                      <a16:creationId xmlns:a16="http://schemas.microsoft.com/office/drawing/2014/main" id="{82EBDB03-FB89-4BB2-BEA4-781B07A54066}"/>
                    </a:ext>
                  </a:extLst>
                </p:cNvPr>
                <p:cNvSpPr txBox="1"/>
                <p:nvPr/>
              </p:nvSpPr>
              <p:spPr>
                <a:xfrm>
                  <a:off x="5761993" y="1439210"/>
                  <a:ext cx="668014" cy="501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prstTxWarp prst="textPlain">
                    <a:avLst/>
                  </a:prstTxWarp>
                  <a:norm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Impact" panose="020B0806030902050204" pitchFamily="34" charset="0"/>
                    </a:rPr>
                    <a:t>40%</a:t>
                  </a:r>
                </a:p>
              </p:txBody>
            </p:sp>
            <p:sp>
              <p:nvSpPr>
                <p:cNvPr id="34" name="îşliďê">
                  <a:extLst>
                    <a:ext uri="{FF2B5EF4-FFF2-40B4-BE49-F238E27FC236}">
                      <a16:creationId xmlns:a16="http://schemas.microsoft.com/office/drawing/2014/main" id="{6AC4DCBE-DFC1-4400-8518-B3A6B1D55265}"/>
                    </a:ext>
                  </a:extLst>
                </p:cNvPr>
                <p:cNvSpPr txBox="1"/>
                <p:nvPr/>
              </p:nvSpPr>
              <p:spPr bwMode="auto">
                <a:xfrm>
                  <a:off x="4903606" y="4109469"/>
                  <a:ext cx="23847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  <p:sp>
              <p:nvSpPr>
                <p:cNvPr id="35" name="išliḍê">
                  <a:extLst>
                    <a:ext uri="{FF2B5EF4-FFF2-40B4-BE49-F238E27FC236}">
                      <a16:creationId xmlns:a16="http://schemas.microsoft.com/office/drawing/2014/main" id="{D924F92D-FF78-495B-83A2-A82FFDB634A0}"/>
                    </a:ext>
                  </a:extLst>
                </p:cNvPr>
                <p:cNvSpPr/>
                <p:nvPr/>
              </p:nvSpPr>
              <p:spPr bwMode="auto">
                <a:xfrm>
                  <a:off x="4903606" y="4551273"/>
                  <a:ext cx="2384788" cy="1164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  <a:p>
                  <a:pPr algn="ctr">
                    <a:lnSpc>
                      <a:spcPct val="150000"/>
                    </a:lnSpc>
                  </a:pPr>
                  <a:endParaRPr lang="en-US" altLang="zh-CN" sz="11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100" dirty="0"/>
                    <a:t>……</a:t>
                  </a:r>
                </a:p>
              </p:txBody>
            </p:sp>
          </p:grpSp>
          <p:grpSp>
            <p:nvGrpSpPr>
              <p:cNvPr id="14" name="ïŝḻiḑè">
                <a:extLst>
                  <a:ext uri="{FF2B5EF4-FFF2-40B4-BE49-F238E27FC236}">
                    <a16:creationId xmlns:a16="http://schemas.microsoft.com/office/drawing/2014/main" id="{F2B63C2A-6BAC-4FEB-A863-C5B6EA52DEE6}"/>
                  </a:ext>
                </a:extLst>
              </p:cNvPr>
              <p:cNvGrpSpPr/>
              <p:nvPr/>
            </p:nvGrpSpPr>
            <p:grpSpPr>
              <a:xfrm>
                <a:off x="1654891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18" name="î$ľiḋe">
                  <a:extLst>
                    <a:ext uri="{FF2B5EF4-FFF2-40B4-BE49-F238E27FC236}">
                      <a16:creationId xmlns:a16="http://schemas.microsoft.com/office/drawing/2014/main" id="{3F4A1349-9F8E-4FD2-BF07-F801DCF396F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22" name="ïṥḷiḓê">
                    <a:extLst>
                      <a:ext uri="{FF2B5EF4-FFF2-40B4-BE49-F238E27FC236}">
                        <a16:creationId xmlns:a16="http://schemas.microsoft.com/office/drawing/2014/main" id="{CCD4539F-9067-461E-B923-72BAB13D82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23" name="íSḻíďè">
                    <a:extLst>
                      <a:ext uri="{FF2B5EF4-FFF2-40B4-BE49-F238E27FC236}">
                        <a16:creationId xmlns:a16="http://schemas.microsoft.com/office/drawing/2014/main" id="{D02CBCFC-5AD3-4742-9817-477F34F1D4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24" name="ïŝļíḍè">
                    <a:extLst>
                      <a:ext uri="{FF2B5EF4-FFF2-40B4-BE49-F238E27FC236}">
                        <a16:creationId xmlns:a16="http://schemas.microsoft.com/office/drawing/2014/main" id="{9F6A193F-0B4A-46F9-AA64-4BBC81D765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399" noProof="1"/>
                  </a:p>
                </p:txBody>
              </p:sp>
              <p:sp>
                <p:nvSpPr>
                  <p:cNvPr id="25" name="ïşľïďè">
                    <a:extLst>
                      <a:ext uri="{FF2B5EF4-FFF2-40B4-BE49-F238E27FC236}">
                        <a16:creationId xmlns:a16="http://schemas.microsoft.com/office/drawing/2014/main" id="{5BDD4B04-C41B-4F7A-B054-F927C2D9BA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26" name="işľidê">
                    <a:extLst>
                      <a:ext uri="{FF2B5EF4-FFF2-40B4-BE49-F238E27FC236}">
                        <a16:creationId xmlns:a16="http://schemas.microsoft.com/office/drawing/2014/main" id="{23A4935E-2E56-49C5-BAAA-A33F6397D0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27" name="íŝļíďé">
                    <a:extLst>
                      <a:ext uri="{FF2B5EF4-FFF2-40B4-BE49-F238E27FC236}">
                        <a16:creationId xmlns:a16="http://schemas.microsoft.com/office/drawing/2014/main" id="{A5739C6A-350B-4C38-ADC3-DA2529A32C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28" name="îSļiḍé">
                    <a:extLst>
                      <a:ext uri="{FF2B5EF4-FFF2-40B4-BE49-F238E27FC236}">
                        <a16:creationId xmlns:a16="http://schemas.microsoft.com/office/drawing/2014/main" id="{2A7D402B-8B05-40AE-A226-E392D540AE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399" noProof="1"/>
                  </a:p>
                </p:txBody>
              </p:sp>
              <p:sp>
                <p:nvSpPr>
                  <p:cNvPr id="29" name="ïsḻïde">
                    <a:extLst>
                      <a:ext uri="{FF2B5EF4-FFF2-40B4-BE49-F238E27FC236}">
                        <a16:creationId xmlns:a16="http://schemas.microsoft.com/office/drawing/2014/main" id="{1B3BF36E-18B9-4D62-A0B3-B1DAF26CBF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30" name="íṣľïḋé">
                    <a:extLst>
                      <a:ext uri="{FF2B5EF4-FFF2-40B4-BE49-F238E27FC236}">
                        <a16:creationId xmlns:a16="http://schemas.microsoft.com/office/drawing/2014/main" id="{CA3753CD-1B50-4627-BD59-64E0E8AB5E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  <p:sp>
                <p:nvSpPr>
                  <p:cNvPr id="31" name="îšļíďê">
                    <a:extLst>
                      <a:ext uri="{FF2B5EF4-FFF2-40B4-BE49-F238E27FC236}">
                        <a16:creationId xmlns:a16="http://schemas.microsoft.com/office/drawing/2014/main" id="{E2A3319E-BB7A-46A0-B2F6-3AF7E2619F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399" noProof="1"/>
                  </a:p>
                </p:txBody>
              </p:sp>
            </p:grpSp>
            <p:sp>
              <p:nvSpPr>
                <p:cNvPr id="19" name="îṡḻïdè">
                  <a:extLst>
                    <a:ext uri="{FF2B5EF4-FFF2-40B4-BE49-F238E27FC236}">
                      <a16:creationId xmlns:a16="http://schemas.microsoft.com/office/drawing/2014/main" id="{03C1295A-021C-4219-84F5-AFC0F2A5E7D0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9994668"/>
                    <a:gd name="adj2" fmla="val 993954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399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0" name="îṩḷiḓè">
                  <a:extLst>
                    <a:ext uri="{FF2B5EF4-FFF2-40B4-BE49-F238E27FC236}">
                      <a16:creationId xmlns:a16="http://schemas.microsoft.com/office/drawing/2014/main" id="{B9C64158-3A21-4770-8A14-B35DFC29206F}"/>
                    </a:ext>
                  </a:extLst>
                </p:cNvPr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1999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" name="îšļïdê">
                  <a:extLst>
                    <a:ext uri="{FF2B5EF4-FFF2-40B4-BE49-F238E27FC236}">
                      <a16:creationId xmlns:a16="http://schemas.microsoft.com/office/drawing/2014/main" id="{5DF3A106-3A0A-4A31-8002-C8ECE21851A5}"/>
                    </a:ext>
                  </a:extLst>
                </p:cNvPr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399" noProof="1"/>
                </a:p>
              </p:txBody>
            </p:sp>
          </p:grpSp>
          <p:sp>
            <p:nvSpPr>
              <p:cNvPr id="15" name="í$ḷiḓé">
                <a:extLst>
                  <a:ext uri="{FF2B5EF4-FFF2-40B4-BE49-F238E27FC236}">
                    <a16:creationId xmlns:a16="http://schemas.microsoft.com/office/drawing/2014/main" id="{88B1E054-2F16-4150-885F-8D5CB853F3A3}"/>
                  </a:ext>
                </a:extLst>
              </p:cNvPr>
              <p:cNvSpPr txBox="1"/>
              <p:nvPr/>
            </p:nvSpPr>
            <p:spPr>
              <a:xfrm>
                <a:off x="2229387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60%</a:t>
                </a:r>
              </a:p>
            </p:txBody>
          </p:sp>
          <p:sp>
            <p:nvSpPr>
              <p:cNvPr id="16" name="íṣľiďê">
                <a:extLst>
                  <a:ext uri="{FF2B5EF4-FFF2-40B4-BE49-F238E27FC236}">
                    <a16:creationId xmlns:a16="http://schemas.microsoft.com/office/drawing/2014/main" id="{1392F5F7-4657-4006-9A17-8477493E4A52}"/>
                  </a:ext>
                </a:extLst>
              </p:cNvPr>
              <p:cNvSpPr txBox="1"/>
              <p:nvPr/>
            </p:nvSpPr>
            <p:spPr bwMode="auto">
              <a:xfrm>
                <a:off x="1371000" y="4114232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7" name="ïṩlïḍê">
                <a:extLst>
                  <a:ext uri="{FF2B5EF4-FFF2-40B4-BE49-F238E27FC236}">
                    <a16:creationId xmlns:a16="http://schemas.microsoft.com/office/drawing/2014/main" id="{A937C31C-B62B-4D15-939C-3163EDC7573A}"/>
                  </a:ext>
                </a:extLst>
              </p:cNvPr>
              <p:cNvSpPr/>
              <p:nvPr/>
            </p:nvSpPr>
            <p:spPr bwMode="auto">
              <a:xfrm>
                <a:off x="1371000" y="4556036"/>
                <a:ext cx="2384788" cy="1164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FB08B79-F3E8-4A4B-B7A9-EC97DD5F3C88}"/>
                </a:ext>
              </a:extLst>
            </p:cNvPr>
            <p:cNvCxnSpPr/>
            <p:nvPr/>
          </p:nvCxnSpPr>
          <p:spPr>
            <a:xfrm>
              <a:off x="4329697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8A82089-C8D4-4B15-B735-BCB9762F97D8}"/>
                </a:ext>
              </a:extLst>
            </p:cNvPr>
            <p:cNvCxnSpPr/>
            <p:nvPr/>
          </p:nvCxnSpPr>
          <p:spPr>
            <a:xfrm>
              <a:off x="7862303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963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F6B49-08A7-48DE-ABD1-DAE09FF3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68DFC0-8B44-4E96-91CD-1B77B685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2E3B1B-7DC5-43E5-A09B-563E56BA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íşľiḋé">
            <a:extLst>
              <a:ext uri="{FF2B5EF4-FFF2-40B4-BE49-F238E27FC236}">
                <a16:creationId xmlns:a16="http://schemas.microsoft.com/office/drawing/2014/main" id="{3DA85F9F-5B7D-4C1C-9870-2EF474F78A31}"/>
              </a:ext>
            </a:extLst>
          </p:cNvPr>
          <p:cNvGrpSpPr/>
          <p:nvPr/>
        </p:nvGrpSpPr>
        <p:grpSpPr>
          <a:xfrm>
            <a:off x="4026213" y="1536700"/>
            <a:ext cx="4139574" cy="3784600"/>
            <a:chOff x="1067142" y="1509486"/>
            <a:chExt cx="4513065" cy="4126063"/>
          </a:xfrm>
        </p:grpSpPr>
        <p:grpSp>
          <p:nvGrpSpPr>
            <p:cNvPr id="6" name="iŝ1ïdê">
              <a:extLst>
                <a:ext uri="{FF2B5EF4-FFF2-40B4-BE49-F238E27FC236}">
                  <a16:creationId xmlns:a16="http://schemas.microsoft.com/office/drawing/2014/main" id="{31926680-E886-40C2-AE6B-8EBB603D3C38}"/>
                </a:ext>
              </a:extLst>
            </p:cNvPr>
            <p:cNvGrpSpPr/>
            <p:nvPr/>
          </p:nvGrpSpPr>
          <p:grpSpPr>
            <a:xfrm>
              <a:off x="1067142" y="1509486"/>
              <a:ext cx="4513065" cy="4126063"/>
              <a:chOff x="3302342" y="546212"/>
              <a:chExt cx="5843064" cy="5342011"/>
            </a:xfrm>
          </p:grpSpPr>
          <p:sp>
            <p:nvSpPr>
              <p:cNvPr id="12" name="íṥľîdé">
                <a:extLst>
                  <a:ext uri="{FF2B5EF4-FFF2-40B4-BE49-F238E27FC236}">
                    <a16:creationId xmlns:a16="http://schemas.microsoft.com/office/drawing/2014/main" id="{B5EDDCF1-AD42-4074-9253-DE49384E60FB}"/>
                  </a:ext>
                </a:extLst>
              </p:cNvPr>
              <p:cNvSpPr/>
              <p:nvPr/>
            </p:nvSpPr>
            <p:spPr>
              <a:xfrm rot="18900000" flipH="1">
                <a:off x="6593271" y="1987505"/>
                <a:ext cx="2552135" cy="2552135"/>
              </a:xfrm>
              <a:prstGeom prst="teardrop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  <a:endParaRPr/>
              </a:p>
            </p:txBody>
          </p:sp>
          <p:sp>
            <p:nvSpPr>
              <p:cNvPr id="13" name="iṣ1îḋé">
                <a:extLst>
                  <a:ext uri="{FF2B5EF4-FFF2-40B4-BE49-F238E27FC236}">
                    <a16:creationId xmlns:a16="http://schemas.microsoft.com/office/drawing/2014/main" id="{13F7F97E-BAA7-4440-A68E-115403499A93}"/>
                  </a:ext>
                </a:extLst>
              </p:cNvPr>
              <p:cNvSpPr/>
              <p:nvPr/>
            </p:nvSpPr>
            <p:spPr>
              <a:xfrm rot="18900000" flipH="1">
                <a:off x="6672493" y="827585"/>
                <a:ext cx="1705474" cy="1705474"/>
              </a:xfrm>
              <a:prstGeom prst="teardrop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  <a:endParaRPr/>
              </a:p>
            </p:txBody>
          </p:sp>
          <p:sp>
            <p:nvSpPr>
              <p:cNvPr id="14" name="ïṧlidê">
                <a:extLst>
                  <a:ext uri="{FF2B5EF4-FFF2-40B4-BE49-F238E27FC236}">
                    <a16:creationId xmlns:a16="http://schemas.microsoft.com/office/drawing/2014/main" id="{C3AB2CB0-10AA-4D77-8E0D-DB70A7121246}"/>
                  </a:ext>
                </a:extLst>
              </p:cNvPr>
              <p:cNvSpPr/>
              <p:nvPr/>
            </p:nvSpPr>
            <p:spPr>
              <a:xfrm rot="2700000">
                <a:off x="4294345" y="1229609"/>
                <a:ext cx="2237783" cy="2237783"/>
              </a:xfrm>
              <a:prstGeom prst="teardrop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  <a:endParaRPr/>
              </a:p>
            </p:txBody>
          </p:sp>
          <p:sp>
            <p:nvSpPr>
              <p:cNvPr id="15" name="ïSḷïḍê">
                <a:extLst>
                  <a:ext uri="{FF2B5EF4-FFF2-40B4-BE49-F238E27FC236}">
                    <a16:creationId xmlns:a16="http://schemas.microsoft.com/office/drawing/2014/main" id="{495B6389-9D9B-4F38-B7DD-63A098D482B5}"/>
                  </a:ext>
                </a:extLst>
              </p:cNvPr>
              <p:cNvSpPr/>
              <p:nvPr/>
            </p:nvSpPr>
            <p:spPr>
              <a:xfrm rot="2700000">
                <a:off x="5254783" y="546212"/>
                <a:ext cx="1285875" cy="1285875"/>
              </a:xfrm>
              <a:prstGeom prst="teardrop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  <a:endParaRPr/>
              </a:p>
            </p:txBody>
          </p:sp>
          <p:sp>
            <p:nvSpPr>
              <p:cNvPr id="16" name="işļíḑé">
                <a:extLst>
                  <a:ext uri="{FF2B5EF4-FFF2-40B4-BE49-F238E27FC236}">
                    <a16:creationId xmlns:a16="http://schemas.microsoft.com/office/drawing/2014/main" id="{F9607A14-2DA3-4481-BA57-C31CC6FDF6D7}"/>
                  </a:ext>
                </a:extLst>
              </p:cNvPr>
              <p:cNvSpPr/>
              <p:nvPr/>
            </p:nvSpPr>
            <p:spPr>
              <a:xfrm rot="2700000">
                <a:off x="3302342" y="2718238"/>
                <a:ext cx="3169985" cy="3169985"/>
              </a:xfrm>
              <a:prstGeom prst="teardrop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íṧ1idé">
              <a:extLst>
                <a:ext uri="{FF2B5EF4-FFF2-40B4-BE49-F238E27FC236}">
                  <a16:creationId xmlns:a16="http://schemas.microsoft.com/office/drawing/2014/main" id="{C52DEF75-1133-411E-B50F-88A2F9E19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991" y="2621812"/>
              <a:ext cx="424066" cy="358366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8" name="îṥļiḋê">
              <a:extLst>
                <a:ext uri="{FF2B5EF4-FFF2-40B4-BE49-F238E27FC236}">
                  <a16:creationId xmlns:a16="http://schemas.microsoft.com/office/drawing/2014/main" id="{280E4FD9-FDC3-4E46-B799-B83FCD81C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012" y="1763668"/>
              <a:ext cx="511496" cy="432251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9" name="íŝļiḋê">
              <a:extLst>
                <a:ext uri="{FF2B5EF4-FFF2-40B4-BE49-F238E27FC236}">
                  <a16:creationId xmlns:a16="http://schemas.microsoft.com/office/drawing/2014/main" id="{5093BC1F-6642-4757-A2D7-C445907CB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576" y="2192590"/>
              <a:ext cx="456434" cy="385719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10" name="iṥlïḓê">
              <a:extLst>
                <a:ext uri="{FF2B5EF4-FFF2-40B4-BE49-F238E27FC236}">
                  <a16:creationId xmlns:a16="http://schemas.microsoft.com/office/drawing/2014/main" id="{63B7B1D7-BB2C-4F0E-85FE-ED58EF8E1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641" y="3892058"/>
              <a:ext cx="1081612" cy="91404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11" name="iṩ1îḑe">
              <a:extLst>
                <a:ext uri="{FF2B5EF4-FFF2-40B4-BE49-F238E27FC236}">
                  <a16:creationId xmlns:a16="http://schemas.microsoft.com/office/drawing/2014/main" id="{016ABC59-63E5-45E4-9690-A00073158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802" y="3204305"/>
              <a:ext cx="824111" cy="696433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473453-C9D9-40E4-99B4-425C5EDAFA8E}"/>
              </a:ext>
            </a:extLst>
          </p:cNvPr>
          <p:cNvGrpSpPr/>
          <p:nvPr/>
        </p:nvGrpSpPr>
        <p:grpSpPr>
          <a:xfrm>
            <a:off x="8507726" y="2427155"/>
            <a:ext cx="3011174" cy="2410090"/>
            <a:chOff x="8507726" y="1781570"/>
            <a:chExt cx="3011174" cy="241009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9DFE516-5F85-4B90-8EE7-ED59A4B9DCF0}"/>
                </a:ext>
              </a:extLst>
            </p:cNvPr>
            <p:cNvGrpSpPr/>
            <p:nvPr/>
          </p:nvGrpSpPr>
          <p:grpSpPr>
            <a:xfrm>
              <a:off x="8507726" y="1781570"/>
              <a:ext cx="3011174" cy="1017430"/>
              <a:chOff x="8661000" y="1781570"/>
              <a:chExt cx="2295000" cy="1017430"/>
            </a:xfrm>
          </p:grpSpPr>
          <p:sp>
            <p:nvSpPr>
              <p:cNvPr id="22" name="Shape 1448">
                <a:extLst>
                  <a:ext uri="{FF2B5EF4-FFF2-40B4-BE49-F238E27FC236}">
                    <a16:creationId xmlns:a16="http://schemas.microsoft.com/office/drawing/2014/main" id="{BBEADFBC-7595-4655-95A6-E7F432A75DA0}"/>
                  </a:ext>
                </a:extLst>
              </p:cNvPr>
              <p:cNvSpPr txBox="1"/>
              <p:nvPr/>
            </p:nvSpPr>
            <p:spPr>
              <a:xfrm>
                <a:off x="8661000" y="1781570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23" name="Shape 1450">
                <a:extLst>
                  <a:ext uri="{FF2B5EF4-FFF2-40B4-BE49-F238E27FC236}">
                    <a16:creationId xmlns:a16="http://schemas.microsoft.com/office/drawing/2014/main" id="{770A5C14-A3A7-4F35-AA69-00B5FCC951E3}"/>
                  </a:ext>
                </a:extLst>
              </p:cNvPr>
              <p:cNvSpPr txBox="1"/>
              <p:nvPr/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83EFE47-F6BB-4056-A951-D22707B1B1A4}"/>
                </a:ext>
              </a:extLst>
            </p:cNvPr>
            <p:cNvGrpSpPr/>
            <p:nvPr/>
          </p:nvGrpSpPr>
          <p:grpSpPr>
            <a:xfrm>
              <a:off x="8507726" y="3174230"/>
              <a:ext cx="3011174" cy="1017430"/>
              <a:chOff x="8661000" y="1781570"/>
              <a:chExt cx="2295000" cy="1017430"/>
            </a:xfrm>
          </p:grpSpPr>
          <p:sp>
            <p:nvSpPr>
              <p:cNvPr id="20" name="Shape 1448">
                <a:extLst>
                  <a:ext uri="{FF2B5EF4-FFF2-40B4-BE49-F238E27FC236}">
                    <a16:creationId xmlns:a16="http://schemas.microsoft.com/office/drawing/2014/main" id="{D5CD6700-3258-4578-9316-D53D7B0D9E44}"/>
                  </a:ext>
                </a:extLst>
              </p:cNvPr>
              <p:cNvSpPr txBox="1"/>
              <p:nvPr/>
            </p:nvSpPr>
            <p:spPr>
              <a:xfrm>
                <a:off x="8661000" y="1781570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21" name="Shape 1450">
                <a:extLst>
                  <a:ext uri="{FF2B5EF4-FFF2-40B4-BE49-F238E27FC236}">
                    <a16:creationId xmlns:a16="http://schemas.microsoft.com/office/drawing/2014/main" id="{1CF20456-974E-4601-81EA-52B1D7E89A36}"/>
                  </a:ext>
                </a:extLst>
              </p:cNvPr>
              <p:cNvSpPr txBox="1"/>
              <p:nvPr/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AC8DFB8-A436-49FF-974D-94CBC576B7BB}"/>
              </a:ext>
            </a:extLst>
          </p:cNvPr>
          <p:cNvGrpSpPr/>
          <p:nvPr/>
        </p:nvGrpSpPr>
        <p:grpSpPr>
          <a:xfrm>
            <a:off x="660400" y="1730825"/>
            <a:ext cx="3011174" cy="3802750"/>
            <a:chOff x="8507726" y="1781570"/>
            <a:chExt cx="3011174" cy="380275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0F377A-F94C-4A1A-A0EA-22EC7A4E1DEB}"/>
                </a:ext>
              </a:extLst>
            </p:cNvPr>
            <p:cNvGrpSpPr/>
            <p:nvPr/>
          </p:nvGrpSpPr>
          <p:grpSpPr>
            <a:xfrm>
              <a:off x="8507726" y="1781570"/>
              <a:ext cx="3011174" cy="1017430"/>
              <a:chOff x="8661000" y="1781570"/>
              <a:chExt cx="2295000" cy="1017430"/>
            </a:xfrm>
          </p:grpSpPr>
          <p:sp>
            <p:nvSpPr>
              <p:cNvPr id="32" name="Shape 1448">
                <a:extLst>
                  <a:ext uri="{FF2B5EF4-FFF2-40B4-BE49-F238E27FC236}">
                    <a16:creationId xmlns:a16="http://schemas.microsoft.com/office/drawing/2014/main" id="{C5FC4F6C-D628-4B3B-B813-5A08CE112DF2}"/>
                  </a:ext>
                </a:extLst>
              </p:cNvPr>
              <p:cNvSpPr txBox="1"/>
              <p:nvPr/>
            </p:nvSpPr>
            <p:spPr>
              <a:xfrm>
                <a:off x="8661000" y="1781570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33" name="Shape 1450">
                <a:extLst>
                  <a:ext uri="{FF2B5EF4-FFF2-40B4-BE49-F238E27FC236}">
                    <a16:creationId xmlns:a16="http://schemas.microsoft.com/office/drawing/2014/main" id="{2CAC7CE1-94C2-4D5E-89A7-C6BC9C738125}"/>
                  </a:ext>
                </a:extLst>
              </p:cNvPr>
              <p:cNvSpPr txBox="1"/>
              <p:nvPr/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0C7F0F7-F6FA-4DAD-99AC-9F031FC664A6}"/>
                </a:ext>
              </a:extLst>
            </p:cNvPr>
            <p:cNvGrpSpPr/>
            <p:nvPr/>
          </p:nvGrpSpPr>
          <p:grpSpPr>
            <a:xfrm>
              <a:off x="8507726" y="3174230"/>
              <a:ext cx="3011174" cy="1017430"/>
              <a:chOff x="8661000" y="1781570"/>
              <a:chExt cx="2295000" cy="1017430"/>
            </a:xfrm>
          </p:grpSpPr>
          <p:sp>
            <p:nvSpPr>
              <p:cNvPr id="30" name="Shape 1448">
                <a:extLst>
                  <a:ext uri="{FF2B5EF4-FFF2-40B4-BE49-F238E27FC236}">
                    <a16:creationId xmlns:a16="http://schemas.microsoft.com/office/drawing/2014/main" id="{35A0D0E7-2B2A-4086-B35C-E9F7E2B78D7F}"/>
                  </a:ext>
                </a:extLst>
              </p:cNvPr>
              <p:cNvSpPr txBox="1"/>
              <p:nvPr/>
            </p:nvSpPr>
            <p:spPr>
              <a:xfrm>
                <a:off x="8661000" y="1781570"/>
                <a:ext cx="2295000" cy="392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olidFill>
                      <a:schemeClr val="bg1"/>
                    </a:solidFill>
                    <a:sym typeface="Calibri"/>
                  </a:rPr>
                  <a:t>Text here</a:t>
                </a:r>
              </a:p>
            </p:txBody>
          </p:sp>
          <p:sp>
            <p:nvSpPr>
              <p:cNvPr id="31" name="Shape 1450">
                <a:extLst>
                  <a:ext uri="{FF2B5EF4-FFF2-40B4-BE49-F238E27FC236}">
                    <a16:creationId xmlns:a16="http://schemas.microsoft.com/office/drawing/2014/main" id="{0CE39A63-3B7D-4E3F-90B3-841946CCBEFE}"/>
                  </a:ext>
                </a:extLst>
              </p:cNvPr>
              <p:cNvSpPr txBox="1"/>
              <p:nvPr/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F9994E3-9383-4CF6-BC80-8FFB5F5379B6}"/>
                </a:ext>
              </a:extLst>
            </p:cNvPr>
            <p:cNvGrpSpPr/>
            <p:nvPr/>
          </p:nvGrpSpPr>
          <p:grpSpPr>
            <a:xfrm>
              <a:off x="8507726" y="4566890"/>
              <a:ext cx="3011174" cy="1017430"/>
              <a:chOff x="8661000" y="1781570"/>
              <a:chExt cx="2295000" cy="1017430"/>
            </a:xfrm>
          </p:grpSpPr>
          <p:sp>
            <p:nvSpPr>
              <p:cNvPr id="28" name="Shape 1448">
                <a:extLst>
                  <a:ext uri="{FF2B5EF4-FFF2-40B4-BE49-F238E27FC236}">
                    <a16:creationId xmlns:a16="http://schemas.microsoft.com/office/drawing/2014/main" id="{F87E1577-EE6E-4D22-A3A2-53F010B816D5}"/>
                  </a:ext>
                </a:extLst>
              </p:cNvPr>
              <p:cNvSpPr txBox="1"/>
              <p:nvPr/>
            </p:nvSpPr>
            <p:spPr>
              <a:xfrm>
                <a:off x="8661000" y="1781570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29" name="Shape 1450">
                <a:extLst>
                  <a:ext uri="{FF2B5EF4-FFF2-40B4-BE49-F238E27FC236}">
                    <a16:creationId xmlns:a16="http://schemas.microsoft.com/office/drawing/2014/main" id="{66262AA3-2EF6-4A7F-8769-1CE7B68AE4A0}"/>
                  </a:ext>
                </a:extLst>
              </p:cNvPr>
              <p:cNvSpPr txBox="1"/>
              <p:nvPr/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6286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23351-AF20-41AD-B538-6FBD6B3E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AE7E1-12DB-4E00-BC26-A09B59B6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2C5261-3B68-4CCA-801D-EB982733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5c1ea693-f3f7-47a3-afe1-b9805252af93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059808FC-D3E8-4351-9C6B-D887CA38345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5450"/>
            <a:ext cx="10848513" cy="5018175"/>
            <a:chOff x="669925" y="1125450"/>
            <a:chExt cx="10848513" cy="5018175"/>
          </a:xfrm>
        </p:grpSpPr>
        <p:sp>
          <p:nvSpPr>
            <p:cNvPr id="6" name="íśḷîdê">
              <a:extLst>
                <a:ext uri="{FF2B5EF4-FFF2-40B4-BE49-F238E27FC236}">
                  <a16:creationId xmlns:a16="http://schemas.microsoft.com/office/drawing/2014/main" id="{34571668-7461-4A7D-BE4F-2465790D19BE}"/>
                </a:ext>
              </a:extLst>
            </p:cNvPr>
            <p:cNvSpPr/>
            <p:nvPr/>
          </p:nvSpPr>
          <p:spPr bwMode="auto">
            <a:xfrm>
              <a:off x="674821" y="1125450"/>
              <a:ext cx="2508898" cy="497567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7" name="îsḷiḍè">
              <a:extLst>
                <a:ext uri="{FF2B5EF4-FFF2-40B4-BE49-F238E27FC236}">
                  <a16:creationId xmlns:a16="http://schemas.microsoft.com/office/drawing/2014/main" id="{43CEAD7F-7B30-4033-87A5-565FADBDA2B7}"/>
                </a:ext>
              </a:extLst>
            </p:cNvPr>
            <p:cNvSpPr/>
            <p:nvPr/>
          </p:nvSpPr>
          <p:spPr bwMode="auto">
            <a:xfrm>
              <a:off x="3451760" y="1125450"/>
              <a:ext cx="2508898" cy="497567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8" name="iş1îḍé">
              <a:extLst>
                <a:ext uri="{FF2B5EF4-FFF2-40B4-BE49-F238E27FC236}">
                  <a16:creationId xmlns:a16="http://schemas.microsoft.com/office/drawing/2014/main" id="{CD831713-6016-4256-A0D6-C82BA85FC672}"/>
                </a:ext>
              </a:extLst>
            </p:cNvPr>
            <p:cNvSpPr/>
            <p:nvPr/>
          </p:nvSpPr>
          <p:spPr bwMode="auto">
            <a:xfrm>
              <a:off x="6228700" y="1125450"/>
              <a:ext cx="2508898" cy="497567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9" name="íŝliḓè">
              <a:extLst>
                <a:ext uri="{FF2B5EF4-FFF2-40B4-BE49-F238E27FC236}">
                  <a16:creationId xmlns:a16="http://schemas.microsoft.com/office/drawing/2014/main" id="{5DE104C4-2E7D-4623-892B-CE00AD62AB14}"/>
                </a:ext>
              </a:extLst>
            </p:cNvPr>
            <p:cNvSpPr/>
            <p:nvPr/>
          </p:nvSpPr>
          <p:spPr bwMode="auto">
            <a:xfrm>
              <a:off x="9005640" y="1125450"/>
              <a:ext cx="2508898" cy="497567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10" name="iṧļïḓé">
              <a:extLst>
                <a:ext uri="{FF2B5EF4-FFF2-40B4-BE49-F238E27FC236}">
                  <a16:creationId xmlns:a16="http://schemas.microsoft.com/office/drawing/2014/main" id="{FECFD8D0-3873-4091-8FB6-541D55FB2ECD}"/>
                </a:ext>
              </a:extLst>
            </p:cNvPr>
            <p:cNvSpPr/>
            <p:nvPr/>
          </p:nvSpPr>
          <p:spPr>
            <a:xfrm>
              <a:off x="673825" y="1804730"/>
              <a:ext cx="10844613" cy="128333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íSḷiḍe">
              <a:extLst>
                <a:ext uri="{FF2B5EF4-FFF2-40B4-BE49-F238E27FC236}">
                  <a16:creationId xmlns:a16="http://schemas.microsoft.com/office/drawing/2014/main" id="{97173F4B-9332-46B0-8496-308D00D58AE5}"/>
                </a:ext>
              </a:extLst>
            </p:cNvPr>
            <p:cNvSpPr/>
            <p:nvPr/>
          </p:nvSpPr>
          <p:spPr>
            <a:xfrm>
              <a:off x="673825" y="3332512"/>
              <a:ext cx="10844613" cy="1283331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iṥ1íḋè">
              <a:extLst>
                <a:ext uri="{FF2B5EF4-FFF2-40B4-BE49-F238E27FC236}">
                  <a16:creationId xmlns:a16="http://schemas.microsoft.com/office/drawing/2014/main" id="{45BB8635-0953-4CB4-8555-6C76AFC14463}"/>
                </a:ext>
              </a:extLst>
            </p:cNvPr>
            <p:cNvSpPr/>
            <p:nvPr/>
          </p:nvSpPr>
          <p:spPr>
            <a:xfrm>
              <a:off x="673825" y="4860294"/>
              <a:ext cx="10844613" cy="1283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200" dirty="0"/>
                <a:t>Supporting text here</a:t>
              </a:r>
              <a:endParaRPr lang="zh-CN" altLang="en-US" sz="1200" dirty="0"/>
            </a:p>
          </p:txBody>
        </p:sp>
        <p:sp>
          <p:nvSpPr>
            <p:cNvPr id="13" name="isḻïḍê">
              <a:extLst>
                <a:ext uri="{FF2B5EF4-FFF2-40B4-BE49-F238E27FC236}">
                  <a16:creationId xmlns:a16="http://schemas.microsoft.com/office/drawing/2014/main" id="{6C33CFCC-1A59-4131-B293-5E0471011B0B}"/>
                </a:ext>
              </a:extLst>
            </p:cNvPr>
            <p:cNvSpPr txBox="1"/>
            <p:nvPr/>
          </p:nvSpPr>
          <p:spPr>
            <a:xfrm>
              <a:off x="3451760" y="1907569"/>
              <a:ext cx="2508897" cy="10776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000" dirty="0"/>
                <a:t>Text </a:t>
              </a:r>
              <a:endParaRPr lang="en-US" sz="1000" dirty="0"/>
            </a:p>
          </p:txBody>
        </p:sp>
        <p:sp>
          <p:nvSpPr>
            <p:cNvPr id="14" name="ïŝḷídê">
              <a:extLst>
                <a:ext uri="{FF2B5EF4-FFF2-40B4-BE49-F238E27FC236}">
                  <a16:creationId xmlns:a16="http://schemas.microsoft.com/office/drawing/2014/main" id="{E01504FD-D064-49A7-B914-22D1BCDBB6FB}"/>
                </a:ext>
              </a:extLst>
            </p:cNvPr>
            <p:cNvSpPr txBox="1"/>
            <p:nvPr/>
          </p:nvSpPr>
          <p:spPr>
            <a:xfrm>
              <a:off x="6228700" y="1907569"/>
              <a:ext cx="2508897" cy="10776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000" dirty="0"/>
                <a:t>Text </a:t>
              </a:r>
              <a:endParaRPr lang="en-US" sz="1000" dirty="0"/>
            </a:p>
          </p:txBody>
        </p:sp>
        <p:sp>
          <p:nvSpPr>
            <p:cNvPr id="15" name="íṡļíḑè">
              <a:extLst>
                <a:ext uri="{FF2B5EF4-FFF2-40B4-BE49-F238E27FC236}">
                  <a16:creationId xmlns:a16="http://schemas.microsoft.com/office/drawing/2014/main" id="{D12C5079-97CF-47FF-B420-D26465E4F3F8}"/>
                </a:ext>
              </a:extLst>
            </p:cNvPr>
            <p:cNvSpPr txBox="1"/>
            <p:nvPr/>
          </p:nvSpPr>
          <p:spPr>
            <a:xfrm>
              <a:off x="9005638" y="1907569"/>
              <a:ext cx="2508897" cy="10776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000" dirty="0"/>
                <a:t>Text </a:t>
              </a:r>
              <a:endParaRPr lang="en-US" sz="1000" dirty="0"/>
            </a:p>
          </p:txBody>
        </p:sp>
        <p:sp>
          <p:nvSpPr>
            <p:cNvPr id="16" name="íṧľiḑè">
              <a:extLst>
                <a:ext uri="{FF2B5EF4-FFF2-40B4-BE49-F238E27FC236}">
                  <a16:creationId xmlns:a16="http://schemas.microsoft.com/office/drawing/2014/main" id="{6BA55D29-B697-4E8C-9663-339F978B6C80}"/>
                </a:ext>
              </a:extLst>
            </p:cNvPr>
            <p:cNvSpPr txBox="1"/>
            <p:nvPr/>
          </p:nvSpPr>
          <p:spPr>
            <a:xfrm>
              <a:off x="669925" y="1907569"/>
              <a:ext cx="2508897" cy="10776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000" dirty="0"/>
                <a:t>Text </a:t>
              </a:r>
              <a:endParaRPr lang="en-US" sz="1000" dirty="0"/>
            </a:p>
          </p:txBody>
        </p:sp>
        <p:sp>
          <p:nvSpPr>
            <p:cNvPr id="17" name="ísļïḋê">
              <a:extLst>
                <a:ext uri="{FF2B5EF4-FFF2-40B4-BE49-F238E27FC236}">
                  <a16:creationId xmlns:a16="http://schemas.microsoft.com/office/drawing/2014/main" id="{F4CC8214-0DC4-4265-A20C-F7A2D0B3A442}"/>
                </a:ext>
              </a:extLst>
            </p:cNvPr>
            <p:cNvSpPr txBox="1"/>
            <p:nvPr/>
          </p:nvSpPr>
          <p:spPr>
            <a:xfrm>
              <a:off x="3451760" y="3435351"/>
              <a:ext cx="2508897" cy="10776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000" dirty="0"/>
                <a:t>Text </a:t>
              </a:r>
              <a:endParaRPr lang="en-US" sz="1000" dirty="0"/>
            </a:p>
          </p:txBody>
        </p:sp>
        <p:sp>
          <p:nvSpPr>
            <p:cNvPr id="18" name="îsľïdé">
              <a:extLst>
                <a:ext uri="{FF2B5EF4-FFF2-40B4-BE49-F238E27FC236}">
                  <a16:creationId xmlns:a16="http://schemas.microsoft.com/office/drawing/2014/main" id="{86042954-B68E-4C20-A375-18B6EB798E18}"/>
                </a:ext>
              </a:extLst>
            </p:cNvPr>
            <p:cNvSpPr txBox="1"/>
            <p:nvPr/>
          </p:nvSpPr>
          <p:spPr>
            <a:xfrm>
              <a:off x="6228700" y="3435351"/>
              <a:ext cx="2508897" cy="10776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000" dirty="0"/>
                <a:t>Text </a:t>
              </a:r>
              <a:endParaRPr lang="en-US" sz="1000" dirty="0"/>
            </a:p>
          </p:txBody>
        </p:sp>
        <p:sp>
          <p:nvSpPr>
            <p:cNvPr id="19" name="í$ľîde">
              <a:extLst>
                <a:ext uri="{FF2B5EF4-FFF2-40B4-BE49-F238E27FC236}">
                  <a16:creationId xmlns:a16="http://schemas.microsoft.com/office/drawing/2014/main" id="{AD7D566D-0055-450C-89B5-22C4F0B09F77}"/>
                </a:ext>
              </a:extLst>
            </p:cNvPr>
            <p:cNvSpPr txBox="1"/>
            <p:nvPr/>
          </p:nvSpPr>
          <p:spPr>
            <a:xfrm>
              <a:off x="9005638" y="3435351"/>
              <a:ext cx="2508897" cy="10776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000" dirty="0"/>
                <a:t>Text </a:t>
              </a:r>
              <a:endParaRPr lang="en-US" sz="1000" dirty="0"/>
            </a:p>
          </p:txBody>
        </p:sp>
        <p:sp>
          <p:nvSpPr>
            <p:cNvPr id="20" name="ïSḻiḓe">
              <a:extLst>
                <a:ext uri="{FF2B5EF4-FFF2-40B4-BE49-F238E27FC236}">
                  <a16:creationId xmlns:a16="http://schemas.microsoft.com/office/drawing/2014/main" id="{F7E5921E-7C07-4B44-8F96-89902BB3F77F}"/>
                </a:ext>
              </a:extLst>
            </p:cNvPr>
            <p:cNvSpPr txBox="1"/>
            <p:nvPr/>
          </p:nvSpPr>
          <p:spPr>
            <a:xfrm>
              <a:off x="669925" y="3435351"/>
              <a:ext cx="2508897" cy="10776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lang="en-US" altLang="zh-CN" sz="1000" dirty="0"/>
                <a:t>Text 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314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B11EB-A3B3-4D51-9730-FCF2B759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0BA983-4C36-4896-8CC3-B14991E4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339A36-50B0-498C-B7E1-3CB5233D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416c4bfe-d7b4-4b79-9bad-a079a2529ab9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E46C447F-903B-4D29-A069-83C129038A6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555704"/>
            <a:ext cx="10845800" cy="4970243"/>
            <a:chOff x="673100" y="1555704"/>
            <a:chExt cx="10845800" cy="4970243"/>
          </a:xfrm>
        </p:grpSpPr>
        <p:sp>
          <p:nvSpPr>
            <p:cNvPr id="6" name="ïšľídé">
              <a:extLst>
                <a:ext uri="{FF2B5EF4-FFF2-40B4-BE49-F238E27FC236}">
                  <a16:creationId xmlns:a16="http://schemas.microsoft.com/office/drawing/2014/main" id="{F7BF5123-3588-4C3F-9EE5-140D5897E408}"/>
                </a:ext>
              </a:extLst>
            </p:cNvPr>
            <p:cNvSpPr/>
            <p:nvPr/>
          </p:nvSpPr>
          <p:spPr bwMode="auto">
            <a:xfrm>
              <a:off x="3923403" y="1997138"/>
              <a:ext cx="4345194" cy="4345195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79400" cap="flat" cmpd="sng">
              <a:solidFill>
                <a:schemeClr val="tx2">
                  <a:lumMod val="40000"/>
                  <a:lumOff val="60000"/>
                  <a:alpha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ru-RU" altLang="ru-RU">
                <a:solidFill>
                  <a:srgbClr val="FFFFFF"/>
                </a:solidFill>
              </a:endParaRPr>
            </a:p>
          </p:txBody>
        </p:sp>
        <p:sp>
          <p:nvSpPr>
            <p:cNvPr id="7" name="islíḍè">
              <a:extLst>
                <a:ext uri="{FF2B5EF4-FFF2-40B4-BE49-F238E27FC236}">
                  <a16:creationId xmlns:a16="http://schemas.microsoft.com/office/drawing/2014/main" id="{01985B63-D432-4C71-A400-17C8791528C4}"/>
                </a:ext>
              </a:extLst>
            </p:cNvPr>
            <p:cNvSpPr/>
            <p:nvPr/>
          </p:nvSpPr>
          <p:spPr bwMode="auto">
            <a:xfrm>
              <a:off x="3534989" y="4186382"/>
              <a:ext cx="5122022" cy="2339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/>
              <a:endParaRPr lang="ru-RU" altLang="ru-RU">
                <a:solidFill>
                  <a:srgbClr val="FFFFFF"/>
                </a:solidFill>
              </a:endParaRPr>
            </a:p>
          </p:txBody>
        </p:sp>
        <p:grpSp>
          <p:nvGrpSpPr>
            <p:cNvPr id="8" name="íśľîḋê">
              <a:extLst>
                <a:ext uri="{FF2B5EF4-FFF2-40B4-BE49-F238E27FC236}">
                  <a16:creationId xmlns:a16="http://schemas.microsoft.com/office/drawing/2014/main" id="{FF664A53-7C2A-4FB1-9430-E8B3F37BEF0D}"/>
                </a:ext>
              </a:extLst>
            </p:cNvPr>
            <p:cNvGrpSpPr/>
            <p:nvPr/>
          </p:nvGrpSpPr>
          <p:grpSpPr>
            <a:xfrm>
              <a:off x="4484334" y="2548990"/>
              <a:ext cx="3223332" cy="3242501"/>
              <a:chOff x="4494824" y="2548990"/>
              <a:chExt cx="3223332" cy="3242501"/>
            </a:xfrm>
          </p:grpSpPr>
          <p:grpSp>
            <p:nvGrpSpPr>
              <p:cNvPr id="29" name="ís1ïḑè">
                <a:extLst>
                  <a:ext uri="{FF2B5EF4-FFF2-40B4-BE49-F238E27FC236}">
                    <a16:creationId xmlns:a16="http://schemas.microsoft.com/office/drawing/2014/main" id="{F05DED54-B161-44F3-B3CF-E3070AC91954}"/>
                  </a:ext>
                </a:extLst>
              </p:cNvPr>
              <p:cNvGrpSpPr/>
              <p:nvPr/>
            </p:nvGrpSpPr>
            <p:grpSpPr>
              <a:xfrm>
                <a:off x="4494905" y="2548990"/>
                <a:ext cx="3148730" cy="3048502"/>
                <a:chOff x="4494905" y="2548990"/>
                <a:chExt cx="3148730" cy="3048502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31" name="íSḷíde">
                  <a:extLst>
                    <a:ext uri="{FF2B5EF4-FFF2-40B4-BE49-F238E27FC236}">
                      <a16:creationId xmlns:a16="http://schemas.microsoft.com/office/drawing/2014/main" id="{EA3897DE-B992-4C39-A0C1-010261CF78CE}"/>
                    </a:ext>
                  </a:extLst>
                </p:cNvPr>
                <p:cNvSpPr/>
                <p:nvPr/>
              </p:nvSpPr>
              <p:spPr bwMode="auto">
                <a:xfrm>
                  <a:off x="5634542" y="2548990"/>
                  <a:ext cx="1472957" cy="556996"/>
                </a:xfrm>
                <a:custGeom>
                  <a:avLst/>
                  <a:gdLst>
                    <a:gd name="T0" fmla="*/ 10796 w 21593"/>
                    <a:gd name="T1" fmla="+- 0 10800 1"/>
                    <a:gd name="T2" fmla="*/ 10800 h 21599"/>
                    <a:gd name="T3" fmla="*/ 10796 w 21593"/>
                    <a:gd name="T4" fmla="+- 0 10800 1"/>
                    <a:gd name="T5" fmla="*/ 10800 h 21599"/>
                    <a:gd name="T6" fmla="*/ 10796 w 21593"/>
                    <a:gd name="T7" fmla="+- 0 10800 1"/>
                    <a:gd name="T8" fmla="*/ 10800 h 21599"/>
                    <a:gd name="T9" fmla="*/ 10796 w 21593"/>
                    <a:gd name="T10" fmla="+- 0 10800 1"/>
                    <a:gd name="T11" fmla="*/ 10800 h 21599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593" h="21599">
                      <a:moveTo>
                        <a:pt x="1013" y="2491"/>
                      </a:moveTo>
                      <a:lnTo>
                        <a:pt x="1435" y="2970"/>
                      </a:lnTo>
                      <a:lnTo>
                        <a:pt x="1971" y="3178"/>
                      </a:lnTo>
                      <a:lnTo>
                        <a:pt x="2274" y="3353"/>
                      </a:lnTo>
                      <a:lnTo>
                        <a:pt x="2490" y="3503"/>
                      </a:lnTo>
                      <a:lnTo>
                        <a:pt x="2551" y="3227"/>
                      </a:lnTo>
                      <a:lnTo>
                        <a:pt x="2784" y="2950"/>
                      </a:lnTo>
                      <a:lnTo>
                        <a:pt x="2985" y="2886"/>
                      </a:lnTo>
                      <a:lnTo>
                        <a:pt x="3271" y="2886"/>
                      </a:lnTo>
                      <a:lnTo>
                        <a:pt x="3560" y="2950"/>
                      </a:lnTo>
                      <a:lnTo>
                        <a:pt x="3737" y="3332"/>
                      </a:lnTo>
                      <a:lnTo>
                        <a:pt x="3536" y="3607"/>
                      </a:lnTo>
                      <a:lnTo>
                        <a:pt x="3624" y="3966"/>
                      </a:lnTo>
                      <a:lnTo>
                        <a:pt x="3707" y="4570"/>
                      </a:lnTo>
                      <a:lnTo>
                        <a:pt x="3496" y="4495"/>
                      </a:lnTo>
                      <a:lnTo>
                        <a:pt x="3404" y="4207"/>
                      </a:lnTo>
                      <a:lnTo>
                        <a:pt x="3324" y="4026"/>
                      </a:lnTo>
                      <a:lnTo>
                        <a:pt x="3176" y="4504"/>
                      </a:lnTo>
                      <a:lnTo>
                        <a:pt x="2947" y="4650"/>
                      </a:lnTo>
                      <a:lnTo>
                        <a:pt x="2819" y="4618"/>
                      </a:lnTo>
                      <a:lnTo>
                        <a:pt x="2911" y="4130"/>
                      </a:lnTo>
                      <a:lnTo>
                        <a:pt x="2818" y="3982"/>
                      </a:lnTo>
                      <a:lnTo>
                        <a:pt x="2682" y="4226"/>
                      </a:lnTo>
                      <a:lnTo>
                        <a:pt x="2554" y="4544"/>
                      </a:lnTo>
                      <a:lnTo>
                        <a:pt x="2229" y="4734"/>
                      </a:lnTo>
                      <a:lnTo>
                        <a:pt x="2370" y="4257"/>
                      </a:lnTo>
                      <a:lnTo>
                        <a:pt x="2501" y="4056"/>
                      </a:lnTo>
                      <a:lnTo>
                        <a:pt x="2722" y="3619"/>
                      </a:lnTo>
                      <a:lnTo>
                        <a:pt x="2100" y="3702"/>
                      </a:lnTo>
                      <a:lnTo>
                        <a:pt x="1932" y="3861"/>
                      </a:lnTo>
                      <a:lnTo>
                        <a:pt x="1743" y="4021"/>
                      </a:lnTo>
                      <a:lnTo>
                        <a:pt x="1430" y="4149"/>
                      </a:lnTo>
                      <a:lnTo>
                        <a:pt x="1093" y="4457"/>
                      </a:lnTo>
                      <a:lnTo>
                        <a:pt x="393" y="4766"/>
                      </a:lnTo>
                      <a:lnTo>
                        <a:pt x="45" y="5149"/>
                      </a:lnTo>
                      <a:lnTo>
                        <a:pt x="0" y="5532"/>
                      </a:lnTo>
                      <a:lnTo>
                        <a:pt x="376" y="5360"/>
                      </a:lnTo>
                      <a:lnTo>
                        <a:pt x="731" y="5137"/>
                      </a:lnTo>
                      <a:lnTo>
                        <a:pt x="949" y="5009"/>
                      </a:lnTo>
                      <a:lnTo>
                        <a:pt x="1165" y="5040"/>
                      </a:lnTo>
                      <a:lnTo>
                        <a:pt x="1085" y="5476"/>
                      </a:lnTo>
                      <a:cubicBezTo>
                        <a:pt x="1035" y="5470"/>
                        <a:pt x="986" y="5470"/>
                        <a:pt x="937" y="5476"/>
                      </a:cubicBezTo>
                      <a:cubicBezTo>
                        <a:pt x="788" y="5495"/>
                        <a:pt x="642" y="5570"/>
                        <a:pt x="502" y="5700"/>
                      </a:cubicBezTo>
                      <a:cubicBezTo>
                        <a:pt x="440" y="5623"/>
                        <a:pt x="366" y="5708"/>
                        <a:pt x="346" y="5881"/>
                      </a:cubicBezTo>
                      <a:cubicBezTo>
                        <a:pt x="308" y="6197"/>
                        <a:pt x="442" y="6461"/>
                        <a:pt x="546" y="6273"/>
                      </a:cubicBezTo>
                      <a:lnTo>
                        <a:pt x="992" y="6083"/>
                      </a:lnTo>
                      <a:lnTo>
                        <a:pt x="1121" y="5955"/>
                      </a:lnTo>
                      <a:lnTo>
                        <a:pt x="1526" y="5689"/>
                      </a:lnTo>
                      <a:lnTo>
                        <a:pt x="1707" y="5531"/>
                      </a:lnTo>
                      <a:lnTo>
                        <a:pt x="1799" y="5913"/>
                      </a:lnTo>
                      <a:lnTo>
                        <a:pt x="2124" y="5913"/>
                      </a:lnTo>
                      <a:lnTo>
                        <a:pt x="2631" y="5657"/>
                      </a:lnTo>
                      <a:lnTo>
                        <a:pt x="3077" y="5657"/>
                      </a:lnTo>
                      <a:lnTo>
                        <a:pt x="3520" y="5753"/>
                      </a:lnTo>
                      <a:lnTo>
                        <a:pt x="3926" y="5529"/>
                      </a:lnTo>
                      <a:lnTo>
                        <a:pt x="4103" y="5434"/>
                      </a:lnTo>
                      <a:cubicBezTo>
                        <a:pt x="4167" y="5420"/>
                        <a:pt x="4231" y="5409"/>
                        <a:pt x="4296" y="5402"/>
                      </a:cubicBezTo>
                      <a:cubicBezTo>
                        <a:pt x="4436" y="5386"/>
                        <a:pt x="4577" y="5386"/>
                        <a:pt x="4718" y="5402"/>
                      </a:cubicBezTo>
                      <a:cubicBezTo>
                        <a:pt x="4786" y="5405"/>
                        <a:pt x="4854" y="5384"/>
                        <a:pt x="4919" y="5338"/>
                      </a:cubicBezTo>
                      <a:cubicBezTo>
                        <a:pt x="5022" y="5266"/>
                        <a:pt x="5118" y="5136"/>
                        <a:pt x="5200" y="4956"/>
                      </a:cubicBezTo>
                      <a:lnTo>
                        <a:pt x="5144" y="4384"/>
                      </a:lnTo>
                      <a:lnTo>
                        <a:pt x="4988" y="4320"/>
                      </a:lnTo>
                      <a:lnTo>
                        <a:pt x="4730" y="4224"/>
                      </a:lnTo>
                      <a:lnTo>
                        <a:pt x="4348" y="4065"/>
                      </a:lnTo>
                      <a:lnTo>
                        <a:pt x="4336" y="3586"/>
                      </a:lnTo>
                      <a:lnTo>
                        <a:pt x="4613" y="3311"/>
                      </a:lnTo>
                      <a:lnTo>
                        <a:pt x="4822" y="3555"/>
                      </a:lnTo>
                      <a:cubicBezTo>
                        <a:pt x="4914" y="3612"/>
                        <a:pt x="5007" y="3664"/>
                        <a:pt x="5100" y="3714"/>
                      </a:cubicBezTo>
                      <a:cubicBezTo>
                        <a:pt x="5208" y="3771"/>
                        <a:pt x="5316" y="3824"/>
                        <a:pt x="5425" y="3872"/>
                      </a:cubicBezTo>
                      <a:lnTo>
                        <a:pt x="5750" y="4520"/>
                      </a:lnTo>
                      <a:lnTo>
                        <a:pt x="5574" y="4646"/>
                      </a:lnTo>
                      <a:lnTo>
                        <a:pt x="5434" y="5091"/>
                      </a:lnTo>
                      <a:lnTo>
                        <a:pt x="5583" y="5281"/>
                      </a:lnTo>
                      <a:lnTo>
                        <a:pt x="5811" y="5057"/>
                      </a:lnTo>
                      <a:lnTo>
                        <a:pt x="6085" y="4898"/>
                      </a:lnTo>
                      <a:lnTo>
                        <a:pt x="6144" y="4082"/>
                      </a:lnTo>
                      <a:lnTo>
                        <a:pt x="6276" y="4274"/>
                      </a:lnTo>
                      <a:lnTo>
                        <a:pt x="6344" y="4761"/>
                      </a:lnTo>
                      <a:lnTo>
                        <a:pt x="6649" y="5015"/>
                      </a:lnTo>
                      <a:lnTo>
                        <a:pt x="6853" y="4840"/>
                      </a:lnTo>
                      <a:lnTo>
                        <a:pt x="6981" y="4586"/>
                      </a:lnTo>
                      <a:lnTo>
                        <a:pt x="6873" y="4398"/>
                      </a:lnTo>
                      <a:lnTo>
                        <a:pt x="6701" y="4262"/>
                      </a:lnTo>
                      <a:lnTo>
                        <a:pt x="6608" y="4041"/>
                      </a:lnTo>
                      <a:lnTo>
                        <a:pt x="6385" y="3880"/>
                      </a:lnTo>
                      <a:lnTo>
                        <a:pt x="6084" y="3638"/>
                      </a:lnTo>
                      <a:lnTo>
                        <a:pt x="6144" y="3353"/>
                      </a:lnTo>
                      <a:lnTo>
                        <a:pt x="6381" y="3566"/>
                      </a:lnTo>
                      <a:lnTo>
                        <a:pt x="6521" y="3079"/>
                      </a:lnTo>
                      <a:lnTo>
                        <a:pt x="6630" y="2802"/>
                      </a:lnTo>
                      <a:lnTo>
                        <a:pt x="6980" y="2802"/>
                      </a:lnTo>
                      <a:lnTo>
                        <a:pt x="7233" y="2866"/>
                      </a:lnTo>
                      <a:lnTo>
                        <a:pt x="7337" y="3111"/>
                      </a:lnTo>
                      <a:lnTo>
                        <a:pt x="7100" y="3237"/>
                      </a:lnTo>
                      <a:lnTo>
                        <a:pt x="6907" y="3110"/>
                      </a:lnTo>
                      <a:lnTo>
                        <a:pt x="6803" y="3333"/>
                      </a:lnTo>
                      <a:lnTo>
                        <a:pt x="6675" y="3545"/>
                      </a:lnTo>
                      <a:lnTo>
                        <a:pt x="6872" y="3843"/>
                      </a:lnTo>
                      <a:lnTo>
                        <a:pt x="7126" y="3875"/>
                      </a:lnTo>
                      <a:lnTo>
                        <a:pt x="7246" y="4224"/>
                      </a:lnTo>
                      <a:cubicBezTo>
                        <a:pt x="7177" y="4303"/>
                        <a:pt x="7137" y="4495"/>
                        <a:pt x="7150" y="4691"/>
                      </a:cubicBezTo>
                      <a:cubicBezTo>
                        <a:pt x="7162" y="4896"/>
                        <a:pt x="7228" y="5047"/>
                        <a:pt x="7306" y="5053"/>
                      </a:cubicBezTo>
                      <a:lnTo>
                        <a:pt x="7459" y="4830"/>
                      </a:lnTo>
                      <a:lnTo>
                        <a:pt x="7564" y="4425"/>
                      </a:lnTo>
                      <a:lnTo>
                        <a:pt x="7792" y="4521"/>
                      </a:lnTo>
                      <a:lnTo>
                        <a:pt x="7961" y="4743"/>
                      </a:lnTo>
                      <a:lnTo>
                        <a:pt x="8101" y="4839"/>
                      </a:lnTo>
                      <a:lnTo>
                        <a:pt x="8265" y="4892"/>
                      </a:lnTo>
                      <a:lnTo>
                        <a:pt x="8631" y="5488"/>
                      </a:lnTo>
                      <a:lnTo>
                        <a:pt x="9029" y="5806"/>
                      </a:lnTo>
                      <a:lnTo>
                        <a:pt x="9209" y="6059"/>
                      </a:lnTo>
                      <a:lnTo>
                        <a:pt x="9409" y="6107"/>
                      </a:lnTo>
                      <a:lnTo>
                        <a:pt x="9489" y="5576"/>
                      </a:lnTo>
                      <a:lnTo>
                        <a:pt x="9766" y="5544"/>
                      </a:lnTo>
                      <a:lnTo>
                        <a:pt x="9849" y="5290"/>
                      </a:lnTo>
                      <a:lnTo>
                        <a:pt x="9717" y="4887"/>
                      </a:lnTo>
                      <a:lnTo>
                        <a:pt x="9568" y="4951"/>
                      </a:lnTo>
                      <a:lnTo>
                        <a:pt x="9311" y="5045"/>
                      </a:lnTo>
                      <a:lnTo>
                        <a:pt x="9098" y="5024"/>
                      </a:lnTo>
                      <a:lnTo>
                        <a:pt x="8917" y="4898"/>
                      </a:lnTo>
                      <a:cubicBezTo>
                        <a:pt x="8954" y="4793"/>
                        <a:pt x="8991" y="4687"/>
                        <a:pt x="9026" y="4578"/>
                      </a:cubicBezTo>
                      <a:cubicBezTo>
                        <a:pt x="9066" y="4454"/>
                        <a:pt x="9104" y="4327"/>
                        <a:pt x="9142" y="4197"/>
                      </a:cubicBezTo>
                      <a:lnTo>
                        <a:pt x="9069" y="3879"/>
                      </a:lnTo>
                      <a:lnTo>
                        <a:pt x="8687" y="3730"/>
                      </a:lnTo>
                      <a:lnTo>
                        <a:pt x="8531" y="3634"/>
                      </a:lnTo>
                      <a:lnTo>
                        <a:pt x="8149" y="3389"/>
                      </a:lnTo>
                      <a:lnTo>
                        <a:pt x="8113" y="3104"/>
                      </a:lnTo>
                      <a:lnTo>
                        <a:pt x="8411" y="3042"/>
                      </a:lnTo>
                      <a:lnTo>
                        <a:pt x="8676" y="3106"/>
                      </a:lnTo>
                      <a:lnTo>
                        <a:pt x="8949" y="3455"/>
                      </a:lnTo>
                      <a:lnTo>
                        <a:pt x="9375" y="4222"/>
                      </a:lnTo>
                      <a:lnTo>
                        <a:pt x="9675" y="4285"/>
                      </a:lnTo>
                      <a:lnTo>
                        <a:pt x="9884" y="4285"/>
                      </a:lnTo>
                      <a:lnTo>
                        <a:pt x="10080" y="4832"/>
                      </a:lnTo>
                      <a:lnTo>
                        <a:pt x="10216" y="4706"/>
                      </a:lnTo>
                      <a:lnTo>
                        <a:pt x="10492" y="4779"/>
                      </a:lnTo>
                      <a:lnTo>
                        <a:pt x="10683" y="5162"/>
                      </a:lnTo>
                      <a:lnTo>
                        <a:pt x="10935" y="5384"/>
                      </a:lnTo>
                      <a:lnTo>
                        <a:pt x="11114" y="5447"/>
                      </a:lnTo>
                      <a:lnTo>
                        <a:pt x="11323" y="5873"/>
                      </a:lnTo>
                      <a:lnTo>
                        <a:pt x="11520" y="5873"/>
                      </a:lnTo>
                      <a:lnTo>
                        <a:pt x="11653" y="5841"/>
                      </a:lnTo>
                      <a:lnTo>
                        <a:pt x="11890" y="5914"/>
                      </a:lnTo>
                      <a:lnTo>
                        <a:pt x="12123" y="6695"/>
                      </a:lnTo>
                      <a:lnTo>
                        <a:pt x="12388" y="7236"/>
                      </a:lnTo>
                      <a:lnTo>
                        <a:pt x="12553" y="7619"/>
                      </a:lnTo>
                      <a:lnTo>
                        <a:pt x="12709" y="8002"/>
                      </a:lnTo>
                      <a:lnTo>
                        <a:pt x="12790" y="8705"/>
                      </a:lnTo>
                      <a:lnTo>
                        <a:pt x="12882" y="9024"/>
                      </a:lnTo>
                      <a:lnTo>
                        <a:pt x="13112" y="9567"/>
                      </a:lnTo>
                      <a:lnTo>
                        <a:pt x="13268" y="9693"/>
                      </a:lnTo>
                      <a:lnTo>
                        <a:pt x="13405" y="9693"/>
                      </a:lnTo>
                      <a:lnTo>
                        <a:pt x="13779" y="9981"/>
                      </a:lnTo>
                      <a:lnTo>
                        <a:pt x="13935" y="10139"/>
                      </a:lnTo>
                      <a:lnTo>
                        <a:pt x="14270" y="10578"/>
                      </a:lnTo>
                      <a:lnTo>
                        <a:pt x="14591" y="11014"/>
                      </a:lnTo>
                      <a:lnTo>
                        <a:pt x="14812" y="11512"/>
                      </a:lnTo>
                      <a:lnTo>
                        <a:pt x="14949" y="11480"/>
                      </a:lnTo>
                      <a:lnTo>
                        <a:pt x="14969" y="10586"/>
                      </a:lnTo>
                      <a:lnTo>
                        <a:pt x="15295" y="10203"/>
                      </a:lnTo>
                      <a:lnTo>
                        <a:pt x="15407" y="10628"/>
                      </a:lnTo>
                      <a:lnTo>
                        <a:pt x="15234" y="11180"/>
                      </a:lnTo>
                      <a:lnTo>
                        <a:pt x="15387" y="11532"/>
                      </a:lnTo>
                      <a:lnTo>
                        <a:pt x="15652" y="11904"/>
                      </a:lnTo>
                      <a:cubicBezTo>
                        <a:pt x="15731" y="11974"/>
                        <a:pt x="15814" y="12006"/>
                        <a:pt x="15897" y="12000"/>
                      </a:cubicBezTo>
                      <a:cubicBezTo>
                        <a:pt x="15967" y="11995"/>
                        <a:pt x="16036" y="11962"/>
                        <a:pt x="16102" y="11904"/>
                      </a:cubicBezTo>
                      <a:lnTo>
                        <a:pt x="16030" y="11267"/>
                      </a:lnTo>
                      <a:lnTo>
                        <a:pt x="15790" y="10958"/>
                      </a:lnTo>
                      <a:lnTo>
                        <a:pt x="15765" y="10396"/>
                      </a:lnTo>
                      <a:lnTo>
                        <a:pt x="15966" y="10333"/>
                      </a:lnTo>
                      <a:lnTo>
                        <a:pt x="16135" y="10651"/>
                      </a:lnTo>
                      <a:lnTo>
                        <a:pt x="16255" y="10968"/>
                      </a:lnTo>
                      <a:lnTo>
                        <a:pt x="16472" y="11457"/>
                      </a:lnTo>
                      <a:cubicBezTo>
                        <a:pt x="16523" y="11519"/>
                        <a:pt x="16575" y="11572"/>
                        <a:pt x="16628" y="11617"/>
                      </a:cubicBezTo>
                      <a:cubicBezTo>
                        <a:pt x="16771" y="11737"/>
                        <a:pt x="16919" y="11795"/>
                        <a:pt x="17066" y="11871"/>
                      </a:cubicBezTo>
                      <a:cubicBezTo>
                        <a:pt x="17166" y="11922"/>
                        <a:pt x="17265" y="11982"/>
                        <a:pt x="17363" y="12049"/>
                      </a:cubicBezTo>
                      <a:lnTo>
                        <a:pt x="17637" y="12677"/>
                      </a:lnTo>
                      <a:lnTo>
                        <a:pt x="17869" y="12634"/>
                      </a:lnTo>
                      <a:lnTo>
                        <a:pt x="17889" y="12336"/>
                      </a:lnTo>
                      <a:cubicBezTo>
                        <a:pt x="17862" y="12151"/>
                        <a:pt x="17814" y="11992"/>
                        <a:pt x="17752" y="11880"/>
                      </a:cubicBezTo>
                      <a:cubicBezTo>
                        <a:pt x="17688" y="11766"/>
                        <a:pt x="17613" y="11707"/>
                        <a:pt x="17536" y="11711"/>
                      </a:cubicBezTo>
                      <a:lnTo>
                        <a:pt x="17416" y="11243"/>
                      </a:lnTo>
                      <a:lnTo>
                        <a:pt x="17609" y="11252"/>
                      </a:lnTo>
                      <a:lnTo>
                        <a:pt x="17732" y="11061"/>
                      </a:lnTo>
                      <a:lnTo>
                        <a:pt x="17557" y="10447"/>
                      </a:lnTo>
                      <a:lnTo>
                        <a:pt x="17388" y="10023"/>
                      </a:lnTo>
                      <a:lnTo>
                        <a:pt x="17773" y="10566"/>
                      </a:lnTo>
                      <a:lnTo>
                        <a:pt x="17990" y="10906"/>
                      </a:lnTo>
                      <a:lnTo>
                        <a:pt x="18252" y="11256"/>
                      </a:lnTo>
                      <a:lnTo>
                        <a:pt x="18660" y="11987"/>
                      </a:lnTo>
                      <a:lnTo>
                        <a:pt x="18889" y="12497"/>
                      </a:lnTo>
                      <a:lnTo>
                        <a:pt x="19094" y="13071"/>
                      </a:lnTo>
                      <a:lnTo>
                        <a:pt x="19367" y="13518"/>
                      </a:lnTo>
                      <a:lnTo>
                        <a:pt x="19583" y="13931"/>
                      </a:lnTo>
                      <a:lnTo>
                        <a:pt x="19848" y="14409"/>
                      </a:lnTo>
                      <a:lnTo>
                        <a:pt x="19993" y="14791"/>
                      </a:lnTo>
                      <a:lnTo>
                        <a:pt x="20073" y="15089"/>
                      </a:lnTo>
                      <a:cubicBezTo>
                        <a:pt x="20093" y="15145"/>
                        <a:pt x="20112" y="15201"/>
                        <a:pt x="20131" y="15258"/>
                      </a:cubicBezTo>
                      <a:cubicBezTo>
                        <a:pt x="20151" y="15314"/>
                        <a:pt x="20170" y="15370"/>
                        <a:pt x="20190" y="15427"/>
                      </a:cubicBezTo>
                      <a:lnTo>
                        <a:pt x="20402" y="15850"/>
                      </a:lnTo>
                      <a:lnTo>
                        <a:pt x="20474" y="16327"/>
                      </a:lnTo>
                      <a:lnTo>
                        <a:pt x="20514" y="16720"/>
                      </a:lnTo>
                      <a:lnTo>
                        <a:pt x="20735" y="17241"/>
                      </a:lnTo>
                      <a:lnTo>
                        <a:pt x="20807" y="17655"/>
                      </a:lnTo>
                      <a:cubicBezTo>
                        <a:pt x="20819" y="17786"/>
                        <a:pt x="20832" y="17917"/>
                        <a:pt x="20844" y="18049"/>
                      </a:cubicBezTo>
                      <a:cubicBezTo>
                        <a:pt x="20856" y="18180"/>
                        <a:pt x="20868" y="18311"/>
                        <a:pt x="20880" y="18442"/>
                      </a:cubicBezTo>
                      <a:lnTo>
                        <a:pt x="20960" y="19006"/>
                      </a:lnTo>
                      <a:lnTo>
                        <a:pt x="21117" y="19677"/>
                      </a:lnTo>
                      <a:lnTo>
                        <a:pt x="21246" y="20208"/>
                      </a:lnTo>
                      <a:lnTo>
                        <a:pt x="21398" y="20547"/>
                      </a:lnTo>
                      <a:lnTo>
                        <a:pt x="21338" y="21131"/>
                      </a:lnTo>
                      <a:lnTo>
                        <a:pt x="21382" y="21599"/>
                      </a:lnTo>
                      <a:lnTo>
                        <a:pt x="21546" y="21599"/>
                      </a:lnTo>
                      <a:cubicBezTo>
                        <a:pt x="21562" y="21486"/>
                        <a:pt x="21574" y="21369"/>
                        <a:pt x="21582" y="21251"/>
                      </a:cubicBezTo>
                      <a:cubicBezTo>
                        <a:pt x="21600" y="20975"/>
                        <a:pt x="21596" y="20692"/>
                        <a:pt x="21570" y="20420"/>
                      </a:cubicBezTo>
                      <a:lnTo>
                        <a:pt x="21322" y="19879"/>
                      </a:lnTo>
                      <a:lnTo>
                        <a:pt x="21226" y="19433"/>
                      </a:lnTo>
                      <a:lnTo>
                        <a:pt x="21166" y="18957"/>
                      </a:lnTo>
                      <a:lnTo>
                        <a:pt x="21074" y="18192"/>
                      </a:lnTo>
                      <a:lnTo>
                        <a:pt x="20935" y="17256"/>
                      </a:lnTo>
                      <a:lnTo>
                        <a:pt x="20826" y="16620"/>
                      </a:lnTo>
                      <a:lnTo>
                        <a:pt x="20634" y="15983"/>
                      </a:lnTo>
                      <a:lnTo>
                        <a:pt x="20326" y="15345"/>
                      </a:lnTo>
                      <a:lnTo>
                        <a:pt x="19647" y="13667"/>
                      </a:lnTo>
                      <a:lnTo>
                        <a:pt x="19264" y="12797"/>
                      </a:lnTo>
                      <a:lnTo>
                        <a:pt x="19093" y="12386"/>
                      </a:lnTo>
                      <a:lnTo>
                        <a:pt x="18852" y="11716"/>
                      </a:lnTo>
                      <a:lnTo>
                        <a:pt x="18687" y="11099"/>
                      </a:lnTo>
                      <a:lnTo>
                        <a:pt x="18415" y="10877"/>
                      </a:lnTo>
                      <a:lnTo>
                        <a:pt x="18139" y="10684"/>
                      </a:lnTo>
                      <a:lnTo>
                        <a:pt x="17889" y="10365"/>
                      </a:lnTo>
                      <a:lnTo>
                        <a:pt x="17567" y="9822"/>
                      </a:lnTo>
                      <a:cubicBezTo>
                        <a:pt x="17455" y="10011"/>
                        <a:pt x="17321" y="9691"/>
                        <a:pt x="17379" y="9377"/>
                      </a:cubicBezTo>
                      <a:cubicBezTo>
                        <a:pt x="17420" y="9160"/>
                        <a:pt x="17534" y="9142"/>
                        <a:pt x="17584" y="9345"/>
                      </a:cubicBezTo>
                      <a:lnTo>
                        <a:pt x="17226" y="8676"/>
                      </a:lnTo>
                      <a:lnTo>
                        <a:pt x="16956" y="8495"/>
                      </a:lnTo>
                      <a:lnTo>
                        <a:pt x="16213" y="7984"/>
                      </a:lnTo>
                      <a:lnTo>
                        <a:pt x="16024" y="7984"/>
                      </a:lnTo>
                      <a:lnTo>
                        <a:pt x="15614" y="7633"/>
                      </a:lnTo>
                      <a:lnTo>
                        <a:pt x="15469" y="7218"/>
                      </a:lnTo>
                      <a:lnTo>
                        <a:pt x="15388" y="6941"/>
                      </a:lnTo>
                      <a:lnTo>
                        <a:pt x="14882" y="6497"/>
                      </a:lnTo>
                      <a:lnTo>
                        <a:pt x="14685" y="6220"/>
                      </a:lnTo>
                      <a:lnTo>
                        <a:pt x="14697" y="5362"/>
                      </a:lnTo>
                      <a:lnTo>
                        <a:pt x="14468" y="4894"/>
                      </a:lnTo>
                      <a:lnTo>
                        <a:pt x="13869" y="2688"/>
                      </a:lnTo>
                      <a:cubicBezTo>
                        <a:pt x="11750" y="906"/>
                        <a:pt x="9540" y="-1"/>
                        <a:pt x="7317" y="0"/>
                      </a:cubicBezTo>
                      <a:cubicBezTo>
                        <a:pt x="5181" y="1"/>
                        <a:pt x="3056" y="840"/>
                        <a:pt x="1013" y="24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2" name="îSľîḋe">
                  <a:extLst>
                    <a:ext uri="{FF2B5EF4-FFF2-40B4-BE49-F238E27FC236}">
                      <a16:creationId xmlns:a16="http://schemas.microsoft.com/office/drawing/2014/main" id="{E3D09629-D5CD-4170-9275-076E8286E810}"/>
                    </a:ext>
                  </a:extLst>
                </p:cNvPr>
                <p:cNvSpPr/>
                <p:nvPr/>
              </p:nvSpPr>
              <p:spPr bwMode="auto">
                <a:xfrm>
                  <a:off x="5395703" y="2684674"/>
                  <a:ext cx="720541" cy="24329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379" y="6238"/>
                      </a:moveTo>
                      <a:lnTo>
                        <a:pt x="7995" y="6530"/>
                      </a:lnTo>
                      <a:lnTo>
                        <a:pt x="7560" y="7153"/>
                      </a:lnTo>
                      <a:lnTo>
                        <a:pt x="7120" y="7107"/>
                      </a:lnTo>
                      <a:lnTo>
                        <a:pt x="6891" y="6674"/>
                      </a:lnTo>
                      <a:lnTo>
                        <a:pt x="6992" y="6089"/>
                      </a:lnTo>
                      <a:lnTo>
                        <a:pt x="6649" y="5551"/>
                      </a:lnTo>
                      <a:cubicBezTo>
                        <a:pt x="6481" y="5560"/>
                        <a:pt x="6313" y="5570"/>
                        <a:pt x="6145" y="5581"/>
                      </a:cubicBezTo>
                      <a:cubicBezTo>
                        <a:pt x="5755" y="5605"/>
                        <a:pt x="5365" y="5632"/>
                        <a:pt x="4975" y="5662"/>
                      </a:cubicBezTo>
                      <a:lnTo>
                        <a:pt x="4333" y="6028"/>
                      </a:lnTo>
                      <a:lnTo>
                        <a:pt x="3152" y="6612"/>
                      </a:lnTo>
                      <a:lnTo>
                        <a:pt x="2487" y="7194"/>
                      </a:lnTo>
                      <a:lnTo>
                        <a:pt x="1504" y="8144"/>
                      </a:lnTo>
                      <a:cubicBezTo>
                        <a:pt x="1455" y="8489"/>
                        <a:pt x="1389" y="8810"/>
                        <a:pt x="1307" y="9094"/>
                      </a:cubicBezTo>
                      <a:cubicBezTo>
                        <a:pt x="1132" y="9706"/>
                        <a:pt x="894" y="10132"/>
                        <a:pt x="629" y="10307"/>
                      </a:cubicBezTo>
                      <a:lnTo>
                        <a:pt x="46" y="11038"/>
                      </a:lnTo>
                      <a:lnTo>
                        <a:pt x="0" y="12031"/>
                      </a:lnTo>
                      <a:lnTo>
                        <a:pt x="541" y="12079"/>
                      </a:lnTo>
                      <a:lnTo>
                        <a:pt x="864" y="12226"/>
                      </a:lnTo>
                      <a:cubicBezTo>
                        <a:pt x="946" y="12616"/>
                        <a:pt x="1066" y="12922"/>
                        <a:pt x="1209" y="13102"/>
                      </a:cubicBezTo>
                      <a:cubicBezTo>
                        <a:pt x="1377" y="13316"/>
                        <a:pt x="1566" y="13340"/>
                        <a:pt x="1740" y="13173"/>
                      </a:cubicBezTo>
                      <a:lnTo>
                        <a:pt x="2193" y="13099"/>
                      </a:lnTo>
                      <a:lnTo>
                        <a:pt x="2365" y="13757"/>
                      </a:lnTo>
                      <a:lnTo>
                        <a:pt x="2077" y="14391"/>
                      </a:lnTo>
                      <a:lnTo>
                        <a:pt x="2299" y="15926"/>
                      </a:lnTo>
                      <a:lnTo>
                        <a:pt x="2650" y="16072"/>
                      </a:lnTo>
                      <a:lnTo>
                        <a:pt x="2749" y="17144"/>
                      </a:lnTo>
                      <a:lnTo>
                        <a:pt x="2659" y="18286"/>
                      </a:lnTo>
                      <a:lnTo>
                        <a:pt x="2877" y="19733"/>
                      </a:lnTo>
                      <a:lnTo>
                        <a:pt x="3132" y="20485"/>
                      </a:lnTo>
                      <a:lnTo>
                        <a:pt x="3764" y="21067"/>
                      </a:lnTo>
                      <a:lnTo>
                        <a:pt x="4084" y="20628"/>
                      </a:lnTo>
                      <a:lnTo>
                        <a:pt x="4749" y="20117"/>
                      </a:lnTo>
                      <a:lnTo>
                        <a:pt x="5250" y="20190"/>
                      </a:lnTo>
                      <a:lnTo>
                        <a:pt x="6180" y="20531"/>
                      </a:lnTo>
                      <a:lnTo>
                        <a:pt x="6560" y="20656"/>
                      </a:lnTo>
                      <a:lnTo>
                        <a:pt x="6921" y="21067"/>
                      </a:lnTo>
                      <a:lnTo>
                        <a:pt x="7208" y="21600"/>
                      </a:lnTo>
                      <a:lnTo>
                        <a:pt x="7792" y="21454"/>
                      </a:lnTo>
                      <a:lnTo>
                        <a:pt x="7824" y="20650"/>
                      </a:lnTo>
                      <a:lnTo>
                        <a:pt x="7340" y="20580"/>
                      </a:lnTo>
                      <a:lnTo>
                        <a:pt x="7662" y="19508"/>
                      </a:lnTo>
                      <a:lnTo>
                        <a:pt x="8293" y="20166"/>
                      </a:lnTo>
                      <a:cubicBezTo>
                        <a:pt x="8384" y="20331"/>
                        <a:pt x="8483" y="20453"/>
                        <a:pt x="8587" y="20528"/>
                      </a:cubicBezTo>
                      <a:cubicBezTo>
                        <a:pt x="8747" y="20643"/>
                        <a:pt x="8913" y="20643"/>
                        <a:pt x="9072" y="20528"/>
                      </a:cubicBezTo>
                      <a:lnTo>
                        <a:pt x="9318" y="20312"/>
                      </a:lnTo>
                      <a:lnTo>
                        <a:pt x="9631" y="19873"/>
                      </a:lnTo>
                      <a:lnTo>
                        <a:pt x="10223" y="19508"/>
                      </a:lnTo>
                      <a:lnTo>
                        <a:pt x="10815" y="20019"/>
                      </a:lnTo>
                      <a:lnTo>
                        <a:pt x="11054" y="20799"/>
                      </a:lnTo>
                      <a:lnTo>
                        <a:pt x="11818" y="20921"/>
                      </a:lnTo>
                      <a:lnTo>
                        <a:pt x="12181" y="20342"/>
                      </a:lnTo>
                      <a:lnTo>
                        <a:pt x="12468" y="20927"/>
                      </a:lnTo>
                      <a:lnTo>
                        <a:pt x="12830" y="20975"/>
                      </a:lnTo>
                      <a:lnTo>
                        <a:pt x="13092" y="19666"/>
                      </a:lnTo>
                      <a:lnTo>
                        <a:pt x="13362" y="18868"/>
                      </a:lnTo>
                      <a:lnTo>
                        <a:pt x="13822" y="18649"/>
                      </a:lnTo>
                      <a:lnTo>
                        <a:pt x="14421" y="18161"/>
                      </a:lnTo>
                      <a:lnTo>
                        <a:pt x="14635" y="17723"/>
                      </a:lnTo>
                      <a:lnTo>
                        <a:pt x="14972" y="16654"/>
                      </a:lnTo>
                      <a:lnTo>
                        <a:pt x="15243" y="15630"/>
                      </a:lnTo>
                      <a:lnTo>
                        <a:pt x="15317" y="14632"/>
                      </a:lnTo>
                      <a:lnTo>
                        <a:pt x="15317" y="13974"/>
                      </a:lnTo>
                      <a:lnTo>
                        <a:pt x="15122" y="13541"/>
                      </a:lnTo>
                      <a:lnTo>
                        <a:pt x="15023" y="12765"/>
                      </a:lnTo>
                      <a:lnTo>
                        <a:pt x="15220" y="12329"/>
                      </a:lnTo>
                      <a:cubicBezTo>
                        <a:pt x="15322" y="12146"/>
                        <a:pt x="15417" y="11934"/>
                        <a:pt x="15505" y="11695"/>
                      </a:cubicBezTo>
                      <a:cubicBezTo>
                        <a:pt x="15576" y="11501"/>
                        <a:pt x="15642" y="11290"/>
                        <a:pt x="15702" y="11065"/>
                      </a:cubicBezTo>
                      <a:lnTo>
                        <a:pt x="16105" y="11650"/>
                      </a:lnTo>
                      <a:lnTo>
                        <a:pt x="16400" y="11650"/>
                      </a:lnTo>
                      <a:cubicBezTo>
                        <a:pt x="16502" y="11466"/>
                        <a:pt x="16618" y="11366"/>
                        <a:pt x="16738" y="11357"/>
                      </a:cubicBezTo>
                      <a:cubicBezTo>
                        <a:pt x="16830" y="11351"/>
                        <a:pt x="16922" y="11401"/>
                        <a:pt x="17008" y="11504"/>
                      </a:cubicBezTo>
                      <a:lnTo>
                        <a:pt x="17484" y="11309"/>
                      </a:lnTo>
                      <a:lnTo>
                        <a:pt x="17747" y="10946"/>
                      </a:lnTo>
                      <a:lnTo>
                        <a:pt x="18258" y="9850"/>
                      </a:lnTo>
                      <a:lnTo>
                        <a:pt x="18331" y="8900"/>
                      </a:lnTo>
                      <a:lnTo>
                        <a:pt x="18809" y="8948"/>
                      </a:lnTo>
                      <a:lnTo>
                        <a:pt x="19047" y="8656"/>
                      </a:lnTo>
                      <a:cubicBezTo>
                        <a:pt x="19050" y="8433"/>
                        <a:pt x="19053" y="8209"/>
                        <a:pt x="19055" y="7986"/>
                      </a:cubicBezTo>
                      <a:cubicBezTo>
                        <a:pt x="19058" y="7763"/>
                        <a:pt x="19061" y="7539"/>
                        <a:pt x="19064" y="7316"/>
                      </a:cubicBezTo>
                      <a:lnTo>
                        <a:pt x="18843" y="6369"/>
                      </a:lnTo>
                      <a:lnTo>
                        <a:pt x="19370" y="6734"/>
                      </a:lnTo>
                      <a:lnTo>
                        <a:pt x="19354" y="7971"/>
                      </a:lnTo>
                      <a:lnTo>
                        <a:pt x="19748" y="7270"/>
                      </a:lnTo>
                      <a:lnTo>
                        <a:pt x="19994" y="6177"/>
                      </a:lnTo>
                      <a:lnTo>
                        <a:pt x="19796" y="5038"/>
                      </a:lnTo>
                      <a:lnTo>
                        <a:pt x="19566" y="4780"/>
                      </a:lnTo>
                      <a:lnTo>
                        <a:pt x="19089" y="4814"/>
                      </a:lnTo>
                      <a:lnTo>
                        <a:pt x="18801" y="4814"/>
                      </a:lnTo>
                      <a:lnTo>
                        <a:pt x="18440" y="4302"/>
                      </a:lnTo>
                      <a:lnTo>
                        <a:pt x="18341" y="3642"/>
                      </a:lnTo>
                      <a:lnTo>
                        <a:pt x="18465" y="2828"/>
                      </a:lnTo>
                      <a:lnTo>
                        <a:pt x="18826" y="2609"/>
                      </a:lnTo>
                      <a:lnTo>
                        <a:pt x="19358" y="4031"/>
                      </a:lnTo>
                      <a:lnTo>
                        <a:pt x="20032" y="4620"/>
                      </a:lnTo>
                      <a:lnTo>
                        <a:pt x="20179" y="3499"/>
                      </a:lnTo>
                      <a:lnTo>
                        <a:pt x="19850" y="3134"/>
                      </a:lnTo>
                      <a:lnTo>
                        <a:pt x="19685" y="2184"/>
                      </a:lnTo>
                      <a:lnTo>
                        <a:pt x="19808" y="1436"/>
                      </a:lnTo>
                      <a:lnTo>
                        <a:pt x="20233" y="2139"/>
                      </a:lnTo>
                      <a:cubicBezTo>
                        <a:pt x="20292" y="2251"/>
                        <a:pt x="20351" y="2363"/>
                        <a:pt x="20410" y="2475"/>
                      </a:cubicBezTo>
                      <a:cubicBezTo>
                        <a:pt x="20469" y="2587"/>
                        <a:pt x="20528" y="2699"/>
                        <a:pt x="20587" y="2811"/>
                      </a:cubicBezTo>
                      <a:lnTo>
                        <a:pt x="20619" y="4752"/>
                      </a:lnTo>
                      <a:lnTo>
                        <a:pt x="21029" y="5166"/>
                      </a:lnTo>
                      <a:lnTo>
                        <a:pt x="21316" y="5236"/>
                      </a:lnTo>
                      <a:lnTo>
                        <a:pt x="21341" y="3823"/>
                      </a:lnTo>
                      <a:lnTo>
                        <a:pt x="21046" y="3360"/>
                      </a:lnTo>
                      <a:lnTo>
                        <a:pt x="20691" y="2065"/>
                      </a:lnTo>
                      <a:lnTo>
                        <a:pt x="21255" y="2361"/>
                      </a:lnTo>
                      <a:lnTo>
                        <a:pt x="21600" y="2068"/>
                      </a:lnTo>
                      <a:lnTo>
                        <a:pt x="21551" y="540"/>
                      </a:lnTo>
                      <a:cubicBezTo>
                        <a:pt x="21437" y="404"/>
                        <a:pt x="21318" y="308"/>
                        <a:pt x="21197" y="254"/>
                      </a:cubicBezTo>
                      <a:cubicBezTo>
                        <a:pt x="21003" y="167"/>
                        <a:pt x="20805" y="188"/>
                        <a:pt x="20613" y="315"/>
                      </a:cubicBezTo>
                      <a:lnTo>
                        <a:pt x="20226" y="171"/>
                      </a:lnTo>
                      <a:lnTo>
                        <a:pt x="19939" y="317"/>
                      </a:lnTo>
                      <a:lnTo>
                        <a:pt x="19442" y="0"/>
                      </a:lnTo>
                      <a:lnTo>
                        <a:pt x="19112" y="72"/>
                      </a:lnTo>
                      <a:lnTo>
                        <a:pt x="19088" y="998"/>
                      </a:lnTo>
                      <a:lnTo>
                        <a:pt x="19211" y="1966"/>
                      </a:lnTo>
                      <a:lnTo>
                        <a:pt x="18811" y="1726"/>
                      </a:lnTo>
                      <a:lnTo>
                        <a:pt x="18638" y="413"/>
                      </a:lnTo>
                      <a:lnTo>
                        <a:pt x="18054" y="413"/>
                      </a:lnTo>
                      <a:lnTo>
                        <a:pt x="17760" y="416"/>
                      </a:lnTo>
                      <a:lnTo>
                        <a:pt x="16847" y="977"/>
                      </a:lnTo>
                      <a:lnTo>
                        <a:pt x="16016" y="1586"/>
                      </a:lnTo>
                      <a:lnTo>
                        <a:pt x="15795" y="1805"/>
                      </a:lnTo>
                      <a:lnTo>
                        <a:pt x="15803" y="3084"/>
                      </a:lnTo>
                      <a:lnTo>
                        <a:pt x="16370" y="2889"/>
                      </a:lnTo>
                      <a:lnTo>
                        <a:pt x="16831" y="2378"/>
                      </a:lnTo>
                      <a:lnTo>
                        <a:pt x="17250" y="2012"/>
                      </a:lnTo>
                      <a:lnTo>
                        <a:pt x="17789" y="1866"/>
                      </a:lnTo>
                      <a:lnTo>
                        <a:pt x="17854" y="2932"/>
                      </a:lnTo>
                      <a:lnTo>
                        <a:pt x="17247" y="3298"/>
                      </a:lnTo>
                      <a:lnTo>
                        <a:pt x="16886" y="3663"/>
                      </a:lnTo>
                      <a:lnTo>
                        <a:pt x="16443" y="3736"/>
                      </a:lnTo>
                      <a:lnTo>
                        <a:pt x="16115" y="4102"/>
                      </a:lnTo>
                      <a:lnTo>
                        <a:pt x="16017" y="5098"/>
                      </a:lnTo>
                      <a:lnTo>
                        <a:pt x="16017" y="6776"/>
                      </a:lnTo>
                      <a:lnTo>
                        <a:pt x="15943" y="7653"/>
                      </a:lnTo>
                      <a:lnTo>
                        <a:pt x="15853" y="8454"/>
                      </a:lnTo>
                      <a:lnTo>
                        <a:pt x="15853" y="9425"/>
                      </a:lnTo>
                      <a:lnTo>
                        <a:pt x="15577" y="10537"/>
                      </a:lnTo>
                      <a:lnTo>
                        <a:pt x="15641" y="8643"/>
                      </a:lnTo>
                      <a:lnTo>
                        <a:pt x="15321" y="8280"/>
                      </a:lnTo>
                      <a:lnTo>
                        <a:pt x="15076" y="7918"/>
                      </a:lnTo>
                      <a:lnTo>
                        <a:pt x="15389" y="6703"/>
                      </a:lnTo>
                      <a:lnTo>
                        <a:pt x="15389" y="5853"/>
                      </a:lnTo>
                      <a:lnTo>
                        <a:pt x="14947" y="5198"/>
                      </a:lnTo>
                      <a:lnTo>
                        <a:pt x="14733" y="5125"/>
                      </a:lnTo>
                      <a:lnTo>
                        <a:pt x="14486" y="5052"/>
                      </a:lnTo>
                      <a:lnTo>
                        <a:pt x="14248" y="4982"/>
                      </a:lnTo>
                      <a:lnTo>
                        <a:pt x="13362" y="5055"/>
                      </a:lnTo>
                      <a:lnTo>
                        <a:pt x="13101" y="5956"/>
                      </a:lnTo>
                      <a:lnTo>
                        <a:pt x="12763" y="6395"/>
                      </a:lnTo>
                      <a:lnTo>
                        <a:pt x="12180" y="6809"/>
                      </a:lnTo>
                      <a:lnTo>
                        <a:pt x="11062" y="6809"/>
                      </a:lnTo>
                      <a:lnTo>
                        <a:pt x="10698" y="6048"/>
                      </a:lnTo>
                      <a:lnTo>
                        <a:pt x="10017" y="5685"/>
                      </a:lnTo>
                      <a:lnTo>
                        <a:pt x="9630" y="5685"/>
                      </a:lnTo>
                      <a:lnTo>
                        <a:pt x="9245" y="5831"/>
                      </a:lnTo>
                      <a:lnTo>
                        <a:pt x="9033" y="6334"/>
                      </a:lnTo>
                      <a:lnTo>
                        <a:pt x="8960" y="7062"/>
                      </a:lnTo>
                      <a:lnTo>
                        <a:pt x="8525" y="7281"/>
                      </a:lnTo>
                      <a:lnTo>
                        <a:pt x="8156" y="7281"/>
                      </a:lnTo>
                      <a:lnTo>
                        <a:pt x="8379" y="62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3" name="ïşliḍé">
                  <a:extLst>
                    <a:ext uri="{FF2B5EF4-FFF2-40B4-BE49-F238E27FC236}">
                      <a16:creationId xmlns:a16="http://schemas.microsoft.com/office/drawing/2014/main" id="{F2E3D74F-4456-4338-AC34-E539BCED84E2}"/>
                    </a:ext>
                  </a:extLst>
                </p:cNvPr>
                <p:cNvSpPr/>
                <p:nvPr/>
              </p:nvSpPr>
              <p:spPr bwMode="auto">
                <a:xfrm>
                  <a:off x="6124236" y="2686864"/>
                  <a:ext cx="115911" cy="5493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7934" y="952"/>
                      </a:moveTo>
                      <a:lnTo>
                        <a:pt x="10370" y="641"/>
                      </a:lnTo>
                      <a:lnTo>
                        <a:pt x="12234" y="2097"/>
                      </a:lnTo>
                      <a:lnTo>
                        <a:pt x="15066" y="3160"/>
                      </a:lnTo>
                      <a:lnTo>
                        <a:pt x="16147" y="6695"/>
                      </a:lnTo>
                      <a:lnTo>
                        <a:pt x="18442" y="8314"/>
                      </a:lnTo>
                      <a:lnTo>
                        <a:pt x="20794" y="8853"/>
                      </a:lnTo>
                      <a:lnTo>
                        <a:pt x="21600" y="11834"/>
                      </a:lnTo>
                      <a:lnTo>
                        <a:pt x="19458" y="12360"/>
                      </a:lnTo>
                      <a:cubicBezTo>
                        <a:pt x="18791" y="12394"/>
                        <a:pt x="18126" y="12502"/>
                        <a:pt x="17464" y="12684"/>
                      </a:cubicBezTo>
                      <a:cubicBezTo>
                        <a:pt x="15906" y="13112"/>
                        <a:pt x="14380" y="13946"/>
                        <a:pt x="12919" y="15166"/>
                      </a:cubicBezTo>
                      <a:lnTo>
                        <a:pt x="11078" y="16029"/>
                      </a:lnTo>
                      <a:lnTo>
                        <a:pt x="8533" y="14424"/>
                      </a:lnTo>
                      <a:lnTo>
                        <a:pt x="7428" y="18687"/>
                      </a:lnTo>
                      <a:lnTo>
                        <a:pt x="4579" y="21600"/>
                      </a:lnTo>
                      <a:lnTo>
                        <a:pt x="2559" y="21276"/>
                      </a:lnTo>
                      <a:lnTo>
                        <a:pt x="1056" y="19011"/>
                      </a:lnTo>
                      <a:lnTo>
                        <a:pt x="2007" y="15476"/>
                      </a:lnTo>
                      <a:lnTo>
                        <a:pt x="4688" y="13534"/>
                      </a:lnTo>
                      <a:lnTo>
                        <a:pt x="6215" y="13210"/>
                      </a:lnTo>
                      <a:lnTo>
                        <a:pt x="8958" y="10108"/>
                      </a:lnTo>
                      <a:lnTo>
                        <a:pt x="7794" y="6142"/>
                      </a:lnTo>
                      <a:lnTo>
                        <a:pt x="5858" y="5494"/>
                      </a:lnTo>
                      <a:lnTo>
                        <a:pt x="5090" y="9677"/>
                      </a:lnTo>
                      <a:lnTo>
                        <a:pt x="2073" y="10972"/>
                      </a:lnTo>
                      <a:lnTo>
                        <a:pt x="865" y="6884"/>
                      </a:lnTo>
                      <a:lnTo>
                        <a:pt x="0" y="3768"/>
                      </a:lnTo>
                      <a:lnTo>
                        <a:pt x="609" y="963"/>
                      </a:lnTo>
                      <a:lnTo>
                        <a:pt x="3066" y="315"/>
                      </a:lnTo>
                      <a:lnTo>
                        <a:pt x="5208" y="0"/>
                      </a:lnTo>
                      <a:lnTo>
                        <a:pt x="7934" y="9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4" name="îsḷidé">
                  <a:extLst>
                    <a:ext uri="{FF2B5EF4-FFF2-40B4-BE49-F238E27FC236}">
                      <a16:creationId xmlns:a16="http://schemas.microsoft.com/office/drawing/2014/main" id="{C93A403A-3CB7-4536-B4ED-CC58D19C8B60}"/>
                    </a:ext>
                  </a:extLst>
                </p:cNvPr>
                <p:cNvSpPr/>
                <p:nvPr/>
              </p:nvSpPr>
              <p:spPr bwMode="auto">
                <a:xfrm>
                  <a:off x="4494905" y="2870271"/>
                  <a:ext cx="2913051" cy="2559348"/>
                </a:xfrm>
                <a:custGeom>
                  <a:avLst/>
                  <a:gdLst>
                    <a:gd name="T0" fmla="+- 0 10934 269"/>
                    <a:gd name="T1" fmla="*/ T0 w 21331"/>
                    <a:gd name="T2" fmla="*/ 10800 h 21600"/>
                    <a:gd name="T3" fmla="+- 0 10934 269"/>
                    <a:gd name="T4" fmla="*/ T3 w 21331"/>
                    <a:gd name="T5" fmla="*/ 10800 h 21600"/>
                    <a:gd name="T6" fmla="+- 0 10934 269"/>
                    <a:gd name="T7" fmla="*/ T6 w 21331"/>
                    <a:gd name="T8" fmla="*/ 10800 h 21600"/>
                    <a:gd name="T9" fmla="+- 0 10934 269"/>
                    <a:gd name="T10" fmla="*/ T9 w 21331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331" h="21600">
                      <a:moveTo>
                        <a:pt x="16414" y="71"/>
                      </a:moveTo>
                      <a:lnTo>
                        <a:pt x="16464" y="135"/>
                      </a:lnTo>
                      <a:lnTo>
                        <a:pt x="16565" y="167"/>
                      </a:lnTo>
                      <a:lnTo>
                        <a:pt x="16665" y="181"/>
                      </a:lnTo>
                      <a:lnTo>
                        <a:pt x="16717" y="269"/>
                      </a:lnTo>
                      <a:lnTo>
                        <a:pt x="16658" y="325"/>
                      </a:lnTo>
                      <a:lnTo>
                        <a:pt x="16608" y="422"/>
                      </a:lnTo>
                      <a:lnTo>
                        <a:pt x="16556" y="415"/>
                      </a:lnTo>
                      <a:lnTo>
                        <a:pt x="16602" y="522"/>
                      </a:lnTo>
                      <a:lnTo>
                        <a:pt x="16506" y="529"/>
                      </a:lnTo>
                      <a:lnTo>
                        <a:pt x="16552" y="633"/>
                      </a:lnTo>
                      <a:lnTo>
                        <a:pt x="16674" y="652"/>
                      </a:lnTo>
                      <a:lnTo>
                        <a:pt x="16733" y="728"/>
                      </a:lnTo>
                      <a:lnTo>
                        <a:pt x="16793" y="804"/>
                      </a:lnTo>
                      <a:lnTo>
                        <a:pt x="16893" y="790"/>
                      </a:lnTo>
                      <a:lnTo>
                        <a:pt x="17140" y="769"/>
                      </a:lnTo>
                      <a:lnTo>
                        <a:pt x="17231" y="790"/>
                      </a:lnTo>
                      <a:lnTo>
                        <a:pt x="17247" y="910"/>
                      </a:lnTo>
                      <a:lnTo>
                        <a:pt x="17199" y="972"/>
                      </a:lnTo>
                      <a:lnTo>
                        <a:pt x="17241" y="1046"/>
                      </a:lnTo>
                      <a:lnTo>
                        <a:pt x="17353" y="1217"/>
                      </a:lnTo>
                      <a:lnTo>
                        <a:pt x="17428" y="1301"/>
                      </a:lnTo>
                      <a:lnTo>
                        <a:pt x="17518" y="1382"/>
                      </a:lnTo>
                      <a:lnTo>
                        <a:pt x="17650" y="1479"/>
                      </a:lnTo>
                      <a:lnTo>
                        <a:pt x="17717" y="1571"/>
                      </a:lnTo>
                      <a:lnTo>
                        <a:pt x="17729" y="1652"/>
                      </a:lnTo>
                      <a:lnTo>
                        <a:pt x="17687" y="1715"/>
                      </a:lnTo>
                      <a:lnTo>
                        <a:pt x="17623" y="1803"/>
                      </a:lnTo>
                      <a:lnTo>
                        <a:pt x="17635" y="1900"/>
                      </a:lnTo>
                      <a:lnTo>
                        <a:pt x="17691" y="1969"/>
                      </a:lnTo>
                      <a:lnTo>
                        <a:pt x="17697" y="2091"/>
                      </a:lnTo>
                      <a:lnTo>
                        <a:pt x="17697" y="2186"/>
                      </a:lnTo>
                      <a:cubicBezTo>
                        <a:pt x="17709" y="2209"/>
                        <a:pt x="17723" y="2231"/>
                        <a:pt x="17739" y="2250"/>
                      </a:cubicBezTo>
                      <a:cubicBezTo>
                        <a:pt x="17779" y="2300"/>
                        <a:pt x="17830" y="2337"/>
                        <a:pt x="17887" y="2356"/>
                      </a:cubicBezTo>
                      <a:lnTo>
                        <a:pt x="17940" y="2493"/>
                      </a:lnTo>
                      <a:lnTo>
                        <a:pt x="17964" y="2574"/>
                      </a:lnTo>
                      <a:cubicBezTo>
                        <a:pt x="17992" y="2570"/>
                        <a:pt x="18020" y="2567"/>
                        <a:pt x="18048" y="2565"/>
                      </a:cubicBezTo>
                      <a:cubicBezTo>
                        <a:pt x="18097" y="2561"/>
                        <a:pt x="18146" y="2561"/>
                        <a:pt x="18194" y="2563"/>
                      </a:cubicBezTo>
                      <a:lnTo>
                        <a:pt x="18379" y="2690"/>
                      </a:lnTo>
                      <a:lnTo>
                        <a:pt x="18411" y="2800"/>
                      </a:lnTo>
                      <a:lnTo>
                        <a:pt x="18509" y="2904"/>
                      </a:lnTo>
                      <a:lnTo>
                        <a:pt x="18667" y="3000"/>
                      </a:lnTo>
                      <a:lnTo>
                        <a:pt x="18701" y="3084"/>
                      </a:lnTo>
                      <a:lnTo>
                        <a:pt x="18677" y="3202"/>
                      </a:lnTo>
                      <a:lnTo>
                        <a:pt x="18757" y="3276"/>
                      </a:lnTo>
                      <a:lnTo>
                        <a:pt x="18835" y="3350"/>
                      </a:lnTo>
                      <a:lnTo>
                        <a:pt x="18803" y="3518"/>
                      </a:lnTo>
                      <a:lnTo>
                        <a:pt x="18881" y="3629"/>
                      </a:lnTo>
                      <a:lnTo>
                        <a:pt x="18937" y="3672"/>
                      </a:lnTo>
                      <a:lnTo>
                        <a:pt x="19010" y="3779"/>
                      </a:lnTo>
                      <a:lnTo>
                        <a:pt x="19086" y="3878"/>
                      </a:lnTo>
                      <a:lnTo>
                        <a:pt x="19116" y="3966"/>
                      </a:lnTo>
                      <a:lnTo>
                        <a:pt x="19162" y="4057"/>
                      </a:lnTo>
                      <a:lnTo>
                        <a:pt x="19186" y="4172"/>
                      </a:lnTo>
                      <a:lnTo>
                        <a:pt x="19169" y="4285"/>
                      </a:lnTo>
                      <a:lnTo>
                        <a:pt x="19237" y="4354"/>
                      </a:lnTo>
                      <a:lnTo>
                        <a:pt x="19331" y="4386"/>
                      </a:lnTo>
                      <a:lnTo>
                        <a:pt x="19367" y="4483"/>
                      </a:lnTo>
                      <a:cubicBezTo>
                        <a:pt x="19379" y="4507"/>
                        <a:pt x="19381" y="4536"/>
                        <a:pt x="19373" y="4562"/>
                      </a:cubicBezTo>
                      <a:cubicBezTo>
                        <a:pt x="19357" y="4621"/>
                        <a:pt x="19300" y="4652"/>
                        <a:pt x="19249" y="4628"/>
                      </a:cubicBezTo>
                      <a:lnTo>
                        <a:pt x="19226" y="4488"/>
                      </a:lnTo>
                      <a:cubicBezTo>
                        <a:pt x="19216" y="4465"/>
                        <a:pt x="19204" y="4444"/>
                        <a:pt x="19190" y="4425"/>
                      </a:cubicBezTo>
                      <a:cubicBezTo>
                        <a:pt x="19161" y="4386"/>
                        <a:pt x="19123" y="4357"/>
                        <a:pt x="19098" y="4314"/>
                      </a:cubicBezTo>
                      <a:cubicBezTo>
                        <a:pt x="19074" y="4274"/>
                        <a:pt x="19064" y="4226"/>
                        <a:pt x="19068" y="4178"/>
                      </a:cubicBezTo>
                      <a:lnTo>
                        <a:pt x="19020" y="4087"/>
                      </a:lnTo>
                      <a:lnTo>
                        <a:pt x="18953" y="3930"/>
                      </a:lnTo>
                      <a:lnTo>
                        <a:pt x="18899" y="3847"/>
                      </a:lnTo>
                      <a:cubicBezTo>
                        <a:pt x="18877" y="3837"/>
                        <a:pt x="18856" y="3826"/>
                        <a:pt x="18835" y="3814"/>
                      </a:cubicBezTo>
                      <a:cubicBezTo>
                        <a:pt x="18779" y="3783"/>
                        <a:pt x="18727" y="3743"/>
                        <a:pt x="18680" y="3696"/>
                      </a:cubicBezTo>
                      <a:cubicBezTo>
                        <a:pt x="18635" y="3669"/>
                        <a:pt x="18589" y="3641"/>
                        <a:pt x="18544" y="3613"/>
                      </a:cubicBezTo>
                      <a:cubicBezTo>
                        <a:pt x="18505" y="3589"/>
                        <a:pt x="18467" y="3565"/>
                        <a:pt x="18429" y="3541"/>
                      </a:cubicBezTo>
                      <a:lnTo>
                        <a:pt x="18327" y="3437"/>
                      </a:lnTo>
                      <a:lnTo>
                        <a:pt x="18212" y="3347"/>
                      </a:lnTo>
                      <a:lnTo>
                        <a:pt x="18078" y="3183"/>
                      </a:lnTo>
                      <a:lnTo>
                        <a:pt x="17965" y="3032"/>
                      </a:lnTo>
                      <a:cubicBezTo>
                        <a:pt x="17946" y="2980"/>
                        <a:pt x="17924" y="2929"/>
                        <a:pt x="17901" y="2880"/>
                      </a:cubicBezTo>
                      <a:cubicBezTo>
                        <a:pt x="17875" y="2824"/>
                        <a:pt x="17847" y="2770"/>
                        <a:pt x="17817" y="2717"/>
                      </a:cubicBezTo>
                      <a:lnTo>
                        <a:pt x="17780" y="2636"/>
                      </a:lnTo>
                      <a:lnTo>
                        <a:pt x="17668" y="2429"/>
                      </a:lnTo>
                      <a:lnTo>
                        <a:pt x="17581" y="2204"/>
                      </a:lnTo>
                      <a:lnTo>
                        <a:pt x="17478" y="2116"/>
                      </a:lnTo>
                      <a:lnTo>
                        <a:pt x="17388" y="2005"/>
                      </a:lnTo>
                      <a:lnTo>
                        <a:pt x="17254" y="1941"/>
                      </a:lnTo>
                      <a:lnTo>
                        <a:pt x="17205" y="2005"/>
                      </a:lnTo>
                      <a:lnTo>
                        <a:pt x="17310" y="2100"/>
                      </a:lnTo>
                      <a:lnTo>
                        <a:pt x="17388" y="2190"/>
                      </a:lnTo>
                      <a:lnTo>
                        <a:pt x="17456" y="2322"/>
                      </a:lnTo>
                      <a:lnTo>
                        <a:pt x="17480" y="2412"/>
                      </a:lnTo>
                      <a:lnTo>
                        <a:pt x="17378" y="2389"/>
                      </a:lnTo>
                      <a:lnTo>
                        <a:pt x="17276" y="2492"/>
                      </a:lnTo>
                      <a:lnTo>
                        <a:pt x="17286" y="2649"/>
                      </a:lnTo>
                      <a:lnTo>
                        <a:pt x="17344" y="2737"/>
                      </a:lnTo>
                      <a:lnTo>
                        <a:pt x="17484" y="2847"/>
                      </a:lnTo>
                      <a:lnTo>
                        <a:pt x="17556" y="2903"/>
                      </a:lnTo>
                      <a:lnTo>
                        <a:pt x="17628" y="2970"/>
                      </a:lnTo>
                      <a:lnTo>
                        <a:pt x="17634" y="3113"/>
                      </a:lnTo>
                      <a:lnTo>
                        <a:pt x="17610" y="3201"/>
                      </a:lnTo>
                      <a:lnTo>
                        <a:pt x="17535" y="3256"/>
                      </a:lnTo>
                      <a:lnTo>
                        <a:pt x="17469" y="3270"/>
                      </a:lnTo>
                      <a:lnTo>
                        <a:pt x="17403" y="3318"/>
                      </a:lnTo>
                      <a:lnTo>
                        <a:pt x="17381" y="3441"/>
                      </a:lnTo>
                      <a:lnTo>
                        <a:pt x="17295" y="3608"/>
                      </a:lnTo>
                      <a:lnTo>
                        <a:pt x="17241" y="3695"/>
                      </a:lnTo>
                      <a:lnTo>
                        <a:pt x="17199" y="3823"/>
                      </a:lnTo>
                      <a:lnTo>
                        <a:pt x="17199" y="3936"/>
                      </a:lnTo>
                      <a:lnTo>
                        <a:pt x="17223" y="4093"/>
                      </a:lnTo>
                      <a:lnTo>
                        <a:pt x="17259" y="4271"/>
                      </a:lnTo>
                      <a:lnTo>
                        <a:pt x="17322" y="4484"/>
                      </a:lnTo>
                      <a:cubicBezTo>
                        <a:pt x="17335" y="4565"/>
                        <a:pt x="17344" y="4646"/>
                        <a:pt x="17348" y="4727"/>
                      </a:cubicBezTo>
                      <a:cubicBezTo>
                        <a:pt x="17351" y="4801"/>
                        <a:pt x="17351" y="4875"/>
                        <a:pt x="17348" y="4949"/>
                      </a:cubicBezTo>
                      <a:lnTo>
                        <a:pt x="17388" y="5111"/>
                      </a:lnTo>
                      <a:lnTo>
                        <a:pt x="17448" y="5118"/>
                      </a:lnTo>
                      <a:lnTo>
                        <a:pt x="17454" y="4982"/>
                      </a:lnTo>
                      <a:lnTo>
                        <a:pt x="17466" y="4852"/>
                      </a:lnTo>
                      <a:cubicBezTo>
                        <a:pt x="17490" y="4841"/>
                        <a:pt x="17516" y="4837"/>
                        <a:pt x="17542" y="4841"/>
                      </a:cubicBezTo>
                      <a:cubicBezTo>
                        <a:pt x="17595" y="4849"/>
                        <a:pt x="17641" y="4888"/>
                        <a:pt x="17663" y="4944"/>
                      </a:cubicBezTo>
                      <a:lnTo>
                        <a:pt x="17689" y="5039"/>
                      </a:lnTo>
                      <a:lnTo>
                        <a:pt x="17753" y="4984"/>
                      </a:lnTo>
                      <a:cubicBezTo>
                        <a:pt x="17717" y="4958"/>
                        <a:pt x="17713" y="4898"/>
                        <a:pt x="17747" y="4868"/>
                      </a:cubicBezTo>
                      <a:cubicBezTo>
                        <a:pt x="17781" y="4837"/>
                        <a:pt x="17827" y="4860"/>
                        <a:pt x="17870" y="4873"/>
                      </a:cubicBezTo>
                      <a:cubicBezTo>
                        <a:pt x="17910" y="4884"/>
                        <a:pt x="17952" y="4884"/>
                        <a:pt x="17992" y="4870"/>
                      </a:cubicBezTo>
                      <a:cubicBezTo>
                        <a:pt x="17989" y="4839"/>
                        <a:pt x="17981" y="4810"/>
                        <a:pt x="17968" y="4782"/>
                      </a:cubicBezTo>
                      <a:cubicBezTo>
                        <a:pt x="17948" y="4739"/>
                        <a:pt x="17917" y="4704"/>
                        <a:pt x="17880" y="4680"/>
                      </a:cubicBezTo>
                      <a:cubicBezTo>
                        <a:pt x="17876" y="4656"/>
                        <a:pt x="17886" y="4631"/>
                        <a:pt x="17904" y="4618"/>
                      </a:cubicBezTo>
                      <a:cubicBezTo>
                        <a:pt x="17948" y="4584"/>
                        <a:pt x="18007" y="4623"/>
                        <a:pt x="18004" y="4684"/>
                      </a:cubicBezTo>
                      <a:cubicBezTo>
                        <a:pt x="18055" y="4708"/>
                        <a:pt x="18104" y="4737"/>
                        <a:pt x="18150" y="4772"/>
                      </a:cubicBezTo>
                      <a:cubicBezTo>
                        <a:pt x="18186" y="4799"/>
                        <a:pt x="18219" y="4830"/>
                        <a:pt x="18251" y="4863"/>
                      </a:cubicBezTo>
                      <a:cubicBezTo>
                        <a:pt x="18300" y="4887"/>
                        <a:pt x="18346" y="4917"/>
                        <a:pt x="18389" y="4953"/>
                      </a:cubicBezTo>
                      <a:cubicBezTo>
                        <a:pt x="18451" y="5004"/>
                        <a:pt x="18505" y="5066"/>
                        <a:pt x="18550" y="5136"/>
                      </a:cubicBezTo>
                      <a:lnTo>
                        <a:pt x="18694" y="5233"/>
                      </a:lnTo>
                      <a:lnTo>
                        <a:pt x="18831" y="5331"/>
                      </a:lnTo>
                      <a:lnTo>
                        <a:pt x="18885" y="5372"/>
                      </a:lnTo>
                      <a:lnTo>
                        <a:pt x="18785" y="5419"/>
                      </a:lnTo>
                      <a:lnTo>
                        <a:pt x="18721" y="5439"/>
                      </a:lnTo>
                      <a:lnTo>
                        <a:pt x="18745" y="5534"/>
                      </a:lnTo>
                      <a:lnTo>
                        <a:pt x="18818" y="5629"/>
                      </a:lnTo>
                      <a:cubicBezTo>
                        <a:pt x="18846" y="5650"/>
                        <a:pt x="18875" y="5672"/>
                        <a:pt x="18902" y="5696"/>
                      </a:cubicBezTo>
                      <a:cubicBezTo>
                        <a:pt x="18943" y="5732"/>
                        <a:pt x="18982" y="5770"/>
                        <a:pt x="19018" y="5812"/>
                      </a:cubicBezTo>
                      <a:lnTo>
                        <a:pt x="19064" y="5895"/>
                      </a:lnTo>
                      <a:lnTo>
                        <a:pt x="19146" y="5985"/>
                      </a:lnTo>
                      <a:lnTo>
                        <a:pt x="19078" y="6032"/>
                      </a:lnTo>
                      <a:lnTo>
                        <a:pt x="19119" y="6122"/>
                      </a:lnTo>
                      <a:lnTo>
                        <a:pt x="19040" y="6150"/>
                      </a:lnTo>
                      <a:cubicBezTo>
                        <a:pt x="19009" y="6117"/>
                        <a:pt x="18983" y="6080"/>
                        <a:pt x="18962" y="6039"/>
                      </a:cubicBezTo>
                      <a:cubicBezTo>
                        <a:pt x="18929" y="5975"/>
                        <a:pt x="18910" y="5902"/>
                        <a:pt x="18870" y="5844"/>
                      </a:cubicBezTo>
                      <a:cubicBezTo>
                        <a:pt x="18844" y="5806"/>
                        <a:pt x="18810" y="5776"/>
                        <a:pt x="18771" y="5756"/>
                      </a:cubicBezTo>
                      <a:cubicBezTo>
                        <a:pt x="18741" y="5731"/>
                        <a:pt x="18713" y="5704"/>
                        <a:pt x="18687" y="5673"/>
                      </a:cubicBezTo>
                      <a:cubicBezTo>
                        <a:pt x="18643" y="5620"/>
                        <a:pt x="18606" y="5559"/>
                        <a:pt x="18578" y="5492"/>
                      </a:cubicBezTo>
                      <a:lnTo>
                        <a:pt x="18488" y="5381"/>
                      </a:lnTo>
                      <a:lnTo>
                        <a:pt x="18392" y="5256"/>
                      </a:lnTo>
                      <a:lnTo>
                        <a:pt x="18331" y="5194"/>
                      </a:lnTo>
                      <a:lnTo>
                        <a:pt x="18249" y="5214"/>
                      </a:lnTo>
                      <a:lnTo>
                        <a:pt x="18307" y="5369"/>
                      </a:lnTo>
                      <a:lnTo>
                        <a:pt x="18368" y="5536"/>
                      </a:lnTo>
                      <a:cubicBezTo>
                        <a:pt x="18417" y="5611"/>
                        <a:pt x="18466" y="5688"/>
                        <a:pt x="18512" y="5766"/>
                      </a:cubicBezTo>
                      <a:cubicBezTo>
                        <a:pt x="18547" y="5825"/>
                        <a:pt x="18581" y="5884"/>
                        <a:pt x="18614" y="5944"/>
                      </a:cubicBezTo>
                      <a:cubicBezTo>
                        <a:pt x="18617" y="6005"/>
                        <a:pt x="18623" y="6065"/>
                        <a:pt x="18632" y="6125"/>
                      </a:cubicBezTo>
                      <a:cubicBezTo>
                        <a:pt x="18654" y="6257"/>
                        <a:pt x="18693" y="6384"/>
                        <a:pt x="18749" y="6502"/>
                      </a:cubicBezTo>
                      <a:lnTo>
                        <a:pt x="18801" y="6680"/>
                      </a:lnTo>
                      <a:cubicBezTo>
                        <a:pt x="18813" y="6708"/>
                        <a:pt x="18821" y="6738"/>
                        <a:pt x="18825" y="6768"/>
                      </a:cubicBezTo>
                      <a:cubicBezTo>
                        <a:pt x="18832" y="6809"/>
                        <a:pt x="18832" y="6850"/>
                        <a:pt x="18825" y="6890"/>
                      </a:cubicBezTo>
                      <a:lnTo>
                        <a:pt x="18843" y="6999"/>
                      </a:lnTo>
                      <a:lnTo>
                        <a:pt x="18854" y="7091"/>
                      </a:lnTo>
                      <a:lnTo>
                        <a:pt x="18867" y="7202"/>
                      </a:lnTo>
                      <a:lnTo>
                        <a:pt x="18867" y="7382"/>
                      </a:lnTo>
                      <a:lnTo>
                        <a:pt x="18792" y="7535"/>
                      </a:lnTo>
                      <a:lnTo>
                        <a:pt x="18728" y="7616"/>
                      </a:lnTo>
                      <a:lnTo>
                        <a:pt x="18674" y="7664"/>
                      </a:lnTo>
                      <a:lnTo>
                        <a:pt x="18620" y="7814"/>
                      </a:lnTo>
                      <a:lnTo>
                        <a:pt x="18620" y="7957"/>
                      </a:lnTo>
                      <a:lnTo>
                        <a:pt x="18636" y="8094"/>
                      </a:lnTo>
                      <a:lnTo>
                        <a:pt x="18646" y="8230"/>
                      </a:lnTo>
                      <a:lnTo>
                        <a:pt x="18640" y="8352"/>
                      </a:lnTo>
                      <a:lnTo>
                        <a:pt x="18598" y="8494"/>
                      </a:lnTo>
                      <a:lnTo>
                        <a:pt x="18552" y="8660"/>
                      </a:lnTo>
                      <a:lnTo>
                        <a:pt x="18594" y="8750"/>
                      </a:lnTo>
                      <a:lnTo>
                        <a:pt x="18686" y="8803"/>
                      </a:lnTo>
                      <a:lnTo>
                        <a:pt x="18784" y="8859"/>
                      </a:lnTo>
                      <a:lnTo>
                        <a:pt x="18864" y="8944"/>
                      </a:lnTo>
                      <a:lnTo>
                        <a:pt x="18992" y="8987"/>
                      </a:lnTo>
                      <a:lnTo>
                        <a:pt x="19058" y="9091"/>
                      </a:lnTo>
                      <a:lnTo>
                        <a:pt x="19149" y="9188"/>
                      </a:lnTo>
                      <a:lnTo>
                        <a:pt x="19187" y="9299"/>
                      </a:lnTo>
                      <a:lnTo>
                        <a:pt x="19193" y="9438"/>
                      </a:lnTo>
                      <a:lnTo>
                        <a:pt x="19203" y="9524"/>
                      </a:lnTo>
                      <a:lnTo>
                        <a:pt x="19175" y="9637"/>
                      </a:lnTo>
                      <a:lnTo>
                        <a:pt x="19129" y="9732"/>
                      </a:lnTo>
                      <a:lnTo>
                        <a:pt x="19099" y="9850"/>
                      </a:lnTo>
                      <a:lnTo>
                        <a:pt x="18968" y="9944"/>
                      </a:lnTo>
                      <a:lnTo>
                        <a:pt x="19059" y="10011"/>
                      </a:lnTo>
                      <a:lnTo>
                        <a:pt x="19121" y="9983"/>
                      </a:lnTo>
                      <a:lnTo>
                        <a:pt x="19127" y="10076"/>
                      </a:lnTo>
                      <a:lnTo>
                        <a:pt x="19069" y="10158"/>
                      </a:lnTo>
                      <a:lnTo>
                        <a:pt x="18953" y="10089"/>
                      </a:lnTo>
                      <a:lnTo>
                        <a:pt x="18919" y="10033"/>
                      </a:lnTo>
                      <a:lnTo>
                        <a:pt x="18849" y="9950"/>
                      </a:lnTo>
                      <a:lnTo>
                        <a:pt x="18833" y="9869"/>
                      </a:lnTo>
                      <a:lnTo>
                        <a:pt x="18833" y="9755"/>
                      </a:lnTo>
                      <a:lnTo>
                        <a:pt x="18809" y="9603"/>
                      </a:lnTo>
                      <a:lnTo>
                        <a:pt x="18773" y="9548"/>
                      </a:lnTo>
                      <a:lnTo>
                        <a:pt x="18677" y="9409"/>
                      </a:lnTo>
                      <a:cubicBezTo>
                        <a:pt x="18683" y="9382"/>
                        <a:pt x="18683" y="9354"/>
                        <a:pt x="18677" y="9328"/>
                      </a:cubicBezTo>
                      <a:cubicBezTo>
                        <a:pt x="18660" y="9261"/>
                        <a:pt x="18608" y="9215"/>
                        <a:pt x="18548" y="9214"/>
                      </a:cubicBezTo>
                      <a:lnTo>
                        <a:pt x="18524" y="9283"/>
                      </a:lnTo>
                      <a:lnTo>
                        <a:pt x="18439" y="9274"/>
                      </a:lnTo>
                      <a:lnTo>
                        <a:pt x="18391" y="9170"/>
                      </a:lnTo>
                      <a:lnTo>
                        <a:pt x="18360" y="9077"/>
                      </a:lnTo>
                      <a:lnTo>
                        <a:pt x="18312" y="8980"/>
                      </a:lnTo>
                      <a:lnTo>
                        <a:pt x="18254" y="8947"/>
                      </a:lnTo>
                      <a:lnTo>
                        <a:pt x="18202" y="8991"/>
                      </a:lnTo>
                      <a:lnTo>
                        <a:pt x="18126" y="9125"/>
                      </a:lnTo>
                      <a:lnTo>
                        <a:pt x="18116" y="9208"/>
                      </a:lnTo>
                      <a:lnTo>
                        <a:pt x="18045" y="9240"/>
                      </a:lnTo>
                      <a:cubicBezTo>
                        <a:pt x="18021" y="9248"/>
                        <a:pt x="17999" y="9265"/>
                        <a:pt x="17983" y="9289"/>
                      </a:cubicBezTo>
                      <a:cubicBezTo>
                        <a:pt x="17962" y="9320"/>
                        <a:pt x="17954" y="9359"/>
                        <a:pt x="17959" y="9398"/>
                      </a:cubicBezTo>
                      <a:lnTo>
                        <a:pt x="17889" y="9432"/>
                      </a:lnTo>
                      <a:lnTo>
                        <a:pt x="17865" y="9316"/>
                      </a:lnTo>
                      <a:cubicBezTo>
                        <a:pt x="17861" y="9286"/>
                        <a:pt x="17857" y="9256"/>
                        <a:pt x="17853" y="9226"/>
                      </a:cubicBezTo>
                      <a:cubicBezTo>
                        <a:pt x="17848" y="9184"/>
                        <a:pt x="17844" y="9142"/>
                        <a:pt x="17841" y="9101"/>
                      </a:cubicBezTo>
                      <a:lnTo>
                        <a:pt x="17811" y="8978"/>
                      </a:lnTo>
                      <a:lnTo>
                        <a:pt x="17699" y="8957"/>
                      </a:lnTo>
                      <a:lnTo>
                        <a:pt x="17699" y="9133"/>
                      </a:lnTo>
                      <a:lnTo>
                        <a:pt x="17676" y="9240"/>
                      </a:lnTo>
                      <a:lnTo>
                        <a:pt x="17580" y="9434"/>
                      </a:lnTo>
                      <a:lnTo>
                        <a:pt x="17522" y="9539"/>
                      </a:lnTo>
                      <a:lnTo>
                        <a:pt x="17459" y="9624"/>
                      </a:lnTo>
                      <a:lnTo>
                        <a:pt x="17500" y="9711"/>
                      </a:lnTo>
                      <a:lnTo>
                        <a:pt x="17578" y="9707"/>
                      </a:lnTo>
                      <a:lnTo>
                        <a:pt x="17646" y="9700"/>
                      </a:lnTo>
                      <a:lnTo>
                        <a:pt x="17712" y="9756"/>
                      </a:lnTo>
                      <a:lnTo>
                        <a:pt x="17786" y="9835"/>
                      </a:lnTo>
                      <a:lnTo>
                        <a:pt x="17826" y="9786"/>
                      </a:lnTo>
                      <a:lnTo>
                        <a:pt x="17866" y="9664"/>
                      </a:lnTo>
                      <a:lnTo>
                        <a:pt x="17963" y="9602"/>
                      </a:lnTo>
                      <a:lnTo>
                        <a:pt x="18083" y="9636"/>
                      </a:lnTo>
                      <a:lnTo>
                        <a:pt x="18197" y="9616"/>
                      </a:lnTo>
                      <a:lnTo>
                        <a:pt x="18276" y="9680"/>
                      </a:lnTo>
                      <a:cubicBezTo>
                        <a:pt x="18282" y="9705"/>
                        <a:pt x="18281" y="9731"/>
                        <a:pt x="18274" y="9755"/>
                      </a:cubicBezTo>
                      <a:cubicBezTo>
                        <a:pt x="18257" y="9808"/>
                        <a:pt x="18210" y="9840"/>
                        <a:pt x="18162" y="9833"/>
                      </a:cubicBezTo>
                      <a:cubicBezTo>
                        <a:pt x="18155" y="9874"/>
                        <a:pt x="18147" y="9915"/>
                        <a:pt x="18138" y="9956"/>
                      </a:cubicBezTo>
                      <a:cubicBezTo>
                        <a:pt x="18126" y="10010"/>
                        <a:pt x="18112" y="10063"/>
                        <a:pt x="18097" y="10116"/>
                      </a:cubicBezTo>
                      <a:cubicBezTo>
                        <a:pt x="18086" y="10143"/>
                        <a:pt x="18072" y="10169"/>
                        <a:pt x="18057" y="10194"/>
                      </a:cubicBezTo>
                      <a:cubicBezTo>
                        <a:pt x="18040" y="10224"/>
                        <a:pt x="18020" y="10252"/>
                        <a:pt x="17997" y="10277"/>
                      </a:cubicBezTo>
                      <a:cubicBezTo>
                        <a:pt x="17998" y="10320"/>
                        <a:pt x="18013" y="10362"/>
                        <a:pt x="18040" y="10393"/>
                      </a:cubicBezTo>
                      <a:cubicBezTo>
                        <a:pt x="18064" y="10421"/>
                        <a:pt x="18096" y="10439"/>
                        <a:pt x="18130" y="10444"/>
                      </a:cubicBezTo>
                      <a:lnTo>
                        <a:pt x="18237" y="10513"/>
                      </a:lnTo>
                      <a:lnTo>
                        <a:pt x="18339" y="10605"/>
                      </a:lnTo>
                      <a:lnTo>
                        <a:pt x="18405" y="10695"/>
                      </a:lnTo>
                      <a:lnTo>
                        <a:pt x="18507" y="10743"/>
                      </a:lnTo>
                      <a:lnTo>
                        <a:pt x="18585" y="10812"/>
                      </a:lnTo>
                      <a:lnTo>
                        <a:pt x="18660" y="10944"/>
                      </a:lnTo>
                      <a:lnTo>
                        <a:pt x="18643" y="11076"/>
                      </a:lnTo>
                      <a:lnTo>
                        <a:pt x="18626" y="11201"/>
                      </a:lnTo>
                      <a:lnTo>
                        <a:pt x="18690" y="11249"/>
                      </a:lnTo>
                      <a:lnTo>
                        <a:pt x="18770" y="11159"/>
                      </a:lnTo>
                      <a:lnTo>
                        <a:pt x="18844" y="11280"/>
                      </a:lnTo>
                      <a:lnTo>
                        <a:pt x="18844" y="11534"/>
                      </a:lnTo>
                      <a:cubicBezTo>
                        <a:pt x="18847" y="11572"/>
                        <a:pt x="18847" y="11611"/>
                        <a:pt x="18844" y="11650"/>
                      </a:cubicBezTo>
                      <a:cubicBezTo>
                        <a:pt x="18838" y="11724"/>
                        <a:pt x="18821" y="11797"/>
                        <a:pt x="18794" y="11865"/>
                      </a:cubicBezTo>
                      <a:lnTo>
                        <a:pt x="18788" y="11992"/>
                      </a:lnTo>
                      <a:lnTo>
                        <a:pt x="18778" y="12087"/>
                      </a:lnTo>
                      <a:lnTo>
                        <a:pt x="18754" y="12223"/>
                      </a:lnTo>
                      <a:lnTo>
                        <a:pt x="18761" y="12362"/>
                      </a:lnTo>
                      <a:lnTo>
                        <a:pt x="18748" y="12524"/>
                      </a:lnTo>
                      <a:cubicBezTo>
                        <a:pt x="18728" y="12562"/>
                        <a:pt x="18711" y="12603"/>
                        <a:pt x="18696" y="12644"/>
                      </a:cubicBezTo>
                      <a:cubicBezTo>
                        <a:pt x="18677" y="12700"/>
                        <a:pt x="18663" y="12759"/>
                        <a:pt x="18654" y="12818"/>
                      </a:cubicBezTo>
                      <a:lnTo>
                        <a:pt x="18618" y="12978"/>
                      </a:lnTo>
                      <a:lnTo>
                        <a:pt x="18584" y="13112"/>
                      </a:lnTo>
                      <a:lnTo>
                        <a:pt x="18538" y="13262"/>
                      </a:lnTo>
                      <a:lnTo>
                        <a:pt x="18492" y="13364"/>
                      </a:lnTo>
                      <a:lnTo>
                        <a:pt x="18426" y="13433"/>
                      </a:lnTo>
                      <a:lnTo>
                        <a:pt x="18368" y="13467"/>
                      </a:lnTo>
                      <a:lnTo>
                        <a:pt x="18254" y="13522"/>
                      </a:lnTo>
                      <a:lnTo>
                        <a:pt x="18200" y="13571"/>
                      </a:lnTo>
                      <a:lnTo>
                        <a:pt x="18073" y="13728"/>
                      </a:lnTo>
                      <a:lnTo>
                        <a:pt x="17997" y="13832"/>
                      </a:lnTo>
                      <a:lnTo>
                        <a:pt x="17882" y="13943"/>
                      </a:lnTo>
                      <a:lnTo>
                        <a:pt x="17824" y="13982"/>
                      </a:lnTo>
                      <a:lnTo>
                        <a:pt x="17663" y="14056"/>
                      </a:lnTo>
                      <a:lnTo>
                        <a:pt x="17593" y="14135"/>
                      </a:lnTo>
                      <a:lnTo>
                        <a:pt x="17520" y="14269"/>
                      </a:lnTo>
                      <a:lnTo>
                        <a:pt x="17593" y="14387"/>
                      </a:lnTo>
                      <a:lnTo>
                        <a:pt x="17677" y="14527"/>
                      </a:lnTo>
                      <a:lnTo>
                        <a:pt x="17643" y="14626"/>
                      </a:lnTo>
                      <a:lnTo>
                        <a:pt x="17636" y="14768"/>
                      </a:lnTo>
                      <a:lnTo>
                        <a:pt x="17568" y="14904"/>
                      </a:lnTo>
                      <a:lnTo>
                        <a:pt x="17436" y="15018"/>
                      </a:lnTo>
                      <a:cubicBezTo>
                        <a:pt x="17409" y="15023"/>
                        <a:pt x="17382" y="15020"/>
                        <a:pt x="17358" y="15008"/>
                      </a:cubicBezTo>
                      <a:cubicBezTo>
                        <a:pt x="17303" y="14984"/>
                        <a:pt x="17265" y="14924"/>
                        <a:pt x="17262" y="14857"/>
                      </a:cubicBezTo>
                      <a:cubicBezTo>
                        <a:pt x="17265" y="14804"/>
                        <a:pt x="17277" y="14752"/>
                        <a:pt x="17296" y="14704"/>
                      </a:cubicBezTo>
                      <a:cubicBezTo>
                        <a:pt x="17318" y="14649"/>
                        <a:pt x="17350" y="14599"/>
                        <a:pt x="17390" y="14559"/>
                      </a:cubicBezTo>
                      <a:lnTo>
                        <a:pt x="17402" y="14408"/>
                      </a:lnTo>
                      <a:lnTo>
                        <a:pt x="17350" y="14299"/>
                      </a:lnTo>
                      <a:lnTo>
                        <a:pt x="17205" y="14265"/>
                      </a:lnTo>
                      <a:lnTo>
                        <a:pt x="17099" y="14410"/>
                      </a:lnTo>
                      <a:cubicBezTo>
                        <a:pt x="17077" y="14469"/>
                        <a:pt x="17043" y="14522"/>
                        <a:pt x="17001" y="14563"/>
                      </a:cubicBezTo>
                      <a:cubicBezTo>
                        <a:pt x="16963" y="14600"/>
                        <a:pt x="16919" y="14627"/>
                        <a:pt x="16872" y="14644"/>
                      </a:cubicBezTo>
                      <a:lnTo>
                        <a:pt x="16764" y="14827"/>
                      </a:lnTo>
                      <a:lnTo>
                        <a:pt x="16758" y="14963"/>
                      </a:lnTo>
                      <a:lnTo>
                        <a:pt x="16816" y="15102"/>
                      </a:lnTo>
                      <a:lnTo>
                        <a:pt x="16917" y="15189"/>
                      </a:lnTo>
                      <a:lnTo>
                        <a:pt x="16995" y="15259"/>
                      </a:lnTo>
                      <a:lnTo>
                        <a:pt x="17164" y="15392"/>
                      </a:lnTo>
                      <a:lnTo>
                        <a:pt x="17290" y="15494"/>
                      </a:lnTo>
                      <a:lnTo>
                        <a:pt x="17357" y="15555"/>
                      </a:lnTo>
                      <a:lnTo>
                        <a:pt x="17423" y="15686"/>
                      </a:lnTo>
                      <a:lnTo>
                        <a:pt x="17495" y="15781"/>
                      </a:lnTo>
                      <a:lnTo>
                        <a:pt x="17557" y="15857"/>
                      </a:lnTo>
                      <a:lnTo>
                        <a:pt x="17611" y="15968"/>
                      </a:lnTo>
                      <a:lnTo>
                        <a:pt x="17617" y="16099"/>
                      </a:lnTo>
                      <a:lnTo>
                        <a:pt x="17637" y="16277"/>
                      </a:lnTo>
                      <a:lnTo>
                        <a:pt x="17613" y="16444"/>
                      </a:lnTo>
                      <a:lnTo>
                        <a:pt x="17583" y="16550"/>
                      </a:lnTo>
                      <a:lnTo>
                        <a:pt x="17433" y="16695"/>
                      </a:lnTo>
                      <a:lnTo>
                        <a:pt x="17264" y="16800"/>
                      </a:lnTo>
                      <a:lnTo>
                        <a:pt x="17168" y="16910"/>
                      </a:lnTo>
                      <a:cubicBezTo>
                        <a:pt x="17158" y="16955"/>
                        <a:pt x="17146" y="16999"/>
                        <a:pt x="17134" y="17042"/>
                      </a:cubicBezTo>
                      <a:cubicBezTo>
                        <a:pt x="17110" y="17127"/>
                        <a:pt x="17082" y="17210"/>
                        <a:pt x="17050" y="17292"/>
                      </a:cubicBezTo>
                      <a:lnTo>
                        <a:pt x="16971" y="17416"/>
                      </a:lnTo>
                      <a:lnTo>
                        <a:pt x="16887" y="17476"/>
                      </a:lnTo>
                      <a:lnTo>
                        <a:pt x="16831" y="17382"/>
                      </a:lnTo>
                      <a:cubicBezTo>
                        <a:pt x="16842" y="17347"/>
                        <a:pt x="16850" y="17310"/>
                        <a:pt x="16855" y="17273"/>
                      </a:cubicBezTo>
                      <a:cubicBezTo>
                        <a:pt x="16863" y="17213"/>
                        <a:pt x="16863" y="17153"/>
                        <a:pt x="16855" y="17093"/>
                      </a:cubicBezTo>
                      <a:lnTo>
                        <a:pt x="16716" y="17130"/>
                      </a:lnTo>
                      <a:cubicBezTo>
                        <a:pt x="16720" y="17165"/>
                        <a:pt x="16703" y="17199"/>
                        <a:pt x="16674" y="17213"/>
                      </a:cubicBezTo>
                      <a:cubicBezTo>
                        <a:pt x="16638" y="17230"/>
                        <a:pt x="16597" y="17212"/>
                        <a:pt x="16581" y="17171"/>
                      </a:cubicBezTo>
                      <a:lnTo>
                        <a:pt x="16484" y="17088"/>
                      </a:lnTo>
                      <a:lnTo>
                        <a:pt x="16420" y="16906"/>
                      </a:lnTo>
                      <a:lnTo>
                        <a:pt x="16345" y="16885"/>
                      </a:lnTo>
                      <a:lnTo>
                        <a:pt x="16272" y="16837"/>
                      </a:lnTo>
                      <a:cubicBezTo>
                        <a:pt x="16239" y="16823"/>
                        <a:pt x="16205" y="16811"/>
                        <a:pt x="16170" y="16802"/>
                      </a:cubicBezTo>
                      <a:cubicBezTo>
                        <a:pt x="16116" y="16788"/>
                        <a:pt x="16061" y="16781"/>
                        <a:pt x="16005" y="16781"/>
                      </a:cubicBezTo>
                      <a:cubicBezTo>
                        <a:pt x="15991" y="16748"/>
                        <a:pt x="15965" y="16723"/>
                        <a:pt x="15934" y="16714"/>
                      </a:cubicBezTo>
                      <a:cubicBezTo>
                        <a:pt x="15886" y="16700"/>
                        <a:pt x="15835" y="16726"/>
                        <a:pt x="15811" y="16776"/>
                      </a:cubicBezTo>
                      <a:lnTo>
                        <a:pt x="15872" y="16973"/>
                      </a:lnTo>
                      <a:cubicBezTo>
                        <a:pt x="15869" y="17007"/>
                        <a:pt x="15863" y="17041"/>
                        <a:pt x="15854" y="17074"/>
                      </a:cubicBezTo>
                      <a:cubicBezTo>
                        <a:pt x="15840" y="17130"/>
                        <a:pt x="15819" y="17183"/>
                        <a:pt x="15792" y="17232"/>
                      </a:cubicBezTo>
                      <a:lnTo>
                        <a:pt x="15763" y="17357"/>
                      </a:lnTo>
                      <a:lnTo>
                        <a:pt x="15740" y="17479"/>
                      </a:lnTo>
                      <a:lnTo>
                        <a:pt x="15788" y="17534"/>
                      </a:lnTo>
                      <a:lnTo>
                        <a:pt x="15856" y="17571"/>
                      </a:lnTo>
                      <a:lnTo>
                        <a:pt x="15904" y="17640"/>
                      </a:lnTo>
                      <a:lnTo>
                        <a:pt x="16048" y="17874"/>
                      </a:lnTo>
                      <a:lnTo>
                        <a:pt x="16109" y="17999"/>
                      </a:lnTo>
                      <a:lnTo>
                        <a:pt x="16227" y="17999"/>
                      </a:lnTo>
                      <a:lnTo>
                        <a:pt x="16289" y="17992"/>
                      </a:lnTo>
                      <a:lnTo>
                        <a:pt x="16383" y="18054"/>
                      </a:lnTo>
                      <a:lnTo>
                        <a:pt x="16450" y="18110"/>
                      </a:lnTo>
                      <a:lnTo>
                        <a:pt x="16524" y="18154"/>
                      </a:lnTo>
                      <a:lnTo>
                        <a:pt x="16592" y="18218"/>
                      </a:lnTo>
                      <a:lnTo>
                        <a:pt x="16628" y="18311"/>
                      </a:lnTo>
                      <a:lnTo>
                        <a:pt x="16662" y="18452"/>
                      </a:lnTo>
                      <a:lnTo>
                        <a:pt x="16732" y="18566"/>
                      </a:lnTo>
                      <a:lnTo>
                        <a:pt x="16780" y="18628"/>
                      </a:lnTo>
                      <a:lnTo>
                        <a:pt x="16815" y="18695"/>
                      </a:lnTo>
                      <a:lnTo>
                        <a:pt x="16927" y="18920"/>
                      </a:lnTo>
                      <a:lnTo>
                        <a:pt x="16981" y="18961"/>
                      </a:lnTo>
                      <a:lnTo>
                        <a:pt x="16965" y="19077"/>
                      </a:lnTo>
                      <a:lnTo>
                        <a:pt x="16973" y="19201"/>
                      </a:lnTo>
                      <a:lnTo>
                        <a:pt x="16903" y="19278"/>
                      </a:lnTo>
                      <a:cubicBezTo>
                        <a:pt x="16882" y="19321"/>
                        <a:pt x="16837" y="19340"/>
                        <a:pt x="16796" y="19323"/>
                      </a:cubicBezTo>
                      <a:cubicBezTo>
                        <a:pt x="16774" y="19314"/>
                        <a:pt x="16756" y="19296"/>
                        <a:pt x="16746" y="19273"/>
                      </a:cubicBezTo>
                      <a:cubicBezTo>
                        <a:pt x="16736" y="19250"/>
                        <a:pt x="16733" y="19223"/>
                        <a:pt x="16740" y="19196"/>
                      </a:cubicBezTo>
                      <a:lnTo>
                        <a:pt x="16722" y="19351"/>
                      </a:lnTo>
                      <a:lnTo>
                        <a:pt x="16764" y="19424"/>
                      </a:lnTo>
                      <a:lnTo>
                        <a:pt x="16881" y="19424"/>
                      </a:lnTo>
                      <a:lnTo>
                        <a:pt x="16939" y="19512"/>
                      </a:lnTo>
                      <a:lnTo>
                        <a:pt x="16985" y="19572"/>
                      </a:lnTo>
                      <a:lnTo>
                        <a:pt x="17053" y="19471"/>
                      </a:lnTo>
                      <a:lnTo>
                        <a:pt x="17192" y="19424"/>
                      </a:lnTo>
                      <a:lnTo>
                        <a:pt x="17240" y="19524"/>
                      </a:lnTo>
                      <a:lnTo>
                        <a:pt x="17380" y="19549"/>
                      </a:lnTo>
                      <a:lnTo>
                        <a:pt x="17456" y="19452"/>
                      </a:lnTo>
                      <a:cubicBezTo>
                        <a:pt x="17476" y="19409"/>
                        <a:pt x="17517" y="19384"/>
                        <a:pt x="17559" y="19389"/>
                      </a:cubicBezTo>
                      <a:cubicBezTo>
                        <a:pt x="17608" y="19395"/>
                        <a:pt x="17647" y="19439"/>
                        <a:pt x="17653" y="19496"/>
                      </a:cubicBezTo>
                      <a:lnTo>
                        <a:pt x="17540" y="19602"/>
                      </a:lnTo>
                      <a:lnTo>
                        <a:pt x="17332" y="19651"/>
                      </a:lnTo>
                      <a:lnTo>
                        <a:pt x="17249" y="19678"/>
                      </a:lnTo>
                      <a:cubicBezTo>
                        <a:pt x="17248" y="19715"/>
                        <a:pt x="17246" y="19752"/>
                        <a:pt x="17243" y="19789"/>
                      </a:cubicBezTo>
                      <a:cubicBezTo>
                        <a:pt x="17239" y="19830"/>
                        <a:pt x="17233" y="19870"/>
                        <a:pt x="17224" y="19910"/>
                      </a:cubicBezTo>
                      <a:cubicBezTo>
                        <a:pt x="17200" y="19939"/>
                        <a:pt x="17182" y="19976"/>
                        <a:pt x="17175" y="20016"/>
                      </a:cubicBezTo>
                      <a:cubicBezTo>
                        <a:pt x="17167" y="20055"/>
                        <a:pt x="17168" y="20096"/>
                        <a:pt x="17179" y="20134"/>
                      </a:cubicBezTo>
                      <a:cubicBezTo>
                        <a:pt x="17194" y="20153"/>
                        <a:pt x="17215" y="20164"/>
                        <a:pt x="17237" y="20166"/>
                      </a:cubicBezTo>
                      <a:cubicBezTo>
                        <a:pt x="17273" y="20170"/>
                        <a:pt x="17306" y="20148"/>
                        <a:pt x="17339" y="20132"/>
                      </a:cubicBezTo>
                      <a:cubicBezTo>
                        <a:pt x="17390" y="20106"/>
                        <a:pt x="17443" y="20090"/>
                        <a:pt x="17498" y="20085"/>
                      </a:cubicBezTo>
                      <a:lnTo>
                        <a:pt x="17633" y="20097"/>
                      </a:lnTo>
                      <a:lnTo>
                        <a:pt x="17739" y="20097"/>
                      </a:lnTo>
                      <a:lnTo>
                        <a:pt x="17853" y="20055"/>
                      </a:lnTo>
                      <a:lnTo>
                        <a:pt x="17928" y="20016"/>
                      </a:lnTo>
                      <a:lnTo>
                        <a:pt x="18088" y="19882"/>
                      </a:lnTo>
                      <a:lnTo>
                        <a:pt x="18190" y="19861"/>
                      </a:lnTo>
                      <a:lnTo>
                        <a:pt x="18338" y="19813"/>
                      </a:lnTo>
                      <a:lnTo>
                        <a:pt x="18437" y="19787"/>
                      </a:lnTo>
                      <a:lnTo>
                        <a:pt x="18586" y="19718"/>
                      </a:lnTo>
                      <a:lnTo>
                        <a:pt x="18676" y="19738"/>
                      </a:lnTo>
                      <a:lnTo>
                        <a:pt x="18731" y="19812"/>
                      </a:lnTo>
                      <a:lnTo>
                        <a:pt x="18828" y="19784"/>
                      </a:lnTo>
                      <a:lnTo>
                        <a:pt x="18946" y="19749"/>
                      </a:lnTo>
                      <a:lnTo>
                        <a:pt x="19089" y="19668"/>
                      </a:lnTo>
                      <a:lnTo>
                        <a:pt x="19189" y="19585"/>
                      </a:lnTo>
                      <a:lnTo>
                        <a:pt x="19342" y="19469"/>
                      </a:lnTo>
                      <a:lnTo>
                        <a:pt x="19486" y="19425"/>
                      </a:lnTo>
                      <a:lnTo>
                        <a:pt x="19602" y="19377"/>
                      </a:lnTo>
                      <a:lnTo>
                        <a:pt x="19649" y="19317"/>
                      </a:lnTo>
                      <a:lnTo>
                        <a:pt x="19713" y="19254"/>
                      </a:lnTo>
                      <a:lnTo>
                        <a:pt x="19775" y="19215"/>
                      </a:lnTo>
                      <a:lnTo>
                        <a:pt x="19939" y="19129"/>
                      </a:lnTo>
                      <a:lnTo>
                        <a:pt x="19999" y="19053"/>
                      </a:lnTo>
                      <a:lnTo>
                        <a:pt x="20069" y="18977"/>
                      </a:lnTo>
                      <a:cubicBezTo>
                        <a:pt x="20101" y="18956"/>
                        <a:pt x="20134" y="18937"/>
                        <a:pt x="20167" y="18919"/>
                      </a:cubicBezTo>
                      <a:cubicBezTo>
                        <a:pt x="20238" y="18881"/>
                        <a:pt x="20311" y="18849"/>
                        <a:pt x="20386" y="18824"/>
                      </a:cubicBezTo>
                      <a:lnTo>
                        <a:pt x="20450" y="18785"/>
                      </a:lnTo>
                      <a:lnTo>
                        <a:pt x="20516" y="18669"/>
                      </a:lnTo>
                      <a:cubicBezTo>
                        <a:pt x="20515" y="18643"/>
                        <a:pt x="20519" y="18617"/>
                        <a:pt x="20528" y="18593"/>
                      </a:cubicBezTo>
                      <a:cubicBezTo>
                        <a:pt x="20549" y="18541"/>
                        <a:pt x="20591" y="18504"/>
                        <a:pt x="20641" y="18496"/>
                      </a:cubicBezTo>
                      <a:cubicBezTo>
                        <a:pt x="20669" y="18494"/>
                        <a:pt x="20697" y="18487"/>
                        <a:pt x="20723" y="18475"/>
                      </a:cubicBezTo>
                      <a:cubicBezTo>
                        <a:pt x="20775" y="18452"/>
                        <a:pt x="20819" y="18410"/>
                        <a:pt x="20850" y="18357"/>
                      </a:cubicBezTo>
                      <a:lnTo>
                        <a:pt x="20910" y="18315"/>
                      </a:lnTo>
                      <a:lnTo>
                        <a:pt x="20982" y="18211"/>
                      </a:lnTo>
                      <a:lnTo>
                        <a:pt x="21046" y="18112"/>
                      </a:lnTo>
                      <a:cubicBezTo>
                        <a:pt x="21062" y="18061"/>
                        <a:pt x="21082" y="18012"/>
                        <a:pt x="21106" y="17966"/>
                      </a:cubicBezTo>
                      <a:cubicBezTo>
                        <a:pt x="21136" y="17909"/>
                        <a:pt x="21173" y="17857"/>
                        <a:pt x="21214" y="17811"/>
                      </a:cubicBezTo>
                      <a:lnTo>
                        <a:pt x="21331" y="17756"/>
                      </a:lnTo>
                      <a:lnTo>
                        <a:pt x="21303" y="17850"/>
                      </a:lnTo>
                      <a:cubicBezTo>
                        <a:pt x="21282" y="17880"/>
                        <a:pt x="21261" y="17910"/>
                        <a:pt x="21240" y="17941"/>
                      </a:cubicBezTo>
                      <a:cubicBezTo>
                        <a:pt x="21206" y="17991"/>
                        <a:pt x="21173" y="18042"/>
                        <a:pt x="21140" y="18093"/>
                      </a:cubicBezTo>
                      <a:cubicBezTo>
                        <a:pt x="21111" y="18137"/>
                        <a:pt x="21081" y="18180"/>
                        <a:pt x="21049" y="18221"/>
                      </a:cubicBezTo>
                      <a:cubicBezTo>
                        <a:pt x="20946" y="18353"/>
                        <a:pt x="20827" y="18468"/>
                        <a:pt x="20695" y="18561"/>
                      </a:cubicBezTo>
                      <a:lnTo>
                        <a:pt x="20598" y="18658"/>
                      </a:lnTo>
                      <a:cubicBezTo>
                        <a:pt x="20607" y="18693"/>
                        <a:pt x="20609" y="18730"/>
                        <a:pt x="20604" y="18766"/>
                      </a:cubicBezTo>
                      <a:cubicBezTo>
                        <a:pt x="20588" y="18879"/>
                        <a:pt x="20510" y="18966"/>
                        <a:pt x="20411" y="18979"/>
                      </a:cubicBezTo>
                      <a:cubicBezTo>
                        <a:pt x="20376" y="19034"/>
                        <a:pt x="20343" y="19091"/>
                        <a:pt x="20311" y="19148"/>
                      </a:cubicBezTo>
                      <a:cubicBezTo>
                        <a:pt x="20282" y="19202"/>
                        <a:pt x="20253" y="19256"/>
                        <a:pt x="20215" y="19301"/>
                      </a:cubicBezTo>
                      <a:cubicBezTo>
                        <a:pt x="20184" y="19336"/>
                        <a:pt x="20148" y="19363"/>
                        <a:pt x="20108" y="19382"/>
                      </a:cubicBezTo>
                      <a:lnTo>
                        <a:pt x="19940" y="19354"/>
                      </a:lnTo>
                      <a:lnTo>
                        <a:pt x="20080" y="19165"/>
                      </a:lnTo>
                      <a:lnTo>
                        <a:pt x="20174" y="19137"/>
                      </a:lnTo>
                      <a:lnTo>
                        <a:pt x="20262" y="19012"/>
                      </a:lnTo>
                      <a:lnTo>
                        <a:pt x="20148" y="19047"/>
                      </a:lnTo>
                      <a:lnTo>
                        <a:pt x="20078" y="19082"/>
                      </a:lnTo>
                      <a:lnTo>
                        <a:pt x="19988" y="19179"/>
                      </a:lnTo>
                      <a:cubicBezTo>
                        <a:pt x="19967" y="19209"/>
                        <a:pt x="19943" y="19237"/>
                        <a:pt x="19916" y="19262"/>
                      </a:cubicBezTo>
                      <a:cubicBezTo>
                        <a:pt x="19878" y="19297"/>
                        <a:pt x="19835" y="19324"/>
                        <a:pt x="19791" y="19350"/>
                      </a:cubicBezTo>
                      <a:cubicBezTo>
                        <a:pt x="19751" y="19374"/>
                        <a:pt x="19711" y="19397"/>
                        <a:pt x="19671" y="19419"/>
                      </a:cubicBezTo>
                      <a:lnTo>
                        <a:pt x="19578" y="19463"/>
                      </a:lnTo>
                      <a:lnTo>
                        <a:pt x="19444" y="19530"/>
                      </a:lnTo>
                      <a:lnTo>
                        <a:pt x="19322" y="19620"/>
                      </a:lnTo>
                      <a:cubicBezTo>
                        <a:pt x="19275" y="19676"/>
                        <a:pt x="19222" y="19724"/>
                        <a:pt x="19165" y="19763"/>
                      </a:cubicBezTo>
                      <a:cubicBezTo>
                        <a:pt x="19107" y="19803"/>
                        <a:pt x="19045" y="19833"/>
                        <a:pt x="18980" y="19854"/>
                      </a:cubicBezTo>
                      <a:cubicBezTo>
                        <a:pt x="18942" y="19865"/>
                        <a:pt x="18904" y="19876"/>
                        <a:pt x="18866" y="19888"/>
                      </a:cubicBezTo>
                      <a:cubicBezTo>
                        <a:pt x="18783" y="19914"/>
                        <a:pt x="18699" y="19940"/>
                        <a:pt x="18617" y="19969"/>
                      </a:cubicBezTo>
                      <a:cubicBezTo>
                        <a:pt x="18571" y="19992"/>
                        <a:pt x="18524" y="20013"/>
                        <a:pt x="18476" y="20034"/>
                      </a:cubicBezTo>
                      <a:cubicBezTo>
                        <a:pt x="18431" y="20053"/>
                        <a:pt x="18386" y="20070"/>
                        <a:pt x="18340" y="20087"/>
                      </a:cubicBezTo>
                      <a:cubicBezTo>
                        <a:pt x="18309" y="20102"/>
                        <a:pt x="18278" y="20117"/>
                        <a:pt x="18247" y="20133"/>
                      </a:cubicBezTo>
                      <a:cubicBezTo>
                        <a:pt x="18182" y="20167"/>
                        <a:pt x="18117" y="20203"/>
                        <a:pt x="18053" y="20242"/>
                      </a:cubicBezTo>
                      <a:lnTo>
                        <a:pt x="17728" y="20325"/>
                      </a:lnTo>
                      <a:lnTo>
                        <a:pt x="17372" y="20415"/>
                      </a:lnTo>
                      <a:cubicBezTo>
                        <a:pt x="17344" y="20407"/>
                        <a:pt x="17315" y="20409"/>
                        <a:pt x="17288" y="20422"/>
                      </a:cubicBezTo>
                      <a:cubicBezTo>
                        <a:pt x="17235" y="20448"/>
                        <a:pt x="17202" y="20509"/>
                        <a:pt x="17204" y="20575"/>
                      </a:cubicBezTo>
                      <a:lnTo>
                        <a:pt x="17087" y="20483"/>
                      </a:lnTo>
                      <a:cubicBezTo>
                        <a:pt x="17061" y="20489"/>
                        <a:pt x="17034" y="20475"/>
                        <a:pt x="17021" y="20448"/>
                      </a:cubicBezTo>
                      <a:cubicBezTo>
                        <a:pt x="16997" y="20396"/>
                        <a:pt x="17028" y="20333"/>
                        <a:pt x="17079" y="20332"/>
                      </a:cubicBezTo>
                      <a:cubicBezTo>
                        <a:pt x="17065" y="20293"/>
                        <a:pt x="17036" y="20263"/>
                        <a:pt x="17001" y="20249"/>
                      </a:cubicBezTo>
                      <a:cubicBezTo>
                        <a:pt x="16951" y="20230"/>
                        <a:pt x="16897" y="20245"/>
                        <a:pt x="16861" y="20288"/>
                      </a:cubicBezTo>
                      <a:lnTo>
                        <a:pt x="16748" y="20281"/>
                      </a:lnTo>
                      <a:lnTo>
                        <a:pt x="16402" y="20084"/>
                      </a:lnTo>
                      <a:cubicBezTo>
                        <a:pt x="16357" y="20073"/>
                        <a:pt x="16314" y="20050"/>
                        <a:pt x="16279" y="20015"/>
                      </a:cubicBezTo>
                      <a:cubicBezTo>
                        <a:pt x="16239" y="19977"/>
                        <a:pt x="16209" y="19928"/>
                        <a:pt x="16192" y="19872"/>
                      </a:cubicBezTo>
                      <a:lnTo>
                        <a:pt x="16066" y="19698"/>
                      </a:lnTo>
                      <a:lnTo>
                        <a:pt x="15915" y="19517"/>
                      </a:lnTo>
                      <a:lnTo>
                        <a:pt x="15785" y="19421"/>
                      </a:lnTo>
                      <a:lnTo>
                        <a:pt x="15762" y="19360"/>
                      </a:lnTo>
                      <a:lnTo>
                        <a:pt x="15647" y="19258"/>
                      </a:lnTo>
                      <a:lnTo>
                        <a:pt x="15574" y="19232"/>
                      </a:lnTo>
                      <a:lnTo>
                        <a:pt x="15482" y="19232"/>
                      </a:lnTo>
                      <a:lnTo>
                        <a:pt x="15415" y="19294"/>
                      </a:lnTo>
                      <a:lnTo>
                        <a:pt x="15421" y="19158"/>
                      </a:lnTo>
                      <a:lnTo>
                        <a:pt x="15404" y="19068"/>
                      </a:lnTo>
                      <a:lnTo>
                        <a:pt x="15229" y="19019"/>
                      </a:lnTo>
                      <a:lnTo>
                        <a:pt x="15095" y="18950"/>
                      </a:lnTo>
                      <a:lnTo>
                        <a:pt x="15050" y="18841"/>
                      </a:lnTo>
                      <a:lnTo>
                        <a:pt x="14913" y="18702"/>
                      </a:lnTo>
                      <a:lnTo>
                        <a:pt x="14922" y="18563"/>
                      </a:lnTo>
                      <a:cubicBezTo>
                        <a:pt x="14944" y="18547"/>
                        <a:pt x="14969" y="18536"/>
                        <a:pt x="14995" y="18533"/>
                      </a:cubicBezTo>
                      <a:cubicBezTo>
                        <a:pt x="15045" y="18527"/>
                        <a:pt x="15094" y="18547"/>
                        <a:pt x="15130" y="18586"/>
                      </a:cubicBezTo>
                      <a:lnTo>
                        <a:pt x="15250" y="18579"/>
                      </a:lnTo>
                      <a:cubicBezTo>
                        <a:pt x="15275" y="18565"/>
                        <a:pt x="15303" y="18558"/>
                        <a:pt x="15331" y="18558"/>
                      </a:cubicBezTo>
                      <a:cubicBezTo>
                        <a:pt x="15371" y="18559"/>
                        <a:pt x="15410" y="18575"/>
                        <a:pt x="15441" y="18605"/>
                      </a:cubicBezTo>
                      <a:cubicBezTo>
                        <a:pt x="15463" y="18645"/>
                        <a:pt x="15493" y="18677"/>
                        <a:pt x="15529" y="18699"/>
                      </a:cubicBezTo>
                      <a:cubicBezTo>
                        <a:pt x="15566" y="18722"/>
                        <a:pt x="15608" y="18732"/>
                        <a:pt x="15648" y="18746"/>
                      </a:cubicBezTo>
                      <a:cubicBezTo>
                        <a:pt x="15700" y="18763"/>
                        <a:pt x="15751" y="18785"/>
                        <a:pt x="15800" y="18813"/>
                      </a:cubicBezTo>
                      <a:lnTo>
                        <a:pt x="15933" y="18847"/>
                      </a:lnTo>
                      <a:lnTo>
                        <a:pt x="16015" y="18921"/>
                      </a:lnTo>
                      <a:lnTo>
                        <a:pt x="16117" y="18979"/>
                      </a:lnTo>
                      <a:lnTo>
                        <a:pt x="16310" y="18979"/>
                      </a:lnTo>
                      <a:cubicBezTo>
                        <a:pt x="16320" y="18986"/>
                        <a:pt x="16331" y="18992"/>
                        <a:pt x="16342" y="18996"/>
                      </a:cubicBezTo>
                      <a:cubicBezTo>
                        <a:pt x="16366" y="19006"/>
                        <a:pt x="16392" y="19009"/>
                        <a:pt x="16417" y="19014"/>
                      </a:cubicBezTo>
                      <a:cubicBezTo>
                        <a:pt x="16466" y="19024"/>
                        <a:pt x="16514" y="19042"/>
                        <a:pt x="16559" y="19067"/>
                      </a:cubicBezTo>
                      <a:lnTo>
                        <a:pt x="16667" y="19019"/>
                      </a:lnTo>
                      <a:lnTo>
                        <a:pt x="16539" y="18952"/>
                      </a:lnTo>
                      <a:lnTo>
                        <a:pt x="16313" y="18910"/>
                      </a:lnTo>
                      <a:cubicBezTo>
                        <a:pt x="16263" y="18924"/>
                        <a:pt x="16210" y="18899"/>
                        <a:pt x="16184" y="18848"/>
                      </a:cubicBezTo>
                      <a:cubicBezTo>
                        <a:pt x="16164" y="18807"/>
                        <a:pt x="16164" y="18757"/>
                        <a:pt x="16184" y="18716"/>
                      </a:cubicBezTo>
                      <a:lnTo>
                        <a:pt x="16129" y="18671"/>
                      </a:lnTo>
                      <a:lnTo>
                        <a:pt x="16092" y="18488"/>
                      </a:lnTo>
                      <a:lnTo>
                        <a:pt x="16068" y="18412"/>
                      </a:lnTo>
                      <a:lnTo>
                        <a:pt x="15974" y="18266"/>
                      </a:lnTo>
                      <a:cubicBezTo>
                        <a:pt x="15960" y="18231"/>
                        <a:pt x="15942" y="18198"/>
                        <a:pt x="15920" y="18169"/>
                      </a:cubicBezTo>
                      <a:cubicBezTo>
                        <a:pt x="15869" y="18102"/>
                        <a:pt x="15800" y="18057"/>
                        <a:pt x="15725" y="18041"/>
                      </a:cubicBezTo>
                      <a:lnTo>
                        <a:pt x="15635" y="18014"/>
                      </a:lnTo>
                      <a:lnTo>
                        <a:pt x="15589" y="17891"/>
                      </a:lnTo>
                      <a:lnTo>
                        <a:pt x="15546" y="17748"/>
                      </a:lnTo>
                      <a:cubicBezTo>
                        <a:pt x="15546" y="17677"/>
                        <a:pt x="15546" y="17606"/>
                        <a:pt x="15546" y="17535"/>
                      </a:cubicBezTo>
                      <a:cubicBezTo>
                        <a:pt x="15546" y="17477"/>
                        <a:pt x="15546" y="17419"/>
                        <a:pt x="15546" y="17362"/>
                      </a:cubicBezTo>
                      <a:lnTo>
                        <a:pt x="15490" y="17248"/>
                      </a:lnTo>
                      <a:lnTo>
                        <a:pt x="15426" y="17149"/>
                      </a:lnTo>
                      <a:lnTo>
                        <a:pt x="15420" y="17056"/>
                      </a:lnTo>
                      <a:cubicBezTo>
                        <a:pt x="15443" y="17028"/>
                        <a:pt x="15460" y="16993"/>
                        <a:pt x="15468" y="16955"/>
                      </a:cubicBezTo>
                      <a:cubicBezTo>
                        <a:pt x="15479" y="16897"/>
                        <a:pt x="15471" y="16837"/>
                        <a:pt x="15456" y="16781"/>
                      </a:cubicBezTo>
                      <a:cubicBezTo>
                        <a:pt x="15434" y="16699"/>
                        <a:pt x="15398" y="16622"/>
                        <a:pt x="15365" y="16545"/>
                      </a:cubicBezTo>
                      <a:cubicBezTo>
                        <a:pt x="15338" y="16481"/>
                        <a:pt x="15312" y="16416"/>
                        <a:pt x="15287" y="16351"/>
                      </a:cubicBezTo>
                      <a:lnTo>
                        <a:pt x="15233" y="16185"/>
                      </a:lnTo>
                      <a:lnTo>
                        <a:pt x="15175" y="16127"/>
                      </a:lnTo>
                      <a:cubicBezTo>
                        <a:pt x="15141" y="16135"/>
                        <a:pt x="15110" y="16151"/>
                        <a:pt x="15082" y="16173"/>
                      </a:cubicBezTo>
                      <a:cubicBezTo>
                        <a:pt x="15049" y="16200"/>
                        <a:pt x="15022" y="16236"/>
                        <a:pt x="15004" y="16278"/>
                      </a:cubicBezTo>
                      <a:lnTo>
                        <a:pt x="14928" y="16337"/>
                      </a:lnTo>
                      <a:lnTo>
                        <a:pt x="14836" y="16416"/>
                      </a:lnTo>
                      <a:lnTo>
                        <a:pt x="14697" y="16436"/>
                      </a:lnTo>
                      <a:lnTo>
                        <a:pt x="14625" y="16429"/>
                      </a:lnTo>
                      <a:lnTo>
                        <a:pt x="14591" y="16219"/>
                      </a:lnTo>
                      <a:lnTo>
                        <a:pt x="14593" y="16108"/>
                      </a:lnTo>
                      <a:lnTo>
                        <a:pt x="14563" y="15944"/>
                      </a:lnTo>
                      <a:lnTo>
                        <a:pt x="14495" y="15830"/>
                      </a:lnTo>
                      <a:lnTo>
                        <a:pt x="14410" y="15736"/>
                      </a:lnTo>
                      <a:lnTo>
                        <a:pt x="14181" y="15569"/>
                      </a:lnTo>
                      <a:cubicBezTo>
                        <a:pt x="14143" y="15549"/>
                        <a:pt x="14110" y="15518"/>
                        <a:pt x="14084" y="15479"/>
                      </a:cubicBezTo>
                      <a:cubicBezTo>
                        <a:pt x="14040" y="15412"/>
                        <a:pt x="14022" y="15326"/>
                        <a:pt x="14034" y="15243"/>
                      </a:cubicBezTo>
                      <a:cubicBezTo>
                        <a:pt x="14035" y="15188"/>
                        <a:pt x="14019" y="15134"/>
                        <a:pt x="13989" y="15090"/>
                      </a:cubicBezTo>
                      <a:cubicBezTo>
                        <a:pt x="13954" y="15039"/>
                        <a:pt x="13903" y="15006"/>
                        <a:pt x="13847" y="14998"/>
                      </a:cubicBezTo>
                      <a:lnTo>
                        <a:pt x="13762" y="15095"/>
                      </a:lnTo>
                      <a:cubicBezTo>
                        <a:pt x="13736" y="15117"/>
                        <a:pt x="13710" y="15138"/>
                        <a:pt x="13683" y="15158"/>
                      </a:cubicBezTo>
                      <a:cubicBezTo>
                        <a:pt x="13641" y="15188"/>
                        <a:pt x="13598" y="15217"/>
                        <a:pt x="13554" y="15243"/>
                      </a:cubicBezTo>
                      <a:lnTo>
                        <a:pt x="13393" y="15305"/>
                      </a:lnTo>
                      <a:lnTo>
                        <a:pt x="13262" y="15351"/>
                      </a:lnTo>
                      <a:lnTo>
                        <a:pt x="13126" y="15337"/>
                      </a:lnTo>
                      <a:lnTo>
                        <a:pt x="13009" y="15358"/>
                      </a:lnTo>
                      <a:lnTo>
                        <a:pt x="12999" y="15465"/>
                      </a:lnTo>
                      <a:cubicBezTo>
                        <a:pt x="12993" y="15508"/>
                        <a:pt x="12981" y="15550"/>
                        <a:pt x="12962" y="15587"/>
                      </a:cubicBezTo>
                      <a:cubicBezTo>
                        <a:pt x="12930" y="15652"/>
                        <a:pt x="12881" y="15704"/>
                        <a:pt x="12823" y="15736"/>
                      </a:cubicBezTo>
                      <a:lnTo>
                        <a:pt x="12743" y="15796"/>
                      </a:lnTo>
                      <a:cubicBezTo>
                        <a:pt x="12724" y="15835"/>
                        <a:pt x="12701" y="15872"/>
                        <a:pt x="12675" y="15907"/>
                      </a:cubicBezTo>
                      <a:cubicBezTo>
                        <a:pt x="12628" y="15970"/>
                        <a:pt x="12572" y="16022"/>
                        <a:pt x="12518" y="16078"/>
                      </a:cubicBezTo>
                      <a:cubicBezTo>
                        <a:pt x="12477" y="16120"/>
                        <a:pt x="12437" y="16164"/>
                        <a:pt x="12399" y="16210"/>
                      </a:cubicBezTo>
                      <a:cubicBezTo>
                        <a:pt x="12372" y="16241"/>
                        <a:pt x="12343" y="16269"/>
                        <a:pt x="12311" y="16293"/>
                      </a:cubicBezTo>
                      <a:cubicBezTo>
                        <a:pt x="12277" y="16318"/>
                        <a:pt x="12240" y="16338"/>
                        <a:pt x="12202" y="16353"/>
                      </a:cubicBezTo>
                      <a:cubicBezTo>
                        <a:pt x="12152" y="16366"/>
                        <a:pt x="12105" y="16390"/>
                        <a:pt x="12063" y="16423"/>
                      </a:cubicBezTo>
                      <a:cubicBezTo>
                        <a:pt x="12018" y="16458"/>
                        <a:pt x="11980" y="16503"/>
                        <a:pt x="11950" y="16555"/>
                      </a:cubicBezTo>
                      <a:cubicBezTo>
                        <a:pt x="11893" y="16590"/>
                        <a:pt x="11836" y="16626"/>
                        <a:pt x="11779" y="16663"/>
                      </a:cubicBezTo>
                      <a:cubicBezTo>
                        <a:pt x="11737" y="16691"/>
                        <a:pt x="11695" y="16718"/>
                        <a:pt x="11653" y="16746"/>
                      </a:cubicBezTo>
                      <a:lnTo>
                        <a:pt x="11605" y="16813"/>
                      </a:lnTo>
                      <a:lnTo>
                        <a:pt x="11600" y="16987"/>
                      </a:lnTo>
                      <a:lnTo>
                        <a:pt x="11631" y="17158"/>
                      </a:lnTo>
                      <a:lnTo>
                        <a:pt x="11635" y="17311"/>
                      </a:lnTo>
                      <a:lnTo>
                        <a:pt x="11635" y="17490"/>
                      </a:lnTo>
                      <a:lnTo>
                        <a:pt x="11601" y="17658"/>
                      </a:lnTo>
                      <a:lnTo>
                        <a:pt x="11601" y="17846"/>
                      </a:lnTo>
                      <a:lnTo>
                        <a:pt x="11545" y="17992"/>
                      </a:lnTo>
                      <a:cubicBezTo>
                        <a:pt x="11502" y="17998"/>
                        <a:pt x="11463" y="18023"/>
                        <a:pt x="11436" y="18061"/>
                      </a:cubicBezTo>
                      <a:cubicBezTo>
                        <a:pt x="11389" y="18127"/>
                        <a:pt x="11384" y="18220"/>
                        <a:pt x="11423" y="18293"/>
                      </a:cubicBezTo>
                      <a:cubicBezTo>
                        <a:pt x="11408" y="18312"/>
                        <a:pt x="11392" y="18330"/>
                        <a:pt x="11374" y="18346"/>
                      </a:cubicBezTo>
                      <a:cubicBezTo>
                        <a:pt x="11337" y="18380"/>
                        <a:pt x="11294" y="18406"/>
                        <a:pt x="11249" y="18422"/>
                      </a:cubicBezTo>
                      <a:lnTo>
                        <a:pt x="11126" y="18475"/>
                      </a:lnTo>
                      <a:lnTo>
                        <a:pt x="11059" y="18480"/>
                      </a:lnTo>
                      <a:lnTo>
                        <a:pt x="10976" y="18431"/>
                      </a:lnTo>
                      <a:lnTo>
                        <a:pt x="10881" y="18320"/>
                      </a:lnTo>
                      <a:lnTo>
                        <a:pt x="10821" y="18218"/>
                      </a:lnTo>
                      <a:lnTo>
                        <a:pt x="10773" y="18044"/>
                      </a:lnTo>
                      <a:lnTo>
                        <a:pt x="10756" y="17922"/>
                      </a:lnTo>
                      <a:lnTo>
                        <a:pt x="10676" y="17775"/>
                      </a:lnTo>
                      <a:lnTo>
                        <a:pt x="10591" y="17699"/>
                      </a:lnTo>
                      <a:lnTo>
                        <a:pt x="10518" y="17512"/>
                      </a:lnTo>
                      <a:lnTo>
                        <a:pt x="10459" y="17386"/>
                      </a:lnTo>
                      <a:lnTo>
                        <a:pt x="10429" y="17283"/>
                      </a:lnTo>
                      <a:cubicBezTo>
                        <a:pt x="10421" y="17238"/>
                        <a:pt x="10409" y="17195"/>
                        <a:pt x="10393" y="17153"/>
                      </a:cubicBezTo>
                      <a:cubicBezTo>
                        <a:pt x="10371" y="17098"/>
                        <a:pt x="10343" y="17047"/>
                        <a:pt x="10309" y="17001"/>
                      </a:cubicBezTo>
                      <a:lnTo>
                        <a:pt x="10248" y="16876"/>
                      </a:lnTo>
                      <a:lnTo>
                        <a:pt x="10194" y="16723"/>
                      </a:lnTo>
                      <a:lnTo>
                        <a:pt x="10118" y="16387"/>
                      </a:lnTo>
                      <a:lnTo>
                        <a:pt x="10118" y="16125"/>
                      </a:lnTo>
                      <a:cubicBezTo>
                        <a:pt x="10118" y="16079"/>
                        <a:pt x="10118" y="16033"/>
                        <a:pt x="10118" y="15987"/>
                      </a:cubicBezTo>
                      <a:cubicBezTo>
                        <a:pt x="10117" y="15897"/>
                        <a:pt x="10115" y="15808"/>
                        <a:pt x="10112" y="15718"/>
                      </a:cubicBezTo>
                      <a:lnTo>
                        <a:pt x="10021" y="15510"/>
                      </a:lnTo>
                      <a:lnTo>
                        <a:pt x="9917" y="15473"/>
                      </a:lnTo>
                      <a:lnTo>
                        <a:pt x="9807" y="15540"/>
                      </a:lnTo>
                      <a:lnTo>
                        <a:pt x="9702" y="15576"/>
                      </a:lnTo>
                      <a:lnTo>
                        <a:pt x="9604" y="15501"/>
                      </a:lnTo>
                      <a:lnTo>
                        <a:pt x="9518" y="15434"/>
                      </a:lnTo>
                      <a:lnTo>
                        <a:pt x="9354" y="15318"/>
                      </a:lnTo>
                      <a:lnTo>
                        <a:pt x="9312" y="15235"/>
                      </a:lnTo>
                      <a:lnTo>
                        <a:pt x="9320" y="15135"/>
                      </a:lnTo>
                      <a:lnTo>
                        <a:pt x="9349" y="15043"/>
                      </a:lnTo>
                      <a:lnTo>
                        <a:pt x="9252" y="14925"/>
                      </a:lnTo>
                      <a:cubicBezTo>
                        <a:pt x="9222" y="14896"/>
                        <a:pt x="9191" y="14869"/>
                        <a:pt x="9159" y="14844"/>
                      </a:cubicBezTo>
                      <a:cubicBezTo>
                        <a:pt x="9113" y="14807"/>
                        <a:pt x="9066" y="14774"/>
                        <a:pt x="9016" y="14744"/>
                      </a:cubicBezTo>
                      <a:lnTo>
                        <a:pt x="9004" y="14578"/>
                      </a:lnTo>
                      <a:lnTo>
                        <a:pt x="8867" y="14351"/>
                      </a:lnTo>
                      <a:lnTo>
                        <a:pt x="8718" y="14337"/>
                      </a:lnTo>
                      <a:lnTo>
                        <a:pt x="8446" y="14318"/>
                      </a:lnTo>
                      <a:lnTo>
                        <a:pt x="8237" y="14290"/>
                      </a:lnTo>
                      <a:lnTo>
                        <a:pt x="8129" y="14235"/>
                      </a:lnTo>
                      <a:lnTo>
                        <a:pt x="8021" y="14242"/>
                      </a:lnTo>
                      <a:cubicBezTo>
                        <a:pt x="7979" y="14277"/>
                        <a:pt x="7925" y="14284"/>
                        <a:pt x="7876" y="14263"/>
                      </a:cubicBezTo>
                      <a:cubicBezTo>
                        <a:pt x="7829" y="14242"/>
                        <a:pt x="7794" y="14195"/>
                        <a:pt x="7782" y="14138"/>
                      </a:cubicBezTo>
                      <a:cubicBezTo>
                        <a:pt x="7742" y="14107"/>
                        <a:pt x="7698" y="14084"/>
                        <a:pt x="7652" y="14068"/>
                      </a:cubicBezTo>
                      <a:cubicBezTo>
                        <a:pt x="7569" y="14040"/>
                        <a:pt x="7482" y="14038"/>
                        <a:pt x="7399" y="14061"/>
                      </a:cubicBezTo>
                      <a:lnTo>
                        <a:pt x="7248" y="13904"/>
                      </a:lnTo>
                      <a:lnTo>
                        <a:pt x="7291" y="13677"/>
                      </a:lnTo>
                      <a:lnTo>
                        <a:pt x="7244" y="13548"/>
                      </a:lnTo>
                      <a:lnTo>
                        <a:pt x="7098" y="13580"/>
                      </a:lnTo>
                      <a:lnTo>
                        <a:pt x="6814" y="13580"/>
                      </a:lnTo>
                      <a:lnTo>
                        <a:pt x="6626" y="13386"/>
                      </a:lnTo>
                      <a:lnTo>
                        <a:pt x="6541" y="13238"/>
                      </a:lnTo>
                      <a:cubicBezTo>
                        <a:pt x="6526" y="13193"/>
                        <a:pt x="6503" y="13152"/>
                        <a:pt x="6473" y="13118"/>
                      </a:cubicBezTo>
                      <a:cubicBezTo>
                        <a:pt x="6437" y="13076"/>
                        <a:pt x="6392" y="13046"/>
                        <a:pt x="6343" y="13030"/>
                      </a:cubicBezTo>
                      <a:cubicBezTo>
                        <a:pt x="6344" y="12983"/>
                        <a:pt x="6342" y="12936"/>
                        <a:pt x="6337" y="12889"/>
                      </a:cubicBezTo>
                      <a:cubicBezTo>
                        <a:pt x="6329" y="12807"/>
                        <a:pt x="6313" y="12726"/>
                        <a:pt x="6283" y="12651"/>
                      </a:cubicBezTo>
                      <a:cubicBezTo>
                        <a:pt x="6249" y="12563"/>
                        <a:pt x="6198" y="12485"/>
                        <a:pt x="6130" y="12429"/>
                      </a:cubicBezTo>
                      <a:cubicBezTo>
                        <a:pt x="6082" y="12389"/>
                        <a:pt x="6027" y="12361"/>
                        <a:pt x="5969" y="12348"/>
                      </a:cubicBezTo>
                      <a:lnTo>
                        <a:pt x="5954" y="12542"/>
                      </a:lnTo>
                      <a:cubicBezTo>
                        <a:pt x="5965" y="12594"/>
                        <a:pt x="5973" y="12648"/>
                        <a:pt x="5978" y="12701"/>
                      </a:cubicBezTo>
                      <a:cubicBezTo>
                        <a:pt x="5984" y="12772"/>
                        <a:pt x="5984" y="12842"/>
                        <a:pt x="5978" y="12912"/>
                      </a:cubicBezTo>
                      <a:cubicBezTo>
                        <a:pt x="6004" y="12980"/>
                        <a:pt x="6023" y="13052"/>
                        <a:pt x="6034" y="13125"/>
                      </a:cubicBezTo>
                      <a:cubicBezTo>
                        <a:pt x="6046" y="13201"/>
                        <a:pt x="6049" y="13278"/>
                        <a:pt x="6044" y="13354"/>
                      </a:cubicBezTo>
                      <a:cubicBezTo>
                        <a:pt x="6021" y="13399"/>
                        <a:pt x="6033" y="13457"/>
                        <a:pt x="6073" y="13484"/>
                      </a:cubicBezTo>
                      <a:cubicBezTo>
                        <a:pt x="6141" y="13530"/>
                        <a:pt x="6224" y="13462"/>
                        <a:pt x="6209" y="13373"/>
                      </a:cubicBezTo>
                      <a:cubicBezTo>
                        <a:pt x="6230" y="13352"/>
                        <a:pt x="6260" y="13347"/>
                        <a:pt x="6285" y="13359"/>
                      </a:cubicBezTo>
                      <a:cubicBezTo>
                        <a:pt x="6362" y="13396"/>
                        <a:pt x="6358" y="13523"/>
                        <a:pt x="6279" y="13554"/>
                      </a:cubicBezTo>
                      <a:lnTo>
                        <a:pt x="6257" y="13760"/>
                      </a:lnTo>
                      <a:lnTo>
                        <a:pt x="6330" y="13908"/>
                      </a:lnTo>
                      <a:lnTo>
                        <a:pt x="6470" y="13915"/>
                      </a:lnTo>
                      <a:lnTo>
                        <a:pt x="6606" y="13928"/>
                      </a:lnTo>
                      <a:lnTo>
                        <a:pt x="6799" y="13928"/>
                      </a:lnTo>
                      <a:cubicBezTo>
                        <a:pt x="6828" y="13893"/>
                        <a:pt x="6859" y="13860"/>
                        <a:pt x="6892" y="13829"/>
                      </a:cubicBezTo>
                      <a:cubicBezTo>
                        <a:pt x="6935" y="13787"/>
                        <a:pt x="6980" y="13750"/>
                        <a:pt x="7028" y="13717"/>
                      </a:cubicBezTo>
                      <a:lnTo>
                        <a:pt x="7153" y="13697"/>
                      </a:lnTo>
                      <a:lnTo>
                        <a:pt x="7172" y="13798"/>
                      </a:lnTo>
                      <a:lnTo>
                        <a:pt x="7108" y="13909"/>
                      </a:lnTo>
                      <a:cubicBezTo>
                        <a:pt x="7092" y="13956"/>
                        <a:pt x="7092" y="14008"/>
                        <a:pt x="7108" y="14055"/>
                      </a:cubicBezTo>
                      <a:cubicBezTo>
                        <a:pt x="7129" y="14115"/>
                        <a:pt x="7173" y="14159"/>
                        <a:pt x="7227" y="14175"/>
                      </a:cubicBezTo>
                      <a:lnTo>
                        <a:pt x="7468" y="14356"/>
                      </a:lnTo>
                      <a:lnTo>
                        <a:pt x="7490" y="14477"/>
                      </a:lnTo>
                      <a:lnTo>
                        <a:pt x="7524" y="14583"/>
                      </a:lnTo>
                      <a:cubicBezTo>
                        <a:pt x="7554" y="14623"/>
                        <a:pt x="7576" y="14671"/>
                        <a:pt x="7586" y="14722"/>
                      </a:cubicBezTo>
                      <a:cubicBezTo>
                        <a:pt x="7597" y="14771"/>
                        <a:pt x="7597" y="14823"/>
                        <a:pt x="7586" y="14873"/>
                      </a:cubicBezTo>
                      <a:lnTo>
                        <a:pt x="7532" y="14967"/>
                      </a:lnTo>
                      <a:lnTo>
                        <a:pt x="7433" y="15055"/>
                      </a:lnTo>
                      <a:lnTo>
                        <a:pt x="7433" y="15138"/>
                      </a:lnTo>
                      <a:lnTo>
                        <a:pt x="7363" y="15180"/>
                      </a:lnTo>
                      <a:lnTo>
                        <a:pt x="7303" y="15145"/>
                      </a:lnTo>
                      <a:lnTo>
                        <a:pt x="7229" y="15249"/>
                      </a:lnTo>
                      <a:lnTo>
                        <a:pt x="7223" y="15376"/>
                      </a:lnTo>
                      <a:lnTo>
                        <a:pt x="7123" y="15465"/>
                      </a:lnTo>
                      <a:lnTo>
                        <a:pt x="7038" y="15486"/>
                      </a:lnTo>
                      <a:lnTo>
                        <a:pt x="6978" y="15576"/>
                      </a:lnTo>
                      <a:lnTo>
                        <a:pt x="6918" y="15614"/>
                      </a:lnTo>
                      <a:cubicBezTo>
                        <a:pt x="6866" y="15614"/>
                        <a:pt x="6815" y="15617"/>
                        <a:pt x="6763" y="15621"/>
                      </a:cubicBezTo>
                      <a:cubicBezTo>
                        <a:pt x="6681" y="15628"/>
                        <a:pt x="6598" y="15641"/>
                        <a:pt x="6517" y="15660"/>
                      </a:cubicBezTo>
                      <a:lnTo>
                        <a:pt x="6396" y="15693"/>
                      </a:lnTo>
                      <a:lnTo>
                        <a:pt x="6267" y="15714"/>
                      </a:lnTo>
                      <a:lnTo>
                        <a:pt x="6183" y="15748"/>
                      </a:lnTo>
                      <a:lnTo>
                        <a:pt x="6093" y="15845"/>
                      </a:lnTo>
                      <a:lnTo>
                        <a:pt x="5982" y="15896"/>
                      </a:lnTo>
                      <a:lnTo>
                        <a:pt x="5844" y="15903"/>
                      </a:lnTo>
                      <a:lnTo>
                        <a:pt x="5726" y="15903"/>
                      </a:lnTo>
                      <a:cubicBezTo>
                        <a:pt x="5691" y="15908"/>
                        <a:pt x="5656" y="15915"/>
                        <a:pt x="5622" y="15924"/>
                      </a:cubicBezTo>
                      <a:cubicBezTo>
                        <a:pt x="5554" y="15941"/>
                        <a:pt x="5488" y="15964"/>
                        <a:pt x="5423" y="15993"/>
                      </a:cubicBezTo>
                      <a:cubicBezTo>
                        <a:pt x="5367" y="15995"/>
                        <a:pt x="5310" y="15992"/>
                        <a:pt x="5253" y="15986"/>
                      </a:cubicBezTo>
                      <a:cubicBezTo>
                        <a:pt x="5188" y="15980"/>
                        <a:pt x="5123" y="15968"/>
                        <a:pt x="5059" y="15952"/>
                      </a:cubicBezTo>
                      <a:lnTo>
                        <a:pt x="4827" y="15910"/>
                      </a:lnTo>
                      <a:lnTo>
                        <a:pt x="4622" y="15910"/>
                      </a:lnTo>
                      <a:lnTo>
                        <a:pt x="4537" y="15972"/>
                      </a:lnTo>
                      <a:cubicBezTo>
                        <a:pt x="4532" y="16014"/>
                        <a:pt x="4535" y="16057"/>
                        <a:pt x="4547" y="16098"/>
                      </a:cubicBezTo>
                      <a:cubicBezTo>
                        <a:pt x="4560" y="16143"/>
                        <a:pt x="4583" y="16184"/>
                        <a:pt x="4608" y="16223"/>
                      </a:cubicBezTo>
                      <a:cubicBezTo>
                        <a:pt x="4649" y="16284"/>
                        <a:pt x="4694" y="16339"/>
                        <a:pt x="4745" y="16389"/>
                      </a:cubicBezTo>
                      <a:cubicBezTo>
                        <a:pt x="4786" y="16422"/>
                        <a:pt x="4834" y="16443"/>
                        <a:pt x="4883" y="16452"/>
                      </a:cubicBezTo>
                      <a:cubicBezTo>
                        <a:pt x="4971" y="16467"/>
                        <a:pt x="5061" y="16441"/>
                        <a:pt x="5149" y="16456"/>
                      </a:cubicBezTo>
                      <a:cubicBezTo>
                        <a:pt x="5202" y="16466"/>
                        <a:pt x="5253" y="16491"/>
                        <a:pt x="5303" y="16514"/>
                      </a:cubicBezTo>
                      <a:cubicBezTo>
                        <a:pt x="5349" y="16535"/>
                        <a:pt x="5394" y="16555"/>
                        <a:pt x="5440" y="16574"/>
                      </a:cubicBezTo>
                      <a:lnTo>
                        <a:pt x="5559" y="16588"/>
                      </a:lnTo>
                      <a:cubicBezTo>
                        <a:pt x="5605" y="16588"/>
                        <a:pt x="5651" y="16590"/>
                        <a:pt x="5697" y="16595"/>
                      </a:cubicBezTo>
                      <a:cubicBezTo>
                        <a:pt x="5754" y="16601"/>
                        <a:pt x="5811" y="16611"/>
                        <a:pt x="5867" y="16625"/>
                      </a:cubicBezTo>
                      <a:lnTo>
                        <a:pt x="5903" y="16764"/>
                      </a:lnTo>
                      <a:lnTo>
                        <a:pt x="5885" y="16889"/>
                      </a:lnTo>
                      <a:lnTo>
                        <a:pt x="5903" y="16977"/>
                      </a:lnTo>
                      <a:lnTo>
                        <a:pt x="5791" y="17080"/>
                      </a:lnTo>
                      <a:lnTo>
                        <a:pt x="5755" y="17189"/>
                      </a:lnTo>
                      <a:lnTo>
                        <a:pt x="5710" y="17363"/>
                      </a:lnTo>
                      <a:lnTo>
                        <a:pt x="5654" y="17453"/>
                      </a:lnTo>
                      <a:lnTo>
                        <a:pt x="5570" y="17552"/>
                      </a:lnTo>
                      <a:lnTo>
                        <a:pt x="5524" y="17638"/>
                      </a:lnTo>
                      <a:lnTo>
                        <a:pt x="5430" y="17728"/>
                      </a:lnTo>
                      <a:lnTo>
                        <a:pt x="5378" y="17827"/>
                      </a:lnTo>
                      <a:lnTo>
                        <a:pt x="5329" y="17901"/>
                      </a:lnTo>
                      <a:lnTo>
                        <a:pt x="5285" y="17947"/>
                      </a:lnTo>
                      <a:lnTo>
                        <a:pt x="5207" y="18030"/>
                      </a:lnTo>
                      <a:lnTo>
                        <a:pt x="5088" y="18145"/>
                      </a:lnTo>
                      <a:lnTo>
                        <a:pt x="4891" y="18247"/>
                      </a:lnTo>
                      <a:lnTo>
                        <a:pt x="4765" y="18267"/>
                      </a:lnTo>
                      <a:lnTo>
                        <a:pt x="4622" y="18360"/>
                      </a:lnTo>
                      <a:lnTo>
                        <a:pt x="4507" y="18429"/>
                      </a:lnTo>
                      <a:cubicBezTo>
                        <a:pt x="4459" y="18470"/>
                        <a:pt x="4409" y="18508"/>
                        <a:pt x="4358" y="18544"/>
                      </a:cubicBezTo>
                      <a:cubicBezTo>
                        <a:pt x="4311" y="18577"/>
                        <a:pt x="4263" y="18608"/>
                        <a:pt x="4214" y="18637"/>
                      </a:cubicBezTo>
                      <a:lnTo>
                        <a:pt x="4051" y="18720"/>
                      </a:lnTo>
                      <a:lnTo>
                        <a:pt x="4029" y="18928"/>
                      </a:lnTo>
                      <a:cubicBezTo>
                        <a:pt x="3996" y="18947"/>
                        <a:pt x="3969" y="18975"/>
                        <a:pt x="3951" y="19011"/>
                      </a:cubicBezTo>
                      <a:cubicBezTo>
                        <a:pt x="3923" y="19064"/>
                        <a:pt x="3916" y="19128"/>
                        <a:pt x="3932" y="19187"/>
                      </a:cubicBezTo>
                      <a:lnTo>
                        <a:pt x="4003" y="19338"/>
                      </a:lnTo>
                      <a:lnTo>
                        <a:pt x="4019" y="19497"/>
                      </a:lnTo>
                      <a:lnTo>
                        <a:pt x="4013" y="19585"/>
                      </a:lnTo>
                      <a:lnTo>
                        <a:pt x="4214" y="19924"/>
                      </a:lnTo>
                      <a:lnTo>
                        <a:pt x="4298" y="20091"/>
                      </a:lnTo>
                      <a:lnTo>
                        <a:pt x="4246" y="20160"/>
                      </a:lnTo>
                      <a:cubicBezTo>
                        <a:pt x="4252" y="20198"/>
                        <a:pt x="4262" y="20234"/>
                        <a:pt x="4276" y="20269"/>
                      </a:cubicBezTo>
                      <a:cubicBezTo>
                        <a:pt x="4297" y="20321"/>
                        <a:pt x="4326" y="20368"/>
                        <a:pt x="4362" y="20407"/>
                      </a:cubicBezTo>
                      <a:cubicBezTo>
                        <a:pt x="4384" y="20460"/>
                        <a:pt x="4408" y="20511"/>
                        <a:pt x="4435" y="20560"/>
                      </a:cubicBezTo>
                      <a:cubicBezTo>
                        <a:pt x="4461" y="20609"/>
                        <a:pt x="4490" y="20657"/>
                        <a:pt x="4509" y="20711"/>
                      </a:cubicBezTo>
                      <a:cubicBezTo>
                        <a:pt x="4528" y="20764"/>
                        <a:pt x="4538" y="20821"/>
                        <a:pt x="4537" y="20879"/>
                      </a:cubicBezTo>
                      <a:cubicBezTo>
                        <a:pt x="4491" y="20895"/>
                        <a:pt x="4442" y="20897"/>
                        <a:pt x="4394" y="20886"/>
                      </a:cubicBezTo>
                      <a:cubicBezTo>
                        <a:pt x="4338" y="20872"/>
                        <a:pt x="4284" y="20839"/>
                        <a:pt x="4226" y="20844"/>
                      </a:cubicBezTo>
                      <a:cubicBezTo>
                        <a:pt x="4059" y="20859"/>
                        <a:pt x="3988" y="21097"/>
                        <a:pt x="4114" y="21226"/>
                      </a:cubicBezTo>
                      <a:lnTo>
                        <a:pt x="4334" y="21600"/>
                      </a:lnTo>
                      <a:cubicBezTo>
                        <a:pt x="2302" y="19692"/>
                        <a:pt x="881" y="17057"/>
                        <a:pt x="296" y="14112"/>
                      </a:cubicBezTo>
                      <a:cubicBezTo>
                        <a:pt x="-269" y="11265"/>
                        <a:pt x="-20" y="8283"/>
                        <a:pt x="1006" y="5612"/>
                      </a:cubicBezTo>
                      <a:lnTo>
                        <a:pt x="1246" y="5877"/>
                      </a:lnTo>
                      <a:lnTo>
                        <a:pt x="1393" y="5923"/>
                      </a:lnTo>
                      <a:lnTo>
                        <a:pt x="1444" y="5803"/>
                      </a:lnTo>
                      <a:lnTo>
                        <a:pt x="1572" y="5553"/>
                      </a:lnTo>
                      <a:cubicBezTo>
                        <a:pt x="1602" y="5549"/>
                        <a:pt x="1631" y="5546"/>
                        <a:pt x="1660" y="5543"/>
                      </a:cubicBezTo>
                      <a:cubicBezTo>
                        <a:pt x="1709" y="5539"/>
                        <a:pt x="1759" y="5538"/>
                        <a:pt x="1805" y="5559"/>
                      </a:cubicBezTo>
                      <a:cubicBezTo>
                        <a:pt x="1864" y="5586"/>
                        <a:pt x="1906" y="5647"/>
                        <a:pt x="1916" y="5720"/>
                      </a:cubicBezTo>
                      <a:lnTo>
                        <a:pt x="2039" y="6093"/>
                      </a:lnTo>
                      <a:lnTo>
                        <a:pt x="2184" y="6323"/>
                      </a:lnTo>
                      <a:lnTo>
                        <a:pt x="2296" y="6527"/>
                      </a:lnTo>
                      <a:lnTo>
                        <a:pt x="2288" y="6750"/>
                      </a:lnTo>
                      <a:lnTo>
                        <a:pt x="2411" y="6885"/>
                      </a:lnTo>
                      <a:lnTo>
                        <a:pt x="2523" y="7042"/>
                      </a:lnTo>
                      <a:lnTo>
                        <a:pt x="2571" y="7246"/>
                      </a:lnTo>
                      <a:lnTo>
                        <a:pt x="2459" y="7533"/>
                      </a:lnTo>
                      <a:cubicBezTo>
                        <a:pt x="2429" y="7569"/>
                        <a:pt x="2403" y="7609"/>
                        <a:pt x="2381" y="7653"/>
                      </a:cubicBezTo>
                      <a:cubicBezTo>
                        <a:pt x="2341" y="7735"/>
                        <a:pt x="2318" y="7827"/>
                        <a:pt x="2314" y="7922"/>
                      </a:cubicBezTo>
                      <a:cubicBezTo>
                        <a:pt x="2278" y="7895"/>
                        <a:pt x="2233" y="7891"/>
                        <a:pt x="2194" y="7912"/>
                      </a:cubicBezTo>
                      <a:cubicBezTo>
                        <a:pt x="2065" y="7983"/>
                        <a:pt x="2083" y="8201"/>
                        <a:pt x="2221" y="8243"/>
                      </a:cubicBezTo>
                      <a:cubicBezTo>
                        <a:pt x="2246" y="8318"/>
                        <a:pt x="2273" y="8392"/>
                        <a:pt x="2301" y="8465"/>
                      </a:cubicBezTo>
                      <a:cubicBezTo>
                        <a:pt x="2338" y="8559"/>
                        <a:pt x="2378" y="8653"/>
                        <a:pt x="2392" y="8755"/>
                      </a:cubicBezTo>
                      <a:cubicBezTo>
                        <a:pt x="2406" y="8853"/>
                        <a:pt x="2394" y="8953"/>
                        <a:pt x="2400" y="9052"/>
                      </a:cubicBezTo>
                      <a:cubicBezTo>
                        <a:pt x="2409" y="9185"/>
                        <a:pt x="2449" y="9313"/>
                        <a:pt x="2497" y="9435"/>
                      </a:cubicBezTo>
                      <a:cubicBezTo>
                        <a:pt x="2522" y="9499"/>
                        <a:pt x="2550" y="9563"/>
                        <a:pt x="2580" y="9625"/>
                      </a:cubicBezTo>
                      <a:cubicBezTo>
                        <a:pt x="2640" y="9538"/>
                        <a:pt x="2694" y="9445"/>
                        <a:pt x="2743" y="9348"/>
                      </a:cubicBezTo>
                      <a:cubicBezTo>
                        <a:pt x="2767" y="9299"/>
                        <a:pt x="2792" y="9247"/>
                        <a:pt x="2836" y="9221"/>
                      </a:cubicBezTo>
                      <a:cubicBezTo>
                        <a:pt x="2945" y="9158"/>
                        <a:pt x="3069" y="9269"/>
                        <a:pt x="3042" y="9407"/>
                      </a:cubicBezTo>
                      <a:cubicBezTo>
                        <a:pt x="3080" y="9427"/>
                        <a:pt x="3109" y="9463"/>
                        <a:pt x="3123" y="9508"/>
                      </a:cubicBezTo>
                      <a:cubicBezTo>
                        <a:pt x="3135" y="9547"/>
                        <a:pt x="3135" y="9590"/>
                        <a:pt x="3123" y="9628"/>
                      </a:cubicBezTo>
                      <a:cubicBezTo>
                        <a:pt x="3137" y="9680"/>
                        <a:pt x="3152" y="9731"/>
                        <a:pt x="3168" y="9782"/>
                      </a:cubicBezTo>
                      <a:cubicBezTo>
                        <a:pt x="3199" y="9874"/>
                        <a:pt x="3234" y="9964"/>
                        <a:pt x="3273" y="10051"/>
                      </a:cubicBezTo>
                      <a:cubicBezTo>
                        <a:pt x="3350" y="10082"/>
                        <a:pt x="3405" y="10159"/>
                        <a:pt x="3417" y="10252"/>
                      </a:cubicBezTo>
                      <a:cubicBezTo>
                        <a:pt x="3425" y="10310"/>
                        <a:pt x="3414" y="10372"/>
                        <a:pt x="3433" y="10428"/>
                      </a:cubicBezTo>
                      <a:cubicBezTo>
                        <a:pt x="3472" y="10537"/>
                        <a:pt x="3593" y="10568"/>
                        <a:pt x="3669" y="10489"/>
                      </a:cubicBezTo>
                      <a:lnTo>
                        <a:pt x="3848" y="10517"/>
                      </a:lnTo>
                      <a:lnTo>
                        <a:pt x="3887" y="10677"/>
                      </a:lnTo>
                      <a:lnTo>
                        <a:pt x="3957" y="10763"/>
                      </a:lnTo>
                      <a:lnTo>
                        <a:pt x="4118" y="10778"/>
                      </a:lnTo>
                      <a:lnTo>
                        <a:pt x="4294" y="10751"/>
                      </a:lnTo>
                      <a:cubicBezTo>
                        <a:pt x="4328" y="10680"/>
                        <a:pt x="4361" y="10609"/>
                        <a:pt x="4394" y="10538"/>
                      </a:cubicBezTo>
                      <a:cubicBezTo>
                        <a:pt x="4461" y="10389"/>
                        <a:pt x="4525" y="10237"/>
                        <a:pt x="4586" y="10084"/>
                      </a:cubicBezTo>
                      <a:cubicBezTo>
                        <a:pt x="4723" y="10101"/>
                        <a:pt x="4775" y="9885"/>
                        <a:pt x="4651" y="9818"/>
                      </a:cubicBezTo>
                      <a:cubicBezTo>
                        <a:pt x="4554" y="9767"/>
                        <a:pt x="4477" y="9904"/>
                        <a:pt x="4380" y="9920"/>
                      </a:cubicBezTo>
                      <a:cubicBezTo>
                        <a:pt x="4251" y="9942"/>
                        <a:pt x="4154" y="9786"/>
                        <a:pt x="4214" y="9652"/>
                      </a:cubicBezTo>
                      <a:lnTo>
                        <a:pt x="3896" y="9443"/>
                      </a:lnTo>
                      <a:lnTo>
                        <a:pt x="3827" y="9279"/>
                      </a:lnTo>
                      <a:lnTo>
                        <a:pt x="3869" y="8992"/>
                      </a:lnTo>
                      <a:lnTo>
                        <a:pt x="3979" y="8687"/>
                      </a:lnTo>
                      <a:lnTo>
                        <a:pt x="4075" y="8326"/>
                      </a:lnTo>
                      <a:lnTo>
                        <a:pt x="3907" y="8067"/>
                      </a:lnTo>
                      <a:cubicBezTo>
                        <a:pt x="3888" y="8125"/>
                        <a:pt x="3873" y="8184"/>
                        <a:pt x="3861" y="8243"/>
                      </a:cubicBezTo>
                      <a:cubicBezTo>
                        <a:pt x="3834" y="8382"/>
                        <a:pt x="3824" y="8524"/>
                        <a:pt x="3832" y="8666"/>
                      </a:cubicBezTo>
                      <a:lnTo>
                        <a:pt x="3738" y="8824"/>
                      </a:lnTo>
                      <a:lnTo>
                        <a:pt x="3632" y="9015"/>
                      </a:lnTo>
                      <a:lnTo>
                        <a:pt x="3465" y="8931"/>
                      </a:lnTo>
                      <a:cubicBezTo>
                        <a:pt x="3441" y="8880"/>
                        <a:pt x="3420" y="8826"/>
                        <a:pt x="3402" y="8771"/>
                      </a:cubicBezTo>
                      <a:cubicBezTo>
                        <a:pt x="3365" y="8659"/>
                        <a:pt x="3343" y="8537"/>
                        <a:pt x="3372" y="8422"/>
                      </a:cubicBezTo>
                      <a:cubicBezTo>
                        <a:pt x="3404" y="8296"/>
                        <a:pt x="3495" y="8200"/>
                        <a:pt x="3525" y="8073"/>
                      </a:cubicBezTo>
                      <a:cubicBezTo>
                        <a:pt x="3550" y="7965"/>
                        <a:pt x="3528" y="7851"/>
                        <a:pt x="3535" y="7740"/>
                      </a:cubicBezTo>
                      <a:cubicBezTo>
                        <a:pt x="3544" y="7599"/>
                        <a:pt x="3599" y="7467"/>
                        <a:pt x="3688" y="7370"/>
                      </a:cubicBezTo>
                      <a:cubicBezTo>
                        <a:pt x="3661" y="7278"/>
                        <a:pt x="3641" y="7183"/>
                        <a:pt x="3629" y="7087"/>
                      </a:cubicBezTo>
                      <a:cubicBezTo>
                        <a:pt x="3616" y="6976"/>
                        <a:pt x="3614" y="6864"/>
                        <a:pt x="3621" y="6753"/>
                      </a:cubicBezTo>
                      <a:cubicBezTo>
                        <a:pt x="3631" y="6615"/>
                        <a:pt x="3656" y="6479"/>
                        <a:pt x="3696" y="6348"/>
                      </a:cubicBezTo>
                      <a:lnTo>
                        <a:pt x="3712" y="6050"/>
                      </a:lnTo>
                      <a:lnTo>
                        <a:pt x="3587" y="6161"/>
                      </a:lnTo>
                      <a:cubicBezTo>
                        <a:pt x="3548" y="6243"/>
                        <a:pt x="3518" y="6330"/>
                        <a:pt x="3499" y="6420"/>
                      </a:cubicBezTo>
                      <a:cubicBezTo>
                        <a:pt x="3473" y="6538"/>
                        <a:pt x="3466" y="6661"/>
                        <a:pt x="3477" y="6782"/>
                      </a:cubicBezTo>
                      <a:cubicBezTo>
                        <a:pt x="3453" y="6846"/>
                        <a:pt x="3440" y="6915"/>
                        <a:pt x="3437" y="6985"/>
                      </a:cubicBezTo>
                      <a:cubicBezTo>
                        <a:pt x="3435" y="7044"/>
                        <a:pt x="3440" y="7103"/>
                        <a:pt x="3453" y="7160"/>
                      </a:cubicBezTo>
                      <a:lnTo>
                        <a:pt x="3485" y="7354"/>
                      </a:lnTo>
                      <a:lnTo>
                        <a:pt x="3408" y="7574"/>
                      </a:lnTo>
                      <a:lnTo>
                        <a:pt x="3248" y="7500"/>
                      </a:lnTo>
                      <a:lnTo>
                        <a:pt x="3125" y="7642"/>
                      </a:lnTo>
                      <a:lnTo>
                        <a:pt x="2999" y="7741"/>
                      </a:lnTo>
                      <a:lnTo>
                        <a:pt x="2919" y="7814"/>
                      </a:lnTo>
                      <a:lnTo>
                        <a:pt x="2818" y="7903"/>
                      </a:lnTo>
                      <a:cubicBezTo>
                        <a:pt x="2783" y="7851"/>
                        <a:pt x="2759" y="7791"/>
                        <a:pt x="2745" y="7727"/>
                      </a:cubicBezTo>
                      <a:cubicBezTo>
                        <a:pt x="2730" y="7655"/>
                        <a:pt x="2730" y="7580"/>
                        <a:pt x="2745" y="7508"/>
                      </a:cubicBezTo>
                      <a:lnTo>
                        <a:pt x="2761" y="7317"/>
                      </a:lnTo>
                      <a:lnTo>
                        <a:pt x="2978" y="7320"/>
                      </a:lnTo>
                      <a:lnTo>
                        <a:pt x="3051" y="7425"/>
                      </a:lnTo>
                      <a:cubicBezTo>
                        <a:pt x="3079" y="7445"/>
                        <a:pt x="3113" y="7450"/>
                        <a:pt x="3144" y="7437"/>
                      </a:cubicBezTo>
                      <a:cubicBezTo>
                        <a:pt x="3219" y="7406"/>
                        <a:pt x="3247" y="7301"/>
                        <a:pt x="3200" y="7227"/>
                      </a:cubicBezTo>
                      <a:cubicBezTo>
                        <a:pt x="3202" y="7148"/>
                        <a:pt x="3202" y="7069"/>
                        <a:pt x="3200" y="6989"/>
                      </a:cubicBezTo>
                      <a:cubicBezTo>
                        <a:pt x="3198" y="6882"/>
                        <a:pt x="3193" y="6775"/>
                        <a:pt x="3184" y="6668"/>
                      </a:cubicBezTo>
                      <a:cubicBezTo>
                        <a:pt x="3196" y="6584"/>
                        <a:pt x="3204" y="6498"/>
                        <a:pt x="3208" y="6413"/>
                      </a:cubicBezTo>
                      <a:cubicBezTo>
                        <a:pt x="3212" y="6344"/>
                        <a:pt x="3213" y="6275"/>
                        <a:pt x="3212" y="6206"/>
                      </a:cubicBezTo>
                      <a:lnTo>
                        <a:pt x="3075" y="6447"/>
                      </a:lnTo>
                      <a:lnTo>
                        <a:pt x="2810" y="6734"/>
                      </a:lnTo>
                      <a:lnTo>
                        <a:pt x="2700" y="6848"/>
                      </a:lnTo>
                      <a:lnTo>
                        <a:pt x="2612" y="6626"/>
                      </a:lnTo>
                      <a:cubicBezTo>
                        <a:pt x="2698" y="6545"/>
                        <a:pt x="2779" y="6458"/>
                        <a:pt x="2855" y="6364"/>
                      </a:cubicBezTo>
                      <a:cubicBezTo>
                        <a:pt x="2946" y="6253"/>
                        <a:pt x="3028" y="6133"/>
                        <a:pt x="3101" y="6006"/>
                      </a:cubicBezTo>
                      <a:lnTo>
                        <a:pt x="3249" y="6006"/>
                      </a:lnTo>
                      <a:lnTo>
                        <a:pt x="3326" y="6110"/>
                      </a:lnTo>
                      <a:lnTo>
                        <a:pt x="3444" y="5888"/>
                      </a:lnTo>
                      <a:lnTo>
                        <a:pt x="3327" y="5799"/>
                      </a:lnTo>
                      <a:lnTo>
                        <a:pt x="3141" y="5835"/>
                      </a:lnTo>
                      <a:lnTo>
                        <a:pt x="3061" y="5734"/>
                      </a:lnTo>
                      <a:lnTo>
                        <a:pt x="3061" y="5579"/>
                      </a:lnTo>
                      <a:cubicBezTo>
                        <a:pt x="3067" y="5506"/>
                        <a:pt x="3026" y="5439"/>
                        <a:pt x="2964" y="5422"/>
                      </a:cubicBezTo>
                      <a:cubicBezTo>
                        <a:pt x="2864" y="5395"/>
                        <a:pt x="2775" y="5498"/>
                        <a:pt x="2798" y="5613"/>
                      </a:cubicBezTo>
                      <a:lnTo>
                        <a:pt x="2657" y="5650"/>
                      </a:lnTo>
                      <a:lnTo>
                        <a:pt x="2472" y="5613"/>
                      </a:lnTo>
                      <a:lnTo>
                        <a:pt x="2382" y="5742"/>
                      </a:lnTo>
                      <a:lnTo>
                        <a:pt x="2318" y="5840"/>
                      </a:lnTo>
                      <a:lnTo>
                        <a:pt x="2168" y="5847"/>
                      </a:lnTo>
                      <a:lnTo>
                        <a:pt x="2067" y="5755"/>
                      </a:lnTo>
                      <a:lnTo>
                        <a:pt x="1907" y="5445"/>
                      </a:lnTo>
                      <a:lnTo>
                        <a:pt x="1987" y="5288"/>
                      </a:lnTo>
                      <a:lnTo>
                        <a:pt x="2051" y="5100"/>
                      </a:lnTo>
                      <a:lnTo>
                        <a:pt x="2121" y="4918"/>
                      </a:lnTo>
                      <a:lnTo>
                        <a:pt x="2177" y="4760"/>
                      </a:lnTo>
                      <a:lnTo>
                        <a:pt x="2250" y="4615"/>
                      </a:lnTo>
                      <a:lnTo>
                        <a:pt x="2378" y="4449"/>
                      </a:lnTo>
                      <a:cubicBezTo>
                        <a:pt x="2403" y="4432"/>
                        <a:pt x="2427" y="4414"/>
                        <a:pt x="2450" y="4394"/>
                      </a:cubicBezTo>
                      <a:cubicBezTo>
                        <a:pt x="2509" y="4343"/>
                        <a:pt x="2561" y="4283"/>
                        <a:pt x="2605" y="4215"/>
                      </a:cubicBezTo>
                      <a:lnTo>
                        <a:pt x="2693" y="4104"/>
                      </a:lnTo>
                      <a:lnTo>
                        <a:pt x="2803" y="3986"/>
                      </a:lnTo>
                      <a:cubicBezTo>
                        <a:pt x="2816" y="3926"/>
                        <a:pt x="2876" y="3898"/>
                        <a:pt x="2921" y="3931"/>
                      </a:cubicBezTo>
                      <a:cubicBezTo>
                        <a:pt x="2974" y="3970"/>
                        <a:pt x="2965" y="4055"/>
                        <a:pt x="2945" y="4129"/>
                      </a:cubicBezTo>
                      <a:cubicBezTo>
                        <a:pt x="2931" y="4178"/>
                        <a:pt x="2917" y="4228"/>
                        <a:pt x="2902" y="4277"/>
                      </a:cubicBezTo>
                      <a:cubicBezTo>
                        <a:pt x="2901" y="4340"/>
                        <a:pt x="2904" y="4404"/>
                        <a:pt x="2910" y="4467"/>
                      </a:cubicBezTo>
                      <a:cubicBezTo>
                        <a:pt x="2920" y="4567"/>
                        <a:pt x="2938" y="4665"/>
                        <a:pt x="2966" y="4761"/>
                      </a:cubicBezTo>
                      <a:cubicBezTo>
                        <a:pt x="3007" y="4762"/>
                        <a:pt x="3048" y="4752"/>
                        <a:pt x="3086" y="4733"/>
                      </a:cubicBezTo>
                      <a:cubicBezTo>
                        <a:pt x="3186" y="4681"/>
                        <a:pt x="3253" y="4569"/>
                        <a:pt x="3257" y="4443"/>
                      </a:cubicBezTo>
                      <a:lnTo>
                        <a:pt x="3338" y="4313"/>
                      </a:lnTo>
                      <a:lnTo>
                        <a:pt x="3383" y="4178"/>
                      </a:lnTo>
                      <a:cubicBezTo>
                        <a:pt x="3406" y="4107"/>
                        <a:pt x="3422" y="4033"/>
                        <a:pt x="3431" y="3958"/>
                      </a:cubicBezTo>
                      <a:cubicBezTo>
                        <a:pt x="3440" y="3883"/>
                        <a:pt x="3444" y="3803"/>
                        <a:pt x="3487" y="3746"/>
                      </a:cubicBezTo>
                      <a:cubicBezTo>
                        <a:pt x="3520" y="3703"/>
                        <a:pt x="3569" y="3682"/>
                        <a:pt x="3618" y="3691"/>
                      </a:cubicBezTo>
                      <a:cubicBezTo>
                        <a:pt x="3633" y="3729"/>
                        <a:pt x="3645" y="3768"/>
                        <a:pt x="3653" y="3808"/>
                      </a:cubicBezTo>
                      <a:cubicBezTo>
                        <a:pt x="3660" y="3838"/>
                        <a:pt x="3664" y="3868"/>
                        <a:pt x="3667" y="3899"/>
                      </a:cubicBezTo>
                      <a:cubicBezTo>
                        <a:pt x="3669" y="3929"/>
                        <a:pt x="3670" y="3960"/>
                        <a:pt x="3669" y="3990"/>
                      </a:cubicBezTo>
                      <a:lnTo>
                        <a:pt x="3817" y="3830"/>
                      </a:lnTo>
                      <a:lnTo>
                        <a:pt x="3843" y="3947"/>
                      </a:lnTo>
                      <a:cubicBezTo>
                        <a:pt x="3812" y="3965"/>
                        <a:pt x="3797" y="4007"/>
                        <a:pt x="3808" y="4045"/>
                      </a:cubicBezTo>
                      <a:cubicBezTo>
                        <a:pt x="3830" y="4118"/>
                        <a:pt x="3914" y="4130"/>
                        <a:pt x="3950" y="4067"/>
                      </a:cubicBezTo>
                      <a:lnTo>
                        <a:pt x="3988" y="3925"/>
                      </a:lnTo>
                      <a:lnTo>
                        <a:pt x="3955" y="3755"/>
                      </a:lnTo>
                      <a:lnTo>
                        <a:pt x="3843" y="3626"/>
                      </a:lnTo>
                      <a:cubicBezTo>
                        <a:pt x="3784" y="3589"/>
                        <a:pt x="3775" y="3494"/>
                        <a:pt x="3827" y="3444"/>
                      </a:cubicBezTo>
                      <a:cubicBezTo>
                        <a:pt x="3863" y="3409"/>
                        <a:pt x="3915" y="3412"/>
                        <a:pt x="3948" y="3450"/>
                      </a:cubicBezTo>
                      <a:lnTo>
                        <a:pt x="4100" y="3404"/>
                      </a:lnTo>
                      <a:lnTo>
                        <a:pt x="4117" y="3240"/>
                      </a:lnTo>
                      <a:lnTo>
                        <a:pt x="4210" y="3187"/>
                      </a:lnTo>
                      <a:lnTo>
                        <a:pt x="4319" y="3147"/>
                      </a:lnTo>
                      <a:lnTo>
                        <a:pt x="4565" y="3073"/>
                      </a:lnTo>
                      <a:lnTo>
                        <a:pt x="4627" y="2830"/>
                      </a:lnTo>
                      <a:lnTo>
                        <a:pt x="4391" y="2882"/>
                      </a:lnTo>
                      <a:cubicBezTo>
                        <a:pt x="4368" y="2936"/>
                        <a:pt x="4333" y="2982"/>
                        <a:pt x="4290" y="3015"/>
                      </a:cubicBezTo>
                      <a:cubicBezTo>
                        <a:pt x="4264" y="3035"/>
                        <a:pt x="4236" y="3049"/>
                        <a:pt x="4207" y="3058"/>
                      </a:cubicBezTo>
                      <a:lnTo>
                        <a:pt x="4079" y="2901"/>
                      </a:lnTo>
                      <a:lnTo>
                        <a:pt x="4143" y="2716"/>
                      </a:lnTo>
                      <a:lnTo>
                        <a:pt x="4263" y="2670"/>
                      </a:lnTo>
                      <a:lnTo>
                        <a:pt x="4404" y="2601"/>
                      </a:lnTo>
                      <a:lnTo>
                        <a:pt x="4522" y="2444"/>
                      </a:lnTo>
                      <a:lnTo>
                        <a:pt x="4583" y="2537"/>
                      </a:lnTo>
                      <a:lnTo>
                        <a:pt x="4677" y="2629"/>
                      </a:lnTo>
                      <a:lnTo>
                        <a:pt x="4835" y="2620"/>
                      </a:lnTo>
                      <a:lnTo>
                        <a:pt x="4972" y="2490"/>
                      </a:lnTo>
                      <a:lnTo>
                        <a:pt x="4856" y="2382"/>
                      </a:lnTo>
                      <a:lnTo>
                        <a:pt x="4977" y="2286"/>
                      </a:lnTo>
                      <a:lnTo>
                        <a:pt x="5207" y="2231"/>
                      </a:lnTo>
                      <a:cubicBezTo>
                        <a:pt x="5227" y="2263"/>
                        <a:pt x="5235" y="2303"/>
                        <a:pt x="5229" y="2342"/>
                      </a:cubicBezTo>
                      <a:cubicBezTo>
                        <a:pt x="5222" y="2383"/>
                        <a:pt x="5201" y="2418"/>
                        <a:pt x="5170" y="2440"/>
                      </a:cubicBezTo>
                      <a:lnTo>
                        <a:pt x="5282" y="2513"/>
                      </a:lnTo>
                      <a:lnTo>
                        <a:pt x="5263" y="2618"/>
                      </a:lnTo>
                      <a:lnTo>
                        <a:pt x="5111" y="2683"/>
                      </a:lnTo>
                      <a:lnTo>
                        <a:pt x="5095" y="2825"/>
                      </a:lnTo>
                      <a:lnTo>
                        <a:pt x="4958" y="2969"/>
                      </a:lnTo>
                      <a:lnTo>
                        <a:pt x="4819" y="3096"/>
                      </a:lnTo>
                      <a:lnTo>
                        <a:pt x="4691" y="3226"/>
                      </a:lnTo>
                      <a:lnTo>
                        <a:pt x="4546" y="3404"/>
                      </a:lnTo>
                      <a:lnTo>
                        <a:pt x="4471" y="3556"/>
                      </a:lnTo>
                      <a:cubicBezTo>
                        <a:pt x="4450" y="3591"/>
                        <a:pt x="4428" y="3625"/>
                        <a:pt x="4404" y="3658"/>
                      </a:cubicBezTo>
                      <a:cubicBezTo>
                        <a:pt x="4362" y="3714"/>
                        <a:pt x="4315" y="3766"/>
                        <a:pt x="4265" y="3812"/>
                      </a:cubicBezTo>
                      <a:lnTo>
                        <a:pt x="4166" y="3879"/>
                      </a:lnTo>
                      <a:lnTo>
                        <a:pt x="4099" y="4015"/>
                      </a:lnTo>
                      <a:lnTo>
                        <a:pt x="4318" y="4052"/>
                      </a:lnTo>
                      <a:cubicBezTo>
                        <a:pt x="4352" y="4032"/>
                        <a:pt x="4391" y="4023"/>
                        <a:pt x="4430" y="4024"/>
                      </a:cubicBezTo>
                      <a:cubicBezTo>
                        <a:pt x="4505" y="4027"/>
                        <a:pt x="4574" y="4071"/>
                        <a:pt x="4617" y="4142"/>
                      </a:cubicBezTo>
                      <a:lnTo>
                        <a:pt x="4826" y="4207"/>
                      </a:lnTo>
                      <a:cubicBezTo>
                        <a:pt x="4843" y="4163"/>
                        <a:pt x="4862" y="4121"/>
                        <a:pt x="4882" y="4080"/>
                      </a:cubicBezTo>
                      <a:cubicBezTo>
                        <a:pt x="4923" y="3997"/>
                        <a:pt x="4969" y="3919"/>
                        <a:pt x="5021" y="3845"/>
                      </a:cubicBezTo>
                      <a:lnTo>
                        <a:pt x="5212" y="3774"/>
                      </a:lnTo>
                      <a:lnTo>
                        <a:pt x="5327" y="3854"/>
                      </a:lnTo>
                      <a:cubicBezTo>
                        <a:pt x="5324" y="3893"/>
                        <a:pt x="5313" y="3930"/>
                        <a:pt x="5294" y="3962"/>
                      </a:cubicBezTo>
                      <a:cubicBezTo>
                        <a:pt x="5255" y="4031"/>
                        <a:pt x="5187" y="4071"/>
                        <a:pt x="5115" y="4067"/>
                      </a:cubicBezTo>
                      <a:lnTo>
                        <a:pt x="5292" y="4150"/>
                      </a:lnTo>
                      <a:cubicBezTo>
                        <a:pt x="5318" y="4077"/>
                        <a:pt x="5353" y="4007"/>
                        <a:pt x="5394" y="3943"/>
                      </a:cubicBezTo>
                      <a:cubicBezTo>
                        <a:pt x="5455" y="3848"/>
                        <a:pt x="5531" y="3767"/>
                        <a:pt x="5618" y="3703"/>
                      </a:cubicBezTo>
                      <a:lnTo>
                        <a:pt x="5351" y="3604"/>
                      </a:lnTo>
                      <a:cubicBezTo>
                        <a:pt x="5342" y="3529"/>
                        <a:pt x="5350" y="3453"/>
                        <a:pt x="5375" y="3382"/>
                      </a:cubicBezTo>
                      <a:cubicBezTo>
                        <a:pt x="5409" y="3282"/>
                        <a:pt x="5473" y="3201"/>
                        <a:pt x="5544" y="3132"/>
                      </a:cubicBezTo>
                      <a:cubicBezTo>
                        <a:pt x="5611" y="3066"/>
                        <a:pt x="5686" y="3010"/>
                        <a:pt x="5766" y="2965"/>
                      </a:cubicBezTo>
                      <a:lnTo>
                        <a:pt x="5926" y="2872"/>
                      </a:lnTo>
                      <a:cubicBezTo>
                        <a:pt x="5975" y="2833"/>
                        <a:pt x="6032" y="2810"/>
                        <a:pt x="6092" y="2808"/>
                      </a:cubicBezTo>
                      <a:cubicBezTo>
                        <a:pt x="6167" y="2804"/>
                        <a:pt x="6240" y="2832"/>
                        <a:pt x="6298" y="2885"/>
                      </a:cubicBezTo>
                      <a:lnTo>
                        <a:pt x="6394" y="2829"/>
                      </a:lnTo>
                      <a:lnTo>
                        <a:pt x="6559" y="2829"/>
                      </a:lnTo>
                      <a:lnTo>
                        <a:pt x="6711" y="2754"/>
                      </a:lnTo>
                      <a:lnTo>
                        <a:pt x="6914" y="2764"/>
                      </a:lnTo>
                      <a:lnTo>
                        <a:pt x="7195" y="2702"/>
                      </a:lnTo>
                      <a:lnTo>
                        <a:pt x="7270" y="2637"/>
                      </a:lnTo>
                      <a:cubicBezTo>
                        <a:pt x="7245" y="2593"/>
                        <a:pt x="7242" y="2537"/>
                        <a:pt x="7262" y="2490"/>
                      </a:cubicBezTo>
                      <a:cubicBezTo>
                        <a:pt x="7308" y="2384"/>
                        <a:pt x="7432" y="2364"/>
                        <a:pt x="7500" y="2453"/>
                      </a:cubicBezTo>
                      <a:lnTo>
                        <a:pt x="7642" y="2508"/>
                      </a:lnTo>
                      <a:lnTo>
                        <a:pt x="7741" y="2517"/>
                      </a:lnTo>
                      <a:cubicBezTo>
                        <a:pt x="7781" y="2521"/>
                        <a:pt x="7821" y="2529"/>
                        <a:pt x="7859" y="2542"/>
                      </a:cubicBezTo>
                      <a:cubicBezTo>
                        <a:pt x="7933" y="2567"/>
                        <a:pt x="8004" y="2610"/>
                        <a:pt x="8082" y="2607"/>
                      </a:cubicBezTo>
                      <a:cubicBezTo>
                        <a:pt x="8127" y="2605"/>
                        <a:pt x="8173" y="2587"/>
                        <a:pt x="8218" y="2598"/>
                      </a:cubicBezTo>
                      <a:cubicBezTo>
                        <a:pt x="8296" y="2617"/>
                        <a:pt x="8345" y="2709"/>
                        <a:pt x="8322" y="2798"/>
                      </a:cubicBezTo>
                      <a:lnTo>
                        <a:pt x="8282" y="2916"/>
                      </a:lnTo>
                      <a:cubicBezTo>
                        <a:pt x="8326" y="2959"/>
                        <a:pt x="8367" y="3008"/>
                        <a:pt x="8402" y="3061"/>
                      </a:cubicBezTo>
                      <a:cubicBezTo>
                        <a:pt x="8443" y="3121"/>
                        <a:pt x="8477" y="3186"/>
                        <a:pt x="8504" y="3255"/>
                      </a:cubicBezTo>
                      <a:lnTo>
                        <a:pt x="8504" y="3447"/>
                      </a:lnTo>
                      <a:lnTo>
                        <a:pt x="8496" y="3675"/>
                      </a:lnTo>
                      <a:cubicBezTo>
                        <a:pt x="8498" y="3711"/>
                        <a:pt x="8495" y="3748"/>
                        <a:pt x="8488" y="3783"/>
                      </a:cubicBezTo>
                      <a:cubicBezTo>
                        <a:pt x="8471" y="3867"/>
                        <a:pt x="8428" y="3941"/>
                        <a:pt x="8368" y="3993"/>
                      </a:cubicBezTo>
                      <a:lnTo>
                        <a:pt x="8169" y="4067"/>
                      </a:lnTo>
                      <a:lnTo>
                        <a:pt x="8068" y="3940"/>
                      </a:lnTo>
                      <a:cubicBezTo>
                        <a:pt x="8064" y="3886"/>
                        <a:pt x="8029" y="3841"/>
                        <a:pt x="7982" y="3832"/>
                      </a:cubicBezTo>
                      <a:cubicBezTo>
                        <a:pt x="7918" y="3820"/>
                        <a:pt x="7858" y="3877"/>
                        <a:pt x="7857" y="3952"/>
                      </a:cubicBezTo>
                      <a:lnTo>
                        <a:pt x="7801" y="4106"/>
                      </a:lnTo>
                      <a:lnTo>
                        <a:pt x="7774" y="4248"/>
                      </a:lnTo>
                      <a:lnTo>
                        <a:pt x="7855" y="4366"/>
                      </a:lnTo>
                      <a:lnTo>
                        <a:pt x="7892" y="4224"/>
                      </a:lnTo>
                      <a:lnTo>
                        <a:pt x="7895" y="4131"/>
                      </a:lnTo>
                      <a:cubicBezTo>
                        <a:pt x="7944" y="4086"/>
                        <a:pt x="8018" y="4105"/>
                        <a:pt x="8045" y="4171"/>
                      </a:cubicBezTo>
                      <a:cubicBezTo>
                        <a:pt x="8064" y="4220"/>
                        <a:pt x="8052" y="4287"/>
                        <a:pt x="8093" y="4316"/>
                      </a:cubicBezTo>
                      <a:cubicBezTo>
                        <a:pt x="8142" y="4352"/>
                        <a:pt x="8194" y="4293"/>
                        <a:pt x="8235" y="4236"/>
                      </a:cubicBezTo>
                      <a:cubicBezTo>
                        <a:pt x="8263" y="4196"/>
                        <a:pt x="8297" y="4161"/>
                        <a:pt x="8339" y="4143"/>
                      </a:cubicBezTo>
                      <a:cubicBezTo>
                        <a:pt x="8407" y="4115"/>
                        <a:pt x="8482" y="4137"/>
                        <a:pt x="8530" y="4199"/>
                      </a:cubicBezTo>
                      <a:cubicBezTo>
                        <a:pt x="8551" y="4157"/>
                        <a:pt x="8569" y="4112"/>
                        <a:pt x="8583" y="4066"/>
                      </a:cubicBezTo>
                      <a:cubicBezTo>
                        <a:pt x="8611" y="3973"/>
                        <a:pt x="8625" y="3871"/>
                        <a:pt x="8682" y="3797"/>
                      </a:cubicBezTo>
                      <a:cubicBezTo>
                        <a:pt x="8723" y="3745"/>
                        <a:pt x="8782" y="3715"/>
                        <a:pt x="8843" y="3714"/>
                      </a:cubicBezTo>
                      <a:lnTo>
                        <a:pt x="8923" y="3850"/>
                      </a:lnTo>
                      <a:cubicBezTo>
                        <a:pt x="8870" y="3866"/>
                        <a:pt x="8825" y="3909"/>
                        <a:pt x="8803" y="3967"/>
                      </a:cubicBezTo>
                      <a:cubicBezTo>
                        <a:pt x="8776" y="4037"/>
                        <a:pt x="8785" y="4117"/>
                        <a:pt x="8824" y="4177"/>
                      </a:cubicBezTo>
                      <a:lnTo>
                        <a:pt x="9007" y="4131"/>
                      </a:lnTo>
                      <a:cubicBezTo>
                        <a:pt x="9034" y="4102"/>
                        <a:pt x="9065" y="4077"/>
                        <a:pt x="9098" y="4056"/>
                      </a:cubicBezTo>
                      <a:cubicBezTo>
                        <a:pt x="9161" y="4017"/>
                        <a:pt x="9232" y="3995"/>
                        <a:pt x="9304" y="3992"/>
                      </a:cubicBezTo>
                      <a:lnTo>
                        <a:pt x="9430" y="3982"/>
                      </a:lnTo>
                      <a:lnTo>
                        <a:pt x="9654" y="4102"/>
                      </a:lnTo>
                      <a:lnTo>
                        <a:pt x="9975" y="4130"/>
                      </a:lnTo>
                      <a:lnTo>
                        <a:pt x="9895" y="3948"/>
                      </a:lnTo>
                      <a:lnTo>
                        <a:pt x="9887" y="3785"/>
                      </a:lnTo>
                      <a:cubicBezTo>
                        <a:pt x="9916" y="3725"/>
                        <a:pt x="9978" y="3698"/>
                        <a:pt x="10034" y="3720"/>
                      </a:cubicBezTo>
                      <a:cubicBezTo>
                        <a:pt x="10079" y="3738"/>
                        <a:pt x="10109" y="3785"/>
                        <a:pt x="10141" y="3825"/>
                      </a:cubicBezTo>
                      <a:cubicBezTo>
                        <a:pt x="10204" y="3903"/>
                        <a:pt x="10282" y="3961"/>
                        <a:pt x="10369" y="3995"/>
                      </a:cubicBezTo>
                      <a:cubicBezTo>
                        <a:pt x="10377" y="3997"/>
                        <a:pt x="10385" y="4002"/>
                        <a:pt x="10392" y="4009"/>
                      </a:cubicBezTo>
                      <a:cubicBezTo>
                        <a:pt x="10411" y="4032"/>
                        <a:pt x="10412" y="4066"/>
                        <a:pt x="10417" y="4097"/>
                      </a:cubicBezTo>
                      <a:cubicBezTo>
                        <a:pt x="10430" y="4172"/>
                        <a:pt x="10475" y="4236"/>
                        <a:pt x="10537" y="4265"/>
                      </a:cubicBezTo>
                      <a:cubicBezTo>
                        <a:pt x="10563" y="4250"/>
                        <a:pt x="10585" y="4228"/>
                        <a:pt x="10602" y="4200"/>
                      </a:cubicBezTo>
                      <a:cubicBezTo>
                        <a:pt x="10689" y="4054"/>
                        <a:pt x="10611" y="3852"/>
                        <a:pt x="10457" y="3830"/>
                      </a:cubicBezTo>
                      <a:lnTo>
                        <a:pt x="10545" y="3713"/>
                      </a:lnTo>
                      <a:cubicBezTo>
                        <a:pt x="10580" y="3673"/>
                        <a:pt x="10611" y="3629"/>
                        <a:pt x="10639" y="3583"/>
                      </a:cubicBezTo>
                      <a:cubicBezTo>
                        <a:pt x="10709" y="3468"/>
                        <a:pt x="10758" y="3336"/>
                        <a:pt x="10781" y="3198"/>
                      </a:cubicBezTo>
                      <a:cubicBezTo>
                        <a:pt x="10852" y="3143"/>
                        <a:pt x="10948" y="3162"/>
                        <a:pt x="10998" y="3241"/>
                      </a:cubicBezTo>
                      <a:cubicBezTo>
                        <a:pt x="11032" y="3294"/>
                        <a:pt x="11037" y="3364"/>
                        <a:pt x="11012" y="3423"/>
                      </a:cubicBezTo>
                      <a:cubicBezTo>
                        <a:pt x="10972" y="3501"/>
                        <a:pt x="10943" y="3585"/>
                        <a:pt x="10926" y="3673"/>
                      </a:cubicBezTo>
                      <a:cubicBezTo>
                        <a:pt x="10909" y="3760"/>
                        <a:pt x="10903" y="3850"/>
                        <a:pt x="10910" y="3939"/>
                      </a:cubicBezTo>
                      <a:lnTo>
                        <a:pt x="10923" y="4114"/>
                      </a:lnTo>
                      <a:lnTo>
                        <a:pt x="10915" y="4243"/>
                      </a:lnTo>
                      <a:lnTo>
                        <a:pt x="10822" y="4410"/>
                      </a:lnTo>
                      <a:cubicBezTo>
                        <a:pt x="10793" y="4461"/>
                        <a:pt x="10771" y="4517"/>
                        <a:pt x="10757" y="4576"/>
                      </a:cubicBezTo>
                      <a:cubicBezTo>
                        <a:pt x="10748" y="4619"/>
                        <a:pt x="10742" y="4662"/>
                        <a:pt x="10741" y="4706"/>
                      </a:cubicBezTo>
                      <a:lnTo>
                        <a:pt x="10894" y="4647"/>
                      </a:lnTo>
                      <a:cubicBezTo>
                        <a:pt x="10939" y="4584"/>
                        <a:pt x="10975" y="4512"/>
                        <a:pt x="10998" y="4434"/>
                      </a:cubicBezTo>
                      <a:cubicBezTo>
                        <a:pt x="11025" y="4346"/>
                        <a:pt x="11036" y="4253"/>
                        <a:pt x="11030" y="4160"/>
                      </a:cubicBezTo>
                      <a:lnTo>
                        <a:pt x="11009" y="3938"/>
                      </a:lnTo>
                      <a:lnTo>
                        <a:pt x="11093" y="3540"/>
                      </a:lnTo>
                      <a:lnTo>
                        <a:pt x="11218" y="3453"/>
                      </a:lnTo>
                      <a:lnTo>
                        <a:pt x="11301" y="3462"/>
                      </a:lnTo>
                      <a:lnTo>
                        <a:pt x="11418" y="3487"/>
                      </a:lnTo>
                      <a:lnTo>
                        <a:pt x="11474" y="3320"/>
                      </a:lnTo>
                      <a:cubicBezTo>
                        <a:pt x="11481" y="3281"/>
                        <a:pt x="11498" y="3246"/>
                        <a:pt x="11523" y="3218"/>
                      </a:cubicBezTo>
                      <a:cubicBezTo>
                        <a:pt x="11589" y="3145"/>
                        <a:pt x="11693" y="3141"/>
                        <a:pt x="11764" y="3209"/>
                      </a:cubicBezTo>
                      <a:lnTo>
                        <a:pt x="11876" y="3117"/>
                      </a:lnTo>
                      <a:lnTo>
                        <a:pt x="11838" y="2990"/>
                      </a:lnTo>
                      <a:lnTo>
                        <a:pt x="11996" y="2886"/>
                      </a:lnTo>
                      <a:lnTo>
                        <a:pt x="12141" y="2738"/>
                      </a:lnTo>
                      <a:lnTo>
                        <a:pt x="12194" y="2569"/>
                      </a:lnTo>
                      <a:lnTo>
                        <a:pt x="12323" y="2470"/>
                      </a:lnTo>
                      <a:cubicBezTo>
                        <a:pt x="12346" y="2528"/>
                        <a:pt x="12392" y="2570"/>
                        <a:pt x="12446" y="2584"/>
                      </a:cubicBezTo>
                      <a:cubicBezTo>
                        <a:pt x="12513" y="2602"/>
                        <a:pt x="12584" y="2574"/>
                        <a:pt x="12628" y="2513"/>
                      </a:cubicBezTo>
                      <a:cubicBezTo>
                        <a:pt x="12596" y="2477"/>
                        <a:pt x="12571" y="2432"/>
                        <a:pt x="12556" y="2383"/>
                      </a:cubicBezTo>
                      <a:cubicBezTo>
                        <a:pt x="12507" y="2228"/>
                        <a:pt x="12554" y="2054"/>
                        <a:pt x="12671" y="1958"/>
                      </a:cubicBezTo>
                      <a:lnTo>
                        <a:pt x="12304" y="2202"/>
                      </a:lnTo>
                      <a:cubicBezTo>
                        <a:pt x="12291" y="2154"/>
                        <a:pt x="12262" y="2114"/>
                        <a:pt x="12224" y="2091"/>
                      </a:cubicBezTo>
                      <a:cubicBezTo>
                        <a:pt x="12154" y="2049"/>
                        <a:pt x="12071" y="2070"/>
                        <a:pt x="11993" y="2063"/>
                      </a:cubicBezTo>
                      <a:cubicBezTo>
                        <a:pt x="11889" y="2053"/>
                        <a:pt x="11793" y="1993"/>
                        <a:pt x="11731" y="1896"/>
                      </a:cubicBezTo>
                      <a:lnTo>
                        <a:pt x="11883" y="1723"/>
                      </a:lnTo>
                      <a:cubicBezTo>
                        <a:pt x="11938" y="1710"/>
                        <a:pt x="11995" y="1707"/>
                        <a:pt x="12051" y="1714"/>
                      </a:cubicBezTo>
                      <a:cubicBezTo>
                        <a:pt x="12150" y="1728"/>
                        <a:pt x="12244" y="1772"/>
                        <a:pt x="12321" y="1844"/>
                      </a:cubicBezTo>
                      <a:lnTo>
                        <a:pt x="12401" y="1900"/>
                      </a:lnTo>
                      <a:lnTo>
                        <a:pt x="12758" y="1965"/>
                      </a:lnTo>
                      <a:lnTo>
                        <a:pt x="12684" y="2143"/>
                      </a:lnTo>
                      <a:lnTo>
                        <a:pt x="12730" y="2287"/>
                      </a:lnTo>
                      <a:lnTo>
                        <a:pt x="12842" y="2306"/>
                      </a:lnTo>
                      <a:lnTo>
                        <a:pt x="13016" y="2278"/>
                      </a:lnTo>
                      <a:lnTo>
                        <a:pt x="13142" y="2371"/>
                      </a:lnTo>
                      <a:lnTo>
                        <a:pt x="13211" y="2525"/>
                      </a:lnTo>
                      <a:lnTo>
                        <a:pt x="13184" y="2648"/>
                      </a:lnTo>
                      <a:lnTo>
                        <a:pt x="13232" y="2743"/>
                      </a:lnTo>
                      <a:cubicBezTo>
                        <a:pt x="13311" y="2754"/>
                        <a:pt x="13391" y="2757"/>
                        <a:pt x="13471" y="2752"/>
                      </a:cubicBezTo>
                      <a:cubicBezTo>
                        <a:pt x="13547" y="2746"/>
                        <a:pt x="13623" y="2733"/>
                        <a:pt x="13698" y="2724"/>
                      </a:cubicBezTo>
                      <a:cubicBezTo>
                        <a:pt x="13781" y="2714"/>
                        <a:pt x="13864" y="2710"/>
                        <a:pt x="13947" y="2712"/>
                      </a:cubicBezTo>
                      <a:lnTo>
                        <a:pt x="13837" y="2552"/>
                      </a:lnTo>
                      <a:cubicBezTo>
                        <a:pt x="13838" y="2510"/>
                        <a:pt x="13852" y="2470"/>
                        <a:pt x="13878" y="2441"/>
                      </a:cubicBezTo>
                      <a:cubicBezTo>
                        <a:pt x="13958" y="2347"/>
                        <a:pt x="14086" y="2387"/>
                        <a:pt x="14194" y="2450"/>
                      </a:cubicBezTo>
                      <a:cubicBezTo>
                        <a:pt x="14304" y="2515"/>
                        <a:pt x="14409" y="2591"/>
                        <a:pt x="14507" y="2678"/>
                      </a:cubicBezTo>
                      <a:lnTo>
                        <a:pt x="14721" y="2638"/>
                      </a:lnTo>
                      <a:lnTo>
                        <a:pt x="14593" y="2454"/>
                      </a:lnTo>
                      <a:lnTo>
                        <a:pt x="14794" y="2410"/>
                      </a:lnTo>
                      <a:lnTo>
                        <a:pt x="14783" y="2198"/>
                      </a:lnTo>
                      <a:lnTo>
                        <a:pt x="14658" y="2025"/>
                      </a:lnTo>
                      <a:lnTo>
                        <a:pt x="14521" y="1970"/>
                      </a:lnTo>
                      <a:cubicBezTo>
                        <a:pt x="14423" y="2046"/>
                        <a:pt x="14293" y="2046"/>
                        <a:pt x="14195" y="1970"/>
                      </a:cubicBezTo>
                      <a:cubicBezTo>
                        <a:pt x="14116" y="1909"/>
                        <a:pt x="14069" y="1807"/>
                        <a:pt x="14069" y="1698"/>
                      </a:cubicBezTo>
                      <a:cubicBezTo>
                        <a:pt x="14068" y="1611"/>
                        <a:pt x="14143" y="1551"/>
                        <a:pt x="14213" y="1581"/>
                      </a:cubicBezTo>
                      <a:cubicBezTo>
                        <a:pt x="14278" y="1609"/>
                        <a:pt x="14304" y="1714"/>
                        <a:pt x="14377" y="1720"/>
                      </a:cubicBezTo>
                      <a:cubicBezTo>
                        <a:pt x="14425" y="1724"/>
                        <a:pt x="14462" y="1677"/>
                        <a:pt x="14508" y="1664"/>
                      </a:cubicBezTo>
                      <a:cubicBezTo>
                        <a:pt x="14579" y="1644"/>
                        <a:pt x="14650" y="1701"/>
                        <a:pt x="14658" y="1785"/>
                      </a:cubicBezTo>
                      <a:lnTo>
                        <a:pt x="14779" y="1865"/>
                      </a:lnTo>
                      <a:lnTo>
                        <a:pt x="14869" y="1881"/>
                      </a:lnTo>
                      <a:cubicBezTo>
                        <a:pt x="14923" y="1923"/>
                        <a:pt x="14996" y="1905"/>
                        <a:pt x="15030" y="1841"/>
                      </a:cubicBezTo>
                      <a:cubicBezTo>
                        <a:pt x="15049" y="1805"/>
                        <a:pt x="15051" y="1757"/>
                        <a:pt x="15080" y="1730"/>
                      </a:cubicBezTo>
                      <a:cubicBezTo>
                        <a:pt x="15120" y="1694"/>
                        <a:pt x="15174" y="1719"/>
                        <a:pt x="15222" y="1739"/>
                      </a:cubicBezTo>
                      <a:cubicBezTo>
                        <a:pt x="15297" y="1770"/>
                        <a:pt x="15377" y="1777"/>
                        <a:pt x="15454" y="1762"/>
                      </a:cubicBezTo>
                      <a:lnTo>
                        <a:pt x="15350" y="1521"/>
                      </a:lnTo>
                      <a:lnTo>
                        <a:pt x="15459" y="1450"/>
                      </a:lnTo>
                      <a:cubicBezTo>
                        <a:pt x="15512" y="1438"/>
                        <a:pt x="15565" y="1438"/>
                        <a:pt x="15617" y="1450"/>
                      </a:cubicBezTo>
                      <a:cubicBezTo>
                        <a:pt x="15658" y="1460"/>
                        <a:pt x="15698" y="1476"/>
                        <a:pt x="15738" y="1464"/>
                      </a:cubicBezTo>
                      <a:cubicBezTo>
                        <a:pt x="15827" y="1435"/>
                        <a:pt x="15853" y="1302"/>
                        <a:pt x="15783" y="1232"/>
                      </a:cubicBezTo>
                      <a:lnTo>
                        <a:pt x="15863" y="1115"/>
                      </a:lnTo>
                      <a:lnTo>
                        <a:pt x="15767" y="961"/>
                      </a:lnTo>
                      <a:lnTo>
                        <a:pt x="15847" y="807"/>
                      </a:lnTo>
                      <a:lnTo>
                        <a:pt x="15829" y="671"/>
                      </a:lnTo>
                      <a:lnTo>
                        <a:pt x="15831" y="495"/>
                      </a:lnTo>
                      <a:lnTo>
                        <a:pt x="15968" y="430"/>
                      </a:lnTo>
                      <a:lnTo>
                        <a:pt x="16069" y="323"/>
                      </a:lnTo>
                      <a:lnTo>
                        <a:pt x="16152" y="233"/>
                      </a:lnTo>
                      <a:lnTo>
                        <a:pt x="16137" y="92"/>
                      </a:lnTo>
                      <a:lnTo>
                        <a:pt x="16184" y="19"/>
                      </a:lnTo>
                      <a:lnTo>
                        <a:pt x="16291" y="0"/>
                      </a:lnTo>
                      <a:lnTo>
                        <a:pt x="16414" y="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5" name="iṧļïḍe">
                  <a:extLst>
                    <a:ext uri="{FF2B5EF4-FFF2-40B4-BE49-F238E27FC236}">
                      <a16:creationId xmlns:a16="http://schemas.microsoft.com/office/drawing/2014/main" id="{8691D68B-D260-4BB3-AAA3-3F71DF22ED45}"/>
                    </a:ext>
                  </a:extLst>
                </p:cNvPr>
                <p:cNvSpPr/>
                <p:nvPr/>
              </p:nvSpPr>
              <p:spPr bwMode="auto">
                <a:xfrm>
                  <a:off x="6585629" y="2893680"/>
                  <a:ext cx="43039" cy="3046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632" y="0"/>
                      </a:moveTo>
                      <a:lnTo>
                        <a:pt x="0" y="3082"/>
                      </a:lnTo>
                      <a:lnTo>
                        <a:pt x="7000" y="18486"/>
                      </a:lnTo>
                      <a:lnTo>
                        <a:pt x="19029" y="21600"/>
                      </a:lnTo>
                      <a:lnTo>
                        <a:pt x="21600" y="8368"/>
                      </a:lnTo>
                      <a:lnTo>
                        <a:pt x="86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6" name="iSlîḓé">
                  <a:extLst>
                    <a:ext uri="{FF2B5EF4-FFF2-40B4-BE49-F238E27FC236}">
                      <a16:creationId xmlns:a16="http://schemas.microsoft.com/office/drawing/2014/main" id="{52048DCB-FD30-48C8-B11E-707D7AD43DAF}"/>
                    </a:ext>
                  </a:extLst>
                </p:cNvPr>
                <p:cNvSpPr/>
                <p:nvPr/>
              </p:nvSpPr>
              <p:spPr bwMode="auto">
                <a:xfrm>
                  <a:off x="5706391" y="3005146"/>
                  <a:ext cx="133908" cy="65618"/>
                </a:xfrm>
                <a:custGeom>
                  <a:avLst/>
                  <a:gdLst>
                    <a:gd name="T0" fmla="+- 0 11336 1398"/>
                    <a:gd name="T1" fmla="*/ T0 w 19876"/>
                    <a:gd name="T2" fmla="*/ 9687 h 19374"/>
                    <a:gd name="T3" fmla="+- 0 11336 1398"/>
                    <a:gd name="T4" fmla="*/ T3 w 19876"/>
                    <a:gd name="T5" fmla="*/ 9687 h 19374"/>
                    <a:gd name="T6" fmla="+- 0 11336 1398"/>
                    <a:gd name="T7" fmla="*/ T6 w 19876"/>
                    <a:gd name="T8" fmla="*/ 9687 h 19374"/>
                    <a:gd name="T9" fmla="+- 0 11336 1398"/>
                    <a:gd name="T10" fmla="*/ T9 w 19876"/>
                    <a:gd name="T11" fmla="*/ 9687 h 19374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76" h="19374">
                      <a:moveTo>
                        <a:pt x="11133" y="0"/>
                      </a:moveTo>
                      <a:lnTo>
                        <a:pt x="6959" y="607"/>
                      </a:lnTo>
                      <a:lnTo>
                        <a:pt x="4043" y="4923"/>
                      </a:lnTo>
                      <a:cubicBezTo>
                        <a:pt x="5085" y="5164"/>
                        <a:pt x="5631" y="7507"/>
                        <a:pt x="5052" y="9245"/>
                      </a:cubicBezTo>
                      <a:cubicBezTo>
                        <a:pt x="4056" y="12232"/>
                        <a:pt x="1643" y="9217"/>
                        <a:pt x="508" y="11716"/>
                      </a:cubicBezTo>
                      <a:cubicBezTo>
                        <a:pt x="-1398" y="15913"/>
                        <a:pt x="2573" y="21600"/>
                        <a:pt x="3969" y="16673"/>
                      </a:cubicBezTo>
                      <a:lnTo>
                        <a:pt x="7016" y="12580"/>
                      </a:lnTo>
                      <a:cubicBezTo>
                        <a:pt x="7508" y="11720"/>
                        <a:pt x="8237" y="11675"/>
                        <a:pt x="8754" y="12472"/>
                      </a:cubicBezTo>
                      <a:cubicBezTo>
                        <a:pt x="9848" y="14158"/>
                        <a:pt x="9412" y="17626"/>
                        <a:pt x="8048" y="18091"/>
                      </a:cubicBezTo>
                      <a:cubicBezTo>
                        <a:pt x="9106" y="19886"/>
                        <a:pt x="10676" y="19787"/>
                        <a:pt x="11674" y="17861"/>
                      </a:cubicBezTo>
                      <a:cubicBezTo>
                        <a:pt x="12523" y="16224"/>
                        <a:pt x="12720" y="13662"/>
                        <a:pt x="12156" y="11594"/>
                      </a:cubicBezTo>
                      <a:cubicBezTo>
                        <a:pt x="12898" y="11139"/>
                        <a:pt x="13663" y="10850"/>
                        <a:pt x="14437" y="10731"/>
                      </a:cubicBezTo>
                      <a:cubicBezTo>
                        <a:pt x="15813" y="10520"/>
                        <a:pt x="17197" y="10850"/>
                        <a:pt x="18510" y="11702"/>
                      </a:cubicBezTo>
                      <a:cubicBezTo>
                        <a:pt x="19710" y="10349"/>
                        <a:pt x="20202" y="7411"/>
                        <a:pt x="19651" y="4896"/>
                      </a:cubicBezTo>
                      <a:cubicBezTo>
                        <a:pt x="18992" y="1894"/>
                        <a:pt x="17172" y="688"/>
                        <a:pt x="15740" y="2304"/>
                      </a:cubicBezTo>
                      <a:lnTo>
                        <a:pt x="13649" y="3263"/>
                      </a:lnTo>
                      <a:lnTo>
                        <a:pt x="11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7" name="iṡḷiḓé">
                  <a:extLst>
                    <a:ext uri="{FF2B5EF4-FFF2-40B4-BE49-F238E27FC236}">
                      <a16:creationId xmlns:a16="http://schemas.microsoft.com/office/drawing/2014/main" id="{6BD0D431-1378-4701-AADE-E2C2DE291B2A}"/>
                    </a:ext>
                  </a:extLst>
                </p:cNvPr>
                <p:cNvSpPr/>
                <p:nvPr/>
              </p:nvSpPr>
              <p:spPr bwMode="auto">
                <a:xfrm>
                  <a:off x="5888921" y="3062092"/>
                  <a:ext cx="92376" cy="3364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098" y="0"/>
                      </a:moveTo>
                      <a:lnTo>
                        <a:pt x="2985" y="1410"/>
                      </a:lnTo>
                      <a:lnTo>
                        <a:pt x="0" y="15756"/>
                      </a:lnTo>
                      <a:lnTo>
                        <a:pt x="6488" y="18311"/>
                      </a:lnTo>
                      <a:cubicBezTo>
                        <a:pt x="7420" y="14861"/>
                        <a:pt x="8940" y="12992"/>
                        <a:pt x="10498" y="13377"/>
                      </a:cubicBezTo>
                      <a:cubicBezTo>
                        <a:pt x="12159" y="13788"/>
                        <a:pt x="13603" y="16678"/>
                        <a:pt x="14253" y="20895"/>
                      </a:cubicBezTo>
                      <a:lnTo>
                        <a:pt x="17075" y="21600"/>
                      </a:lnTo>
                      <a:lnTo>
                        <a:pt x="21087" y="12466"/>
                      </a:lnTo>
                      <a:lnTo>
                        <a:pt x="21600" y="1250"/>
                      </a:lnTo>
                      <a:lnTo>
                        <a:pt x="15450" y="2689"/>
                      </a:lnTo>
                      <a:lnTo>
                        <a:pt x="809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8" name="iṩļíḍe">
                  <a:extLst>
                    <a:ext uri="{FF2B5EF4-FFF2-40B4-BE49-F238E27FC236}">
                      <a16:creationId xmlns:a16="http://schemas.microsoft.com/office/drawing/2014/main" id="{9E7B591B-DF38-4091-8FDE-F947AD2E8123}"/>
                    </a:ext>
                  </a:extLst>
                </p:cNvPr>
                <p:cNvSpPr/>
                <p:nvPr/>
              </p:nvSpPr>
              <p:spPr bwMode="auto">
                <a:xfrm>
                  <a:off x="5338821" y="2931053"/>
                  <a:ext cx="91026" cy="7733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696" y="0"/>
                      </a:moveTo>
                      <a:lnTo>
                        <a:pt x="14560" y="294"/>
                      </a:lnTo>
                      <a:lnTo>
                        <a:pt x="12590" y="3470"/>
                      </a:lnTo>
                      <a:lnTo>
                        <a:pt x="8156" y="4070"/>
                      </a:lnTo>
                      <a:lnTo>
                        <a:pt x="6354" y="6511"/>
                      </a:lnTo>
                      <a:lnTo>
                        <a:pt x="0" y="10089"/>
                      </a:lnTo>
                      <a:lnTo>
                        <a:pt x="57" y="15915"/>
                      </a:lnTo>
                      <a:lnTo>
                        <a:pt x="1412" y="19977"/>
                      </a:lnTo>
                      <a:lnTo>
                        <a:pt x="7045" y="21600"/>
                      </a:lnTo>
                      <a:lnTo>
                        <a:pt x="9390" y="17103"/>
                      </a:lnTo>
                      <a:lnTo>
                        <a:pt x="11462" y="13538"/>
                      </a:lnTo>
                      <a:lnTo>
                        <a:pt x="14588" y="12005"/>
                      </a:lnTo>
                      <a:lnTo>
                        <a:pt x="18735" y="8147"/>
                      </a:lnTo>
                      <a:lnTo>
                        <a:pt x="21600" y="3661"/>
                      </a:lnTo>
                      <a:lnTo>
                        <a:pt x="1869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9" name="íSḷîďè">
                  <a:extLst>
                    <a:ext uri="{FF2B5EF4-FFF2-40B4-BE49-F238E27FC236}">
                      <a16:creationId xmlns:a16="http://schemas.microsoft.com/office/drawing/2014/main" id="{41EECADF-7218-43AF-A506-2793415CE456}"/>
                    </a:ext>
                  </a:extLst>
                </p:cNvPr>
                <p:cNvSpPr/>
                <p:nvPr/>
              </p:nvSpPr>
              <p:spPr bwMode="auto">
                <a:xfrm>
                  <a:off x="5802202" y="3163727"/>
                  <a:ext cx="188785" cy="14110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557" y="1218"/>
                      </a:moveTo>
                      <a:lnTo>
                        <a:pt x="17140" y="2520"/>
                      </a:lnTo>
                      <a:lnTo>
                        <a:pt x="14445" y="1407"/>
                      </a:lnTo>
                      <a:lnTo>
                        <a:pt x="12396" y="3074"/>
                      </a:lnTo>
                      <a:lnTo>
                        <a:pt x="10239" y="4971"/>
                      </a:lnTo>
                      <a:lnTo>
                        <a:pt x="7744" y="6644"/>
                      </a:lnTo>
                      <a:cubicBezTo>
                        <a:pt x="7092" y="7326"/>
                        <a:pt x="6435" y="7999"/>
                        <a:pt x="5772" y="8661"/>
                      </a:cubicBezTo>
                      <a:cubicBezTo>
                        <a:pt x="4973" y="9460"/>
                        <a:pt x="4166" y="10244"/>
                        <a:pt x="3351" y="11013"/>
                      </a:cubicBezTo>
                      <a:cubicBezTo>
                        <a:pt x="2585" y="11419"/>
                        <a:pt x="1897" y="12051"/>
                        <a:pt x="1340" y="12862"/>
                      </a:cubicBezTo>
                      <a:cubicBezTo>
                        <a:pt x="660" y="13852"/>
                        <a:pt x="196" y="15072"/>
                        <a:pt x="0" y="16391"/>
                      </a:cubicBezTo>
                      <a:lnTo>
                        <a:pt x="772" y="18967"/>
                      </a:lnTo>
                      <a:lnTo>
                        <a:pt x="2489" y="21600"/>
                      </a:lnTo>
                      <a:lnTo>
                        <a:pt x="4744" y="21096"/>
                      </a:lnTo>
                      <a:lnTo>
                        <a:pt x="4828" y="17399"/>
                      </a:lnTo>
                      <a:lnTo>
                        <a:pt x="5456" y="14717"/>
                      </a:lnTo>
                      <a:lnTo>
                        <a:pt x="8088" y="13373"/>
                      </a:lnTo>
                      <a:lnTo>
                        <a:pt x="9428" y="12253"/>
                      </a:lnTo>
                      <a:lnTo>
                        <a:pt x="10762" y="10796"/>
                      </a:lnTo>
                      <a:lnTo>
                        <a:pt x="12102" y="9844"/>
                      </a:lnTo>
                      <a:lnTo>
                        <a:pt x="13693" y="8220"/>
                      </a:lnTo>
                      <a:lnTo>
                        <a:pt x="15158" y="6763"/>
                      </a:lnTo>
                      <a:cubicBezTo>
                        <a:pt x="15599" y="6284"/>
                        <a:pt x="16114" y="5939"/>
                        <a:pt x="16665" y="5755"/>
                      </a:cubicBezTo>
                      <a:cubicBezTo>
                        <a:pt x="17284" y="5548"/>
                        <a:pt x="17931" y="5548"/>
                        <a:pt x="18549" y="5755"/>
                      </a:cubicBezTo>
                      <a:lnTo>
                        <a:pt x="20810" y="4467"/>
                      </a:lnTo>
                      <a:lnTo>
                        <a:pt x="21600" y="2675"/>
                      </a:lnTo>
                      <a:lnTo>
                        <a:pt x="21145" y="0"/>
                      </a:lnTo>
                      <a:lnTo>
                        <a:pt x="19557" y="12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0" name="îś1idè">
                  <a:extLst>
                    <a:ext uri="{FF2B5EF4-FFF2-40B4-BE49-F238E27FC236}">
                      <a16:creationId xmlns:a16="http://schemas.microsoft.com/office/drawing/2014/main" id="{73241011-E2B4-46FD-B6C4-76D8C7344D7F}"/>
                    </a:ext>
                  </a:extLst>
                </p:cNvPr>
                <p:cNvSpPr/>
                <p:nvPr/>
              </p:nvSpPr>
              <p:spPr bwMode="auto">
                <a:xfrm>
                  <a:off x="6772818" y="2866607"/>
                  <a:ext cx="23789" cy="2906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475" y="0"/>
                      </a:moveTo>
                      <a:lnTo>
                        <a:pt x="0" y="6186"/>
                      </a:lnTo>
                      <a:lnTo>
                        <a:pt x="6885" y="21600"/>
                      </a:lnTo>
                      <a:lnTo>
                        <a:pt x="21600" y="21600"/>
                      </a:lnTo>
                      <a:lnTo>
                        <a:pt x="13961" y="7762"/>
                      </a:lnTo>
                      <a:lnTo>
                        <a:pt x="847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1" name="íŝļíḍe">
                  <a:extLst>
                    <a:ext uri="{FF2B5EF4-FFF2-40B4-BE49-F238E27FC236}">
                      <a16:creationId xmlns:a16="http://schemas.microsoft.com/office/drawing/2014/main" id="{DDBEB9B8-CA79-4933-B3B7-9D0D384BF810}"/>
                    </a:ext>
                  </a:extLst>
                </p:cNvPr>
                <p:cNvSpPr/>
                <p:nvPr/>
              </p:nvSpPr>
              <p:spPr bwMode="auto">
                <a:xfrm>
                  <a:off x="7112003" y="3432667"/>
                  <a:ext cx="157818" cy="6367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5027" y="0"/>
                      </a:moveTo>
                      <a:lnTo>
                        <a:pt x="4076" y="535"/>
                      </a:lnTo>
                      <a:lnTo>
                        <a:pt x="5478" y="1095"/>
                      </a:lnTo>
                      <a:lnTo>
                        <a:pt x="5928" y="1788"/>
                      </a:lnTo>
                      <a:cubicBezTo>
                        <a:pt x="5845" y="2008"/>
                        <a:pt x="5896" y="2230"/>
                        <a:pt x="6079" y="2446"/>
                      </a:cubicBezTo>
                      <a:cubicBezTo>
                        <a:pt x="6323" y="2736"/>
                        <a:pt x="6800" y="3010"/>
                        <a:pt x="7481" y="3253"/>
                      </a:cubicBezTo>
                      <a:lnTo>
                        <a:pt x="6786" y="4147"/>
                      </a:lnTo>
                      <a:lnTo>
                        <a:pt x="6786" y="4778"/>
                      </a:lnTo>
                      <a:lnTo>
                        <a:pt x="6486" y="5337"/>
                      </a:lnTo>
                      <a:lnTo>
                        <a:pt x="5434" y="5896"/>
                      </a:lnTo>
                      <a:lnTo>
                        <a:pt x="3086" y="6105"/>
                      </a:lnTo>
                      <a:lnTo>
                        <a:pt x="0" y="6031"/>
                      </a:lnTo>
                      <a:lnTo>
                        <a:pt x="732" y="6648"/>
                      </a:lnTo>
                      <a:lnTo>
                        <a:pt x="1680" y="6943"/>
                      </a:lnTo>
                      <a:lnTo>
                        <a:pt x="2713" y="7426"/>
                      </a:lnTo>
                      <a:lnTo>
                        <a:pt x="1862" y="7970"/>
                      </a:lnTo>
                      <a:lnTo>
                        <a:pt x="1862" y="8440"/>
                      </a:lnTo>
                      <a:cubicBezTo>
                        <a:pt x="2702" y="8643"/>
                        <a:pt x="3473" y="8863"/>
                        <a:pt x="4165" y="9098"/>
                      </a:cubicBezTo>
                      <a:cubicBezTo>
                        <a:pt x="4737" y="9292"/>
                        <a:pt x="5253" y="9495"/>
                        <a:pt x="5712" y="9706"/>
                      </a:cubicBezTo>
                      <a:lnTo>
                        <a:pt x="8216" y="10191"/>
                      </a:lnTo>
                      <a:lnTo>
                        <a:pt x="10219" y="10737"/>
                      </a:lnTo>
                      <a:cubicBezTo>
                        <a:pt x="11028" y="10971"/>
                        <a:pt x="11656" y="11241"/>
                        <a:pt x="12072" y="11531"/>
                      </a:cubicBezTo>
                      <a:cubicBezTo>
                        <a:pt x="12429" y="11780"/>
                        <a:pt x="12624" y="12041"/>
                        <a:pt x="12823" y="12301"/>
                      </a:cubicBezTo>
                      <a:cubicBezTo>
                        <a:pt x="13073" y="12627"/>
                        <a:pt x="13329" y="12961"/>
                        <a:pt x="12973" y="13282"/>
                      </a:cubicBezTo>
                      <a:cubicBezTo>
                        <a:pt x="12613" y="13606"/>
                        <a:pt x="11671" y="13871"/>
                        <a:pt x="10419" y="14001"/>
                      </a:cubicBezTo>
                      <a:lnTo>
                        <a:pt x="11233" y="14543"/>
                      </a:lnTo>
                      <a:lnTo>
                        <a:pt x="12729" y="15137"/>
                      </a:lnTo>
                      <a:lnTo>
                        <a:pt x="11978" y="15867"/>
                      </a:lnTo>
                      <a:lnTo>
                        <a:pt x="10282" y="16053"/>
                      </a:lnTo>
                      <a:lnTo>
                        <a:pt x="8579" y="16698"/>
                      </a:lnTo>
                      <a:lnTo>
                        <a:pt x="7276" y="17207"/>
                      </a:lnTo>
                      <a:lnTo>
                        <a:pt x="6726" y="17541"/>
                      </a:lnTo>
                      <a:lnTo>
                        <a:pt x="6476" y="18321"/>
                      </a:lnTo>
                      <a:lnTo>
                        <a:pt x="5875" y="18841"/>
                      </a:lnTo>
                      <a:lnTo>
                        <a:pt x="5173" y="19549"/>
                      </a:lnTo>
                      <a:lnTo>
                        <a:pt x="4172" y="20205"/>
                      </a:lnTo>
                      <a:lnTo>
                        <a:pt x="3627" y="20813"/>
                      </a:lnTo>
                      <a:lnTo>
                        <a:pt x="3326" y="21420"/>
                      </a:lnTo>
                      <a:lnTo>
                        <a:pt x="5668" y="21386"/>
                      </a:lnTo>
                      <a:cubicBezTo>
                        <a:pt x="5278" y="21262"/>
                        <a:pt x="5344" y="21084"/>
                        <a:pt x="5818" y="20979"/>
                      </a:cubicBezTo>
                      <a:cubicBezTo>
                        <a:pt x="7485" y="20613"/>
                        <a:pt x="9733" y="21220"/>
                        <a:pt x="8115" y="21600"/>
                      </a:cubicBezTo>
                      <a:lnTo>
                        <a:pt x="10970" y="20969"/>
                      </a:lnTo>
                      <a:lnTo>
                        <a:pt x="11121" y="20424"/>
                      </a:lnTo>
                      <a:lnTo>
                        <a:pt x="11121" y="19906"/>
                      </a:lnTo>
                      <a:lnTo>
                        <a:pt x="11871" y="19471"/>
                      </a:lnTo>
                      <a:lnTo>
                        <a:pt x="13362" y="19285"/>
                      </a:lnTo>
                      <a:lnTo>
                        <a:pt x="14213" y="18652"/>
                      </a:lnTo>
                      <a:lnTo>
                        <a:pt x="14514" y="18182"/>
                      </a:lnTo>
                      <a:lnTo>
                        <a:pt x="15665" y="17735"/>
                      </a:lnTo>
                      <a:cubicBezTo>
                        <a:pt x="16281" y="17732"/>
                        <a:pt x="16877" y="17680"/>
                        <a:pt x="17362" y="17586"/>
                      </a:cubicBezTo>
                      <a:cubicBezTo>
                        <a:pt x="19077" y="17253"/>
                        <a:pt x="19001" y="16604"/>
                        <a:pt x="17212" y="16296"/>
                      </a:cubicBezTo>
                      <a:lnTo>
                        <a:pt x="18101" y="15629"/>
                      </a:lnTo>
                      <a:lnTo>
                        <a:pt x="20204" y="15108"/>
                      </a:lnTo>
                      <a:lnTo>
                        <a:pt x="21600" y="14810"/>
                      </a:lnTo>
                      <a:lnTo>
                        <a:pt x="21199" y="13668"/>
                      </a:lnTo>
                      <a:cubicBezTo>
                        <a:pt x="20175" y="13471"/>
                        <a:pt x="19280" y="13237"/>
                        <a:pt x="18545" y="12973"/>
                      </a:cubicBezTo>
                      <a:cubicBezTo>
                        <a:pt x="17916" y="12747"/>
                        <a:pt x="17411" y="12501"/>
                        <a:pt x="17043" y="12242"/>
                      </a:cubicBezTo>
                      <a:lnTo>
                        <a:pt x="14996" y="11623"/>
                      </a:lnTo>
                      <a:lnTo>
                        <a:pt x="15447" y="10990"/>
                      </a:lnTo>
                      <a:lnTo>
                        <a:pt x="15146" y="10397"/>
                      </a:lnTo>
                      <a:lnTo>
                        <a:pt x="14000" y="10116"/>
                      </a:lnTo>
                      <a:lnTo>
                        <a:pt x="12955" y="9795"/>
                      </a:lnTo>
                      <a:cubicBezTo>
                        <a:pt x="12304" y="9688"/>
                        <a:pt x="11655" y="9580"/>
                        <a:pt x="11008" y="9472"/>
                      </a:cubicBezTo>
                      <a:cubicBezTo>
                        <a:pt x="9888" y="9284"/>
                        <a:pt x="8773" y="9095"/>
                        <a:pt x="7665" y="8903"/>
                      </a:cubicBezTo>
                      <a:cubicBezTo>
                        <a:pt x="6921" y="8859"/>
                        <a:pt x="6364" y="8706"/>
                        <a:pt x="6263" y="8518"/>
                      </a:cubicBezTo>
                      <a:cubicBezTo>
                        <a:pt x="6095" y="8204"/>
                        <a:pt x="7144" y="7932"/>
                        <a:pt x="8416" y="7961"/>
                      </a:cubicBezTo>
                      <a:lnTo>
                        <a:pt x="9668" y="7241"/>
                      </a:lnTo>
                      <a:cubicBezTo>
                        <a:pt x="9613" y="7043"/>
                        <a:pt x="9613" y="6844"/>
                        <a:pt x="9668" y="6646"/>
                      </a:cubicBezTo>
                      <a:cubicBezTo>
                        <a:pt x="9762" y="6309"/>
                        <a:pt x="10014" y="5976"/>
                        <a:pt x="10419" y="5653"/>
                      </a:cubicBezTo>
                      <a:lnTo>
                        <a:pt x="10714" y="5207"/>
                      </a:lnTo>
                      <a:lnTo>
                        <a:pt x="9368" y="5095"/>
                      </a:lnTo>
                      <a:lnTo>
                        <a:pt x="9067" y="4412"/>
                      </a:lnTo>
                      <a:lnTo>
                        <a:pt x="9211" y="3610"/>
                      </a:lnTo>
                      <a:lnTo>
                        <a:pt x="8498" y="2742"/>
                      </a:lnTo>
                      <a:lnTo>
                        <a:pt x="7747" y="1777"/>
                      </a:lnTo>
                      <a:lnTo>
                        <a:pt x="5850" y="466"/>
                      </a:lnTo>
                      <a:lnTo>
                        <a:pt x="502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2" name="ïślîdê">
                  <a:extLst>
                    <a:ext uri="{FF2B5EF4-FFF2-40B4-BE49-F238E27FC236}">
                      <a16:creationId xmlns:a16="http://schemas.microsoft.com/office/drawing/2014/main" id="{CEF8BA5D-5F84-465C-8357-7DFF473EFF52}"/>
                    </a:ext>
                  </a:extLst>
                </p:cNvPr>
                <p:cNvSpPr/>
                <p:nvPr/>
              </p:nvSpPr>
              <p:spPr bwMode="auto">
                <a:xfrm>
                  <a:off x="7185050" y="4135955"/>
                  <a:ext cx="20042" cy="3324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58" y="0"/>
                      </a:moveTo>
                      <a:lnTo>
                        <a:pt x="0" y="8825"/>
                      </a:lnTo>
                      <a:lnTo>
                        <a:pt x="6965" y="21600"/>
                      </a:lnTo>
                      <a:lnTo>
                        <a:pt x="21600" y="14944"/>
                      </a:lnTo>
                      <a:lnTo>
                        <a:pt x="134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3" name="iṡľidé">
                  <a:extLst>
                    <a:ext uri="{FF2B5EF4-FFF2-40B4-BE49-F238E27FC236}">
                      <a16:creationId xmlns:a16="http://schemas.microsoft.com/office/drawing/2014/main" id="{6A7AC7A2-26E0-43AB-BC19-A14DA27B1FA2}"/>
                    </a:ext>
                  </a:extLst>
                </p:cNvPr>
                <p:cNvSpPr/>
                <p:nvPr/>
              </p:nvSpPr>
              <p:spPr bwMode="auto">
                <a:xfrm>
                  <a:off x="7179195" y="4201381"/>
                  <a:ext cx="21982" cy="3645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719" y="6002"/>
                      </a:moveTo>
                      <a:lnTo>
                        <a:pt x="0" y="12531"/>
                      </a:lnTo>
                      <a:lnTo>
                        <a:pt x="3624" y="21600"/>
                      </a:lnTo>
                      <a:lnTo>
                        <a:pt x="19442" y="19432"/>
                      </a:lnTo>
                      <a:lnTo>
                        <a:pt x="21600" y="7102"/>
                      </a:lnTo>
                      <a:lnTo>
                        <a:pt x="9733" y="0"/>
                      </a:lnTo>
                      <a:lnTo>
                        <a:pt x="719" y="60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4" name="ïṧlîḍè">
                  <a:extLst>
                    <a:ext uri="{FF2B5EF4-FFF2-40B4-BE49-F238E27FC236}">
                      <a16:creationId xmlns:a16="http://schemas.microsoft.com/office/drawing/2014/main" id="{F4F24532-83FA-43A4-86CF-DB33FA35E1F8}"/>
                    </a:ext>
                  </a:extLst>
                </p:cNvPr>
                <p:cNvSpPr/>
                <p:nvPr/>
              </p:nvSpPr>
              <p:spPr bwMode="auto">
                <a:xfrm>
                  <a:off x="7074258" y="4323890"/>
                  <a:ext cx="38453" cy="98974"/>
                </a:xfrm>
                <a:custGeom>
                  <a:avLst/>
                  <a:gdLst>
                    <a:gd name="T0" fmla="+- 0 10748 87"/>
                    <a:gd name="T1" fmla="*/ T0 w 21323"/>
                    <a:gd name="T2" fmla="*/ 10800 h 21600"/>
                    <a:gd name="T3" fmla="+- 0 10748 87"/>
                    <a:gd name="T4" fmla="*/ T3 w 21323"/>
                    <a:gd name="T5" fmla="*/ 10800 h 21600"/>
                    <a:gd name="T6" fmla="+- 0 10748 87"/>
                    <a:gd name="T7" fmla="*/ T6 w 21323"/>
                    <a:gd name="T8" fmla="*/ 10800 h 21600"/>
                    <a:gd name="T9" fmla="+- 0 10748 87"/>
                    <a:gd name="T10" fmla="*/ T9 w 21323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323" h="21600">
                      <a:moveTo>
                        <a:pt x="10762" y="0"/>
                      </a:moveTo>
                      <a:lnTo>
                        <a:pt x="2490" y="2455"/>
                      </a:lnTo>
                      <a:lnTo>
                        <a:pt x="186" y="8274"/>
                      </a:lnTo>
                      <a:cubicBezTo>
                        <a:pt x="-87" y="9763"/>
                        <a:pt x="-59" y="11259"/>
                        <a:pt x="271" y="12746"/>
                      </a:cubicBezTo>
                      <a:cubicBezTo>
                        <a:pt x="684" y="14610"/>
                        <a:pt x="1568" y="16452"/>
                        <a:pt x="2909" y="18246"/>
                      </a:cubicBezTo>
                      <a:lnTo>
                        <a:pt x="8999" y="21600"/>
                      </a:lnTo>
                      <a:lnTo>
                        <a:pt x="20538" y="21041"/>
                      </a:lnTo>
                      <a:cubicBezTo>
                        <a:pt x="21308" y="19652"/>
                        <a:pt x="21513" y="18223"/>
                        <a:pt x="21147" y="16809"/>
                      </a:cubicBezTo>
                      <a:cubicBezTo>
                        <a:pt x="20669" y="14961"/>
                        <a:pt x="19231" y="13181"/>
                        <a:pt x="18103" y="11379"/>
                      </a:cubicBezTo>
                      <a:cubicBezTo>
                        <a:pt x="16986" y="9592"/>
                        <a:pt x="16172" y="7778"/>
                        <a:pt x="15668" y="5949"/>
                      </a:cubicBezTo>
                      <a:lnTo>
                        <a:pt x="107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5" name="íṣ1ïdè">
                  <a:extLst>
                    <a:ext uri="{FF2B5EF4-FFF2-40B4-BE49-F238E27FC236}">
                      <a16:creationId xmlns:a16="http://schemas.microsoft.com/office/drawing/2014/main" id="{B53BCDD2-B24C-40DD-BAD3-215BC1B1DBCC}"/>
                    </a:ext>
                  </a:extLst>
                </p:cNvPr>
                <p:cNvSpPr/>
                <p:nvPr/>
              </p:nvSpPr>
              <p:spPr bwMode="auto">
                <a:xfrm>
                  <a:off x="7112706" y="4489528"/>
                  <a:ext cx="183944" cy="301822"/>
                </a:xfrm>
                <a:custGeom>
                  <a:avLst/>
                  <a:gdLst>
                    <a:gd name="T0" fmla="+- 0 11035 470"/>
                    <a:gd name="T1" fmla="*/ T0 w 21130"/>
                    <a:gd name="T2" fmla="*/ 10800 h 21600"/>
                    <a:gd name="T3" fmla="+- 0 11035 470"/>
                    <a:gd name="T4" fmla="*/ T3 w 21130"/>
                    <a:gd name="T5" fmla="*/ 10800 h 21600"/>
                    <a:gd name="T6" fmla="+- 0 11035 470"/>
                    <a:gd name="T7" fmla="*/ T6 w 21130"/>
                    <a:gd name="T8" fmla="*/ 10800 h 21600"/>
                    <a:gd name="T9" fmla="+- 0 11035 470"/>
                    <a:gd name="T10" fmla="*/ T9 w 2113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30" h="21600">
                      <a:moveTo>
                        <a:pt x="3002" y="787"/>
                      </a:moveTo>
                      <a:lnTo>
                        <a:pt x="1284" y="1137"/>
                      </a:lnTo>
                      <a:lnTo>
                        <a:pt x="1313" y="2654"/>
                      </a:lnTo>
                      <a:lnTo>
                        <a:pt x="1628" y="5011"/>
                      </a:lnTo>
                      <a:cubicBezTo>
                        <a:pt x="901" y="5175"/>
                        <a:pt x="341" y="5544"/>
                        <a:pt x="120" y="6006"/>
                      </a:cubicBezTo>
                      <a:cubicBezTo>
                        <a:pt x="-470" y="7239"/>
                        <a:pt x="1208" y="8433"/>
                        <a:pt x="3247" y="8231"/>
                      </a:cubicBezTo>
                      <a:lnTo>
                        <a:pt x="3902" y="10091"/>
                      </a:lnTo>
                      <a:lnTo>
                        <a:pt x="3776" y="11737"/>
                      </a:lnTo>
                      <a:lnTo>
                        <a:pt x="5751" y="11187"/>
                      </a:lnTo>
                      <a:lnTo>
                        <a:pt x="6839" y="10245"/>
                      </a:lnTo>
                      <a:lnTo>
                        <a:pt x="8957" y="10873"/>
                      </a:lnTo>
                      <a:lnTo>
                        <a:pt x="8495" y="11868"/>
                      </a:lnTo>
                      <a:cubicBezTo>
                        <a:pt x="8438" y="12234"/>
                        <a:pt x="8396" y="12601"/>
                        <a:pt x="8368" y="12968"/>
                      </a:cubicBezTo>
                      <a:cubicBezTo>
                        <a:pt x="8304" y="13826"/>
                        <a:pt x="8375" y="14744"/>
                        <a:pt x="9377" y="15325"/>
                      </a:cubicBezTo>
                      <a:cubicBezTo>
                        <a:pt x="10089" y="15737"/>
                        <a:pt x="11115" y="15859"/>
                        <a:pt x="12020" y="15639"/>
                      </a:cubicBezTo>
                      <a:cubicBezTo>
                        <a:pt x="12117" y="15954"/>
                        <a:pt x="12601" y="16162"/>
                        <a:pt x="13107" y="16107"/>
                      </a:cubicBezTo>
                      <a:cubicBezTo>
                        <a:pt x="14452" y="15963"/>
                        <a:pt x="14449" y="14759"/>
                        <a:pt x="13102" y="14618"/>
                      </a:cubicBezTo>
                      <a:lnTo>
                        <a:pt x="14363" y="13757"/>
                      </a:lnTo>
                      <a:lnTo>
                        <a:pt x="16633" y="13053"/>
                      </a:lnTo>
                      <a:cubicBezTo>
                        <a:pt x="17399" y="13091"/>
                        <a:pt x="18066" y="13395"/>
                        <a:pt x="18356" y="13839"/>
                      </a:cubicBezTo>
                      <a:cubicBezTo>
                        <a:pt x="18796" y="14511"/>
                        <a:pt x="18291" y="15279"/>
                        <a:pt x="17221" y="15567"/>
                      </a:cubicBezTo>
                      <a:lnTo>
                        <a:pt x="14783" y="16847"/>
                      </a:lnTo>
                      <a:cubicBezTo>
                        <a:pt x="14357" y="17037"/>
                        <a:pt x="13952" y="17245"/>
                        <a:pt x="13570" y="17469"/>
                      </a:cubicBezTo>
                      <a:cubicBezTo>
                        <a:pt x="12792" y="17924"/>
                        <a:pt x="12117" y="18443"/>
                        <a:pt x="11563" y="19011"/>
                      </a:cubicBezTo>
                      <a:cubicBezTo>
                        <a:pt x="11546" y="19383"/>
                        <a:pt x="11631" y="19753"/>
                        <a:pt x="11815" y="20107"/>
                      </a:cubicBezTo>
                      <a:cubicBezTo>
                        <a:pt x="12116" y="20687"/>
                        <a:pt x="12668" y="21204"/>
                        <a:pt x="13412" y="21600"/>
                      </a:cubicBezTo>
                      <a:lnTo>
                        <a:pt x="14037" y="18929"/>
                      </a:lnTo>
                      <a:lnTo>
                        <a:pt x="15629" y="19165"/>
                      </a:lnTo>
                      <a:lnTo>
                        <a:pt x="15840" y="20497"/>
                      </a:lnTo>
                      <a:lnTo>
                        <a:pt x="17352" y="21253"/>
                      </a:lnTo>
                      <a:lnTo>
                        <a:pt x="18992" y="20389"/>
                      </a:lnTo>
                      <a:cubicBezTo>
                        <a:pt x="19051" y="20040"/>
                        <a:pt x="19220" y="19702"/>
                        <a:pt x="19491" y="19394"/>
                      </a:cubicBezTo>
                      <a:cubicBezTo>
                        <a:pt x="19824" y="19015"/>
                        <a:pt x="20300" y="18693"/>
                        <a:pt x="20878" y="18455"/>
                      </a:cubicBezTo>
                      <a:lnTo>
                        <a:pt x="21130" y="16935"/>
                      </a:lnTo>
                      <a:lnTo>
                        <a:pt x="20752" y="14736"/>
                      </a:lnTo>
                      <a:lnTo>
                        <a:pt x="19617" y="12719"/>
                      </a:lnTo>
                      <a:cubicBezTo>
                        <a:pt x="19197" y="12395"/>
                        <a:pt x="18701" y="12113"/>
                        <a:pt x="18146" y="11882"/>
                      </a:cubicBezTo>
                      <a:cubicBezTo>
                        <a:pt x="17676" y="11686"/>
                        <a:pt x="17167" y="11529"/>
                        <a:pt x="16633" y="11413"/>
                      </a:cubicBezTo>
                      <a:lnTo>
                        <a:pt x="16885" y="10006"/>
                      </a:lnTo>
                      <a:lnTo>
                        <a:pt x="16129" y="8539"/>
                      </a:lnTo>
                      <a:lnTo>
                        <a:pt x="13480" y="8251"/>
                      </a:lnTo>
                      <a:cubicBezTo>
                        <a:pt x="13030" y="7892"/>
                        <a:pt x="12393" y="7642"/>
                        <a:pt x="11678" y="7544"/>
                      </a:cubicBezTo>
                      <a:cubicBezTo>
                        <a:pt x="10537" y="7388"/>
                        <a:pt x="9349" y="7629"/>
                        <a:pt x="8573" y="8173"/>
                      </a:cubicBezTo>
                      <a:cubicBezTo>
                        <a:pt x="7842" y="8252"/>
                        <a:pt x="7094" y="8105"/>
                        <a:pt x="6566" y="7780"/>
                      </a:cubicBezTo>
                      <a:cubicBezTo>
                        <a:pt x="5388" y="7055"/>
                        <a:pt x="5616" y="5834"/>
                        <a:pt x="7028" y="5296"/>
                      </a:cubicBezTo>
                      <a:lnTo>
                        <a:pt x="7775" y="4359"/>
                      </a:lnTo>
                      <a:lnTo>
                        <a:pt x="6897" y="2317"/>
                      </a:lnTo>
                      <a:lnTo>
                        <a:pt x="5973" y="274"/>
                      </a:lnTo>
                      <a:lnTo>
                        <a:pt x="4586" y="0"/>
                      </a:lnTo>
                      <a:lnTo>
                        <a:pt x="3002" y="7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6" name="îşľíḓê">
                  <a:extLst>
                    <a:ext uri="{FF2B5EF4-FFF2-40B4-BE49-F238E27FC236}">
                      <a16:creationId xmlns:a16="http://schemas.microsoft.com/office/drawing/2014/main" id="{E8C9FA74-E677-4294-B6AC-F9A0B229CF50}"/>
                    </a:ext>
                  </a:extLst>
                </p:cNvPr>
                <p:cNvSpPr/>
                <p:nvPr/>
              </p:nvSpPr>
              <p:spPr bwMode="auto">
                <a:xfrm>
                  <a:off x="7090030" y="4680320"/>
                  <a:ext cx="71523" cy="144943"/>
                </a:xfrm>
                <a:custGeom>
                  <a:avLst/>
                  <a:gdLst>
                    <a:gd name="T0" fmla="+- 0 11017 434"/>
                    <a:gd name="T1" fmla="*/ T0 w 21166"/>
                    <a:gd name="T2" fmla="*/ 10665 h 21331"/>
                    <a:gd name="T3" fmla="+- 0 11017 434"/>
                    <a:gd name="T4" fmla="*/ T3 w 21166"/>
                    <a:gd name="T5" fmla="*/ 10665 h 21331"/>
                    <a:gd name="T6" fmla="+- 0 11017 434"/>
                    <a:gd name="T7" fmla="*/ T6 w 21166"/>
                    <a:gd name="T8" fmla="*/ 10665 h 21331"/>
                    <a:gd name="T9" fmla="+- 0 11017 434"/>
                    <a:gd name="T10" fmla="*/ T9 w 21166"/>
                    <a:gd name="T11" fmla="*/ 10665 h 21331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66" h="21331">
                      <a:moveTo>
                        <a:pt x="16489" y="0"/>
                      </a:moveTo>
                      <a:lnTo>
                        <a:pt x="15066" y="2881"/>
                      </a:lnTo>
                      <a:lnTo>
                        <a:pt x="10957" y="7412"/>
                      </a:lnTo>
                      <a:cubicBezTo>
                        <a:pt x="10504" y="8901"/>
                        <a:pt x="9744" y="10363"/>
                        <a:pt x="8689" y="11774"/>
                      </a:cubicBezTo>
                      <a:cubicBezTo>
                        <a:pt x="6967" y="14079"/>
                        <a:pt x="4480" y="16225"/>
                        <a:pt x="1333" y="18122"/>
                      </a:cubicBezTo>
                      <a:cubicBezTo>
                        <a:pt x="-139" y="18713"/>
                        <a:pt x="-434" y="19771"/>
                        <a:pt x="660" y="20539"/>
                      </a:cubicBezTo>
                      <a:cubicBezTo>
                        <a:pt x="2129" y="21570"/>
                        <a:pt x="5185" y="21600"/>
                        <a:pt x="6736" y="20599"/>
                      </a:cubicBezTo>
                      <a:lnTo>
                        <a:pt x="10745" y="16345"/>
                      </a:lnTo>
                      <a:lnTo>
                        <a:pt x="14209" y="12737"/>
                      </a:lnTo>
                      <a:lnTo>
                        <a:pt x="16484" y="10858"/>
                      </a:lnTo>
                      <a:lnTo>
                        <a:pt x="18974" y="8334"/>
                      </a:lnTo>
                      <a:lnTo>
                        <a:pt x="18338" y="6732"/>
                      </a:lnTo>
                      <a:lnTo>
                        <a:pt x="18676" y="4860"/>
                      </a:lnTo>
                      <a:lnTo>
                        <a:pt x="21166" y="2437"/>
                      </a:lnTo>
                      <a:lnTo>
                        <a:pt x="1648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7" name="iṧ1íḑe">
                  <a:extLst>
                    <a:ext uri="{FF2B5EF4-FFF2-40B4-BE49-F238E27FC236}">
                      <a16:creationId xmlns:a16="http://schemas.microsoft.com/office/drawing/2014/main" id="{274AA869-1929-46C8-A6E5-4655B92A62F7}"/>
                    </a:ext>
                  </a:extLst>
                </p:cNvPr>
                <p:cNvSpPr/>
                <p:nvPr/>
              </p:nvSpPr>
              <p:spPr bwMode="auto">
                <a:xfrm>
                  <a:off x="7146664" y="4869950"/>
                  <a:ext cx="143874" cy="247192"/>
                </a:xfrm>
                <a:custGeom>
                  <a:avLst/>
                  <a:gdLst>
                    <a:gd name="T0" fmla="*/ 10800 w 21600"/>
                    <a:gd name="T1" fmla="*/ 10730 h 21461"/>
                    <a:gd name="T2" fmla="*/ 10800 w 21600"/>
                    <a:gd name="T3" fmla="*/ 10730 h 21461"/>
                    <a:gd name="T4" fmla="*/ 10800 w 21600"/>
                    <a:gd name="T5" fmla="*/ 10730 h 21461"/>
                    <a:gd name="T6" fmla="*/ 10800 w 21600"/>
                    <a:gd name="T7" fmla="*/ 10730 h 21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461">
                      <a:moveTo>
                        <a:pt x="20200" y="0"/>
                      </a:moveTo>
                      <a:lnTo>
                        <a:pt x="18378" y="1600"/>
                      </a:lnTo>
                      <a:lnTo>
                        <a:pt x="16951" y="3140"/>
                      </a:lnTo>
                      <a:lnTo>
                        <a:pt x="12724" y="4375"/>
                      </a:lnTo>
                      <a:lnTo>
                        <a:pt x="10501" y="5388"/>
                      </a:lnTo>
                      <a:lnTo>
                        <a:pt x="8492" y="6588"/>
                      </a:lnTo>
                      <a:lnTo>
                        <a:pt x="6795" y="8236"/>
                      </a:lnTo>
                      <a:lnTo>
                        <a:pt x="4661" y="9887"/>
                      </a:lnTo>
                      <a:lnTo>
                        <a:pt x="2900" y="12048"/>
                      </a:lnTo>
                      <a:lnTo>
                        <a:pt x="2412" y="14303"/>
                      </a:lnTo>
                      <a:lnTo>
                        <a:pt x="0" y="16586"/>
                      </a:lnTo>
                      <a:lnTo>
                        <a:pt x="816" y="18111"/>
                      </a:lnTo>
                      <a:lnTo>
                        <a:pt x="3452" y="18108"/>
                      </a:lnTo>
                      <a:lnTo>
                        <a:pt x="3562" y="19918"/>
                      </a:lnTo>
                      <a:cubicBezTo>
                        <a:pt x="3535" y="20305"/>
                        <a:pt x="3775" y="20682"/>
                        <a:pt x="4228" y="20967"/>
                      </a:cubicBezTo>
                      <a:cubicBezTo>
                        <a:pt x="5009" y="21458"/>
                        <a:pt x="6252" y="21600"/>
                        <a:pt x="7297" y="21316"/>
                      </a:cubicBezTo>
                      <a:lnTo>
                        <a:pt x="6583" y="18743"/>
                      </a:lnTo>
                      <a:cubicBezTo>
                        <a:pt x="5057" y="18215"/>
                        <a:pt x="4609" y="17055"/>
                        <a:pt x="5601" y="16202"/>
                      </a:cubicBezTo>
                      <a:cubicBezTo>
                        <a:pt x="6085" y="15785"/>
                        <a:pt x="6880" y="15516"/>
                        <a:pt x="7743" y="15538"/>
                      </a:cubicBezTo>
                      <a:cubicBezTo>
                        <a:pt x="8840" y="15567"/>
                        <a:pt x="9742" y="16048"/>
                        <a:pt x="9879" y="16678"/>
                      </a:cubicBezTo>
                      <a:lnTo>
                        <a:pt x="11850" y="17973"/>
                      </a:lnTo>
                      <a:lnTo>
                        <a:pt x="13498" y="17210"/>
                      </a:lnTo>
                      <a:lnTo>
                        <a:pt x="13772" y="15526"/>
                      </a:lnTo>
                      <a:lnTo>
                        <a:pt x="10977" y="13275"/>
                      </a:lnTo>
                      <a:cubicBezTo>
                        <a:pt x="10590" y="12814"/>
                        <a:pt x="10590" y="12275"/>
                        <a:pt x="10977" y="11814"/>
                      </a:cubicBezTo>
                      <a:cubicBezTo>
                        <a:pt x="11582" y="11093"/>
                        <a:pt x="12928" y="10747"/>
                        <a:pt x="14054" y="10289"/>
                      </a:cubicBezTo>
                      <a:cubicBezTo>
                        <a:pt x="15451" y="9720"/>
                        <a:pt x="16553" y="8942"/>
                        <a:pt x="17240" y="8037"/>
                      </a:cubicBezTo>
                      <a:cubicBezTo>
                        <a:pt x="17148" y="7714"/>
                        <a:pt x="16830" y="7427"/>
                        <a:pt x="16361" y="7243"/>
                      </a:cubicBezTo>
                      <a:cubicBezTo>
                        <a:pt x="14681" y="6584"/>
                        <a:pt x="12585" y="7346"/>
                        <a:pt x="11204" y="8383"/>
                      </a:cubicBezTo>
                      <a:cubicBezTo>
                        <a:pt x="10376" y="9004"/>
                        <a:pt x="9658" y="9672"/>
                        <a:pt x="9062" y="10376"/>
                      </a:cubicBezTo>
                      <a:lnTo>
                        <a:pt x="6768" y="10563"/>
                      </a:lnTo>
                      <a:lnTo>
                        <a:pt x="10064" y="7648"/>
                      </a:lnTo>
                      <a:lnTo>
                        <a:pt x="16931" y="5138"/>
                      </a:lnTo>
                      <a:cubicBezTo>
                        <a:pt x="17976" y="4846"/>
                        <a:pt x="18910" y="4435"/>
                        <a:pt x="19677" y="3931"/>
                      </a:cubicBezTo>
                      <a:cubicBezTo>
                        <a:pt x="20605" y="3321"/>
                        <a:pt x="21264" y="2591"/>
                        <a:pt x="21600" y="1803"/>
                      </a:cubicBezTo>
                      <a:lnTo>
                        <a:pt x="202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8" name="ïŝḻïḍé">
                  <a:extLst>
                    <a:ext uri="{FF2B5EF4-FFF2-40B4-BE49-F238E27FC236}">
                      <a16:creationId xmlns:a16="http://schemas.microsoft.com/office/drawing/2014/main" id="{C8B85A41-B64D-4C22-8128-E48682E5C237}"/>
                    </a:ext>
                  </a:extLst>
                </p:cNvPr>
                <p:cNvSpPr/>
                <p:nvPr/>
              </p:nvSpPr>
              <p:spPr bwMode="auto">
                <a:xfrm>
                  <a:off x="6917725" y="4835702"/>
                  <a:ext cx="241155" cy="323817"/>
                </a:xfrm>
                <a:custGeom>
                  <a:avLst/>
                  <a:gdLst>
                    <a:gd name="T0" fmla="+- 0 10745 46"/>
                    <a:gd name="T1" fmla="*/ T0 w 21398"/>
                    <a:gd name="T2" fmla="*/ 10761 h 21522"/>
                    <a:gd name="T3" fmla="+- 0 10745 46"/>
                    <a:gd name="T4" fmla="*/ T3 w 21398"/>
                    <a:gd name="T5" fmla="*/ 10761 h 21522"/>
                    <a:gd name="T6" fmla="+- 0 10745 46"/>
                    <a:gd name="T7" fmla="*/ T6 w 21398"/>
                    <a:gd name="T8" fmla="*/ 10761 h 21522"/>
                    <a:gd name="T9" fmla="+- 0 10745 46"/>
                    <a:gd name="T10" fmla="*/ T9 w 21398"/>
                    <a:gd name="T11" fmla="*/ 10761 h 21522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398" h="21522">
                      <a:moveTo>
                        <a:pt x="17013" y="246"/>
                      </a:moveTo>
                      <a:lnTo>
                        <a:pt x="15800" y="0"/>
                      </a:lnTo>
                      <a:lnTo>
                        <a:pt x="15127" y="2646"/>
                      </a:lnTo>
                      <a:cubicBezTo>
                        <a:pt x="15053" y="3116"/>
                        <a:pt x="14828" y="3566"/>
                        <a:pt x="14470" y="3956"/>
                      </a:cubicBezTo>
                      <a:cubicBezTo>
                        <a:pt x="13911" y="4568"/>
                        <a:pt x="13067" y="5001"/>
                        <a:pt x="12103" y="5169"/>
                      </a:cubicBezTo>
                      <a:lnTo>
                        <a:pt x="10779" y="6847"/>
                      </a:lnTo>
                      <a:cubicBezTo>
                        <a:pt x="10343" y="7465"/>
                        <a:pt x="9862" y="8065"/>
                        <a:pt x="9340" y="8644"/>
                      </a:cubicBezTo>
                      <a:cubicBezTo>
                        <a:pt x="8697" y="9358"/>
                        <a:pt x="7992" y="10039"/>
                        <a:pt x="7230" y="10684"/>
                      </a:cubicBezTo>
                      <a:lnTo>
                        <a:pt x="4726" y="11608"/>
                      </a:lnTo>
                      <a:lnTo>
                        <a:pt x="3843" y="12918"/>
                      </a:lnTo>
                      <a:lnTo>
                        <a:pt x="2625" y="13669"/>
                      </a:lnTo>
                      <a:cubicBezTo>
                        <a:pt x="2183" y="13433"/>
                        <a:pt x="1601" y="13404"/>
                        <a:pt x="1122" y="13596"/>
                      </a:cubicBezTo>
                      <a:cubicBezTo>
                        <a:pt x="370" y="13899"/>
                        <a:pt x="146" y="14579"/>
                        <a:pt x="63" y="15226"/>
                      </a:cubicBezTo>
                      <a:cubicBezTo>
                        <a:pt x="-46" y="16077"/>
                        <a:pt x="-13" y="16935"/>
                        <a:pt x="161" y="17779"/>
                      </a:cubicBezTo>
                      <a:cubicBezTo>
                        <a:pt x="650" y="17557"/>
                        <a:pt x="1272" y="17586"/>
                        <a:pt x="1719" y="17852"/>
                      </a:cubicBezTo>
                      <a:cubicBezTo>
                        <a:pt x="2637" y="18399"/>
                        <a:pt x="2438" y="19481"/>
                        <a:pt x="1358" y="19822"/>
                      </a:cubicBezTo>
                      <a:lnTo>
                        <a:pt x="2235" y="20987"/>
                      </a:lnTo>
                      <a:cubicBezTo>
                        <a:pt x="2431" y="21380"/>
                        <a:pt x="2990" y="21600"/>
                        <a:pt x="3534" y="21497"/>
                      </a:cubicBezTo>
                      <a:cubicBezTo>
                        <a:pt x="4205" y="21370"/>
                        <a:pt x="4519" y="20812"/>
                        <a:pt x="5121" y="20573"/>
                      </a:cubicBezTo>
                      <a:cubicBezTo>
                        <a:pt x="5952" y="20243"/>
                        <a:pt x="6979" y="20558"/>
                        <a:pt x="7263" y="21230"/>
                      </a:cubicBezTo>
                      <a:lnTo>
                        <a:pt x="8530" y="20281"/>
                      </a:lnTo>
                      <a:lnTo>
                        <a:pt x="10835" y="20062"/>
                      </a:lnTo>
                      <a:cubicBezTo>
                        <a:pt x="11371" y="20182"/>
                        <a:pt x="11933" y="20224"/>
                        <a:pt x="12491" y="20184"/>
                      </a:cubicBezTo>
                      <a:cubicBezTo>
                        <a:pt x="13360" y="20123"/>
                        <a:pt x="14185" y="19869"/>
                        <a:pt x="14861" y="19454"/>
                      </a:cubicBezTo>
                      <a:lnTo>
                        <a:pt x="15705" y="18603"/>
                      </a:lnTo>
                      <a:lnTo>
                        <a:pt x="15315" y="16539"/>
                      </a:lnTo>
                      <a:cubicBezTo>
                        <a:pt x="15489" y="16004"/>
                        <a:pt x="15822" y="15505"/>
                        <a:pt x="16289" y="15080"/>
                      </a:cubicBezTo>
                      <a:cubicBezTo>
                        <a:pt x="16740" y="14669"/>
                        <a:pt x="17305" y="14337"/>
                        <a:pt x="17945" y="14107"/>
                      </a:cubicBezTo>
                      <a:lnTo>
                        <a:pt x="18335" y="11651"/>
                      </a:lnTo>
                      <a:lnTo>
                        <a:pt x="19763" y="10608"/>
                      </a:lnTo>
                      <a:lnTo>
                        <a:pt x="21225" y="9587"/>
                      </a:lnTo>
                      <a:lnTo>
                        <a:pt x="20250" y="8297"/>
                      </a:lnTo>
                      <a:lnTo>
                        <a:pt x="19313" y="7933"/>
                      </a:lnTo>
                      <a:lnTo>
                        <a:pt x="18631" y="6668"/>
                      </a:lnTo>
                      <a:cubicBezTo>
                        <a:pt x="18176" y="6261"/>
                        <a:pt x="18065" y="5697"/>
                        <a:pt x="18343" y="5209"/>
                      </a:cubicBezTo>
                      <a:cubicBezTo>
                        <a:pt x="18807" y="4394"/>
                        <a:pt x="20116" y="4120"/>
                        <a:pt x="20839" y="3436"/>
                      </a:cubicBezTo>
                      <a:cubicBezTo>
                        <a:pt x="21406" y="2900"/>
                        <a:pt x="21554" y="2179"/>
                        <a:pt x="21228" y="1539"/>
                      </a:cubicBezTo>
                      <a:lnTo>
                        <a:pt x="17495" y="1466"/>
                      </a:lnTo>
                      <a:lnTo>
                        <a:pt x="17013" y="2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9" name="ïṥ1ídè">
                  <a:extLst>
                    <a:ext uri="{FF2B5EF4-FFF2-40B4-BE49-F238E27FC236}">
                      <a16:creationId xmlns:a16="http://schemas.microsoft.com/office/drawing/2014/main" id="{2D9E83E0-B62A-4DBD-B07E-1369E9DAADF0}"/>
                    </a:ext>
                  </a:extLst>
                </p:cNvPr>
                <p:cNvSpPr/>
                <p:nvPr/>
              </p:nvSpPr>
              <p:spPr bwMode="auto">
                <a:xfrm>
                  <a:off x="7317943" y="4803460"/>
                  <a:ext cx="45093" cy="134405"/>
                </a:xfrm>
                <a:custGeom>
                  <a:avLst/>
                  <a:gdLst>
                    <a:gd name="T0" fmla="+- 0 10829 516"/>
                    <a:gd name="T1" fmla="*/ T0 w 20626"/>
                    <a:gd name="T2" fmla="*/ 10708 h 21417"/>
                    <a:gd name="T3" fmla="+- 0 10829 516"/>
                    <a:gd name="T4" fmla="*/ T3 w 20626"/>
                    <a:gd name="T5" fmla="*/ 10708 h 21417"/>
                    <a:gd name="T6" fmla="+- 0 10829 516"/>
                    <a:gd name="T7" fmla="*/ T6 w 20626"/>
                    <a:gd name="T8" fmla="*/ 10708 h 21417"/>
                    <a:gd name="T9" fmla="+- 0 10829 516"/>
                    <a:gd name="T10" fmla="*/ T9 w 20626"/>
                    <a:gd name="T11" fmla="*/ 10708 h 21417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626" h="21417">
                      <a:moveTo>
                        <a:pt x="14198" y="0"/>
                      </a:moveTo>
                      <a:lnTo>
                        <a:pt x="7690" y="1996"/>
                      </a:lnTo>
                      <a:lnTo>
                        <a:pt x="3457" y="8567"/>
                      </a:lnTo>
                      <a:lnTo>
                        <a:pt x="7552" y="12065"/>
                      </a:lnTo>
                      <a:cubicBezTo>
                        <a:pt x="4935" y="12668"/>
                        <a:pt x="2855" y="13514"/>
                        <a:pt x="1548" y="14507"/>
                      </a:cubicBezTo>
                      <a:cubicBezTo>
                        <a:pt x="-441" y="16021"/>
                        <a:pt x="-516" y="17755"/>
                        <a:pt x="1342" y="19289"/>
                      </a:cubicBezTo>
                      <a:cubicBezTo>
                        <a:pt x="1870" y="20653"/>
                        <a:pt x="5514" y="21600"/>
                        <a:pt x="9418" y="21387"/>
                      </a:cubicBezTo>
                      <a:cubicBezTo>
                        <a:pt x="18316" y="20903"/>
                        <a:pt x="19431" y="16595"/>
                        <a:pt x="10925" y="15564"/>
                      </a:cubicBezTo>
                      <a:cubicBezTo>
                        <a:pt x="11564" y="14243"/>
                        <a:pt x="12233" y="12923"/>
                        <a:pt x="12934" y="11606"/>
                      </a:cubicBezTo>
                      <a:cubicBezTo>
                        <a:pt x="13730" y="10107"/>
                        <a:pt x="14567" y="8610"/>
                        <a:pt x="15443" y="7116"/>
                      </a:cubicBezTo>
                      <a:cubicBezTo>
                        <a:pt x="18016" y="6784"/>
                        <a:pt x="19915" y="6013"/>
                        <a:pt x="20464" y="5076"/>
                      </a:cubicBezTo>
                      <a:cubicBezTo>
                        <a:pt x="21084" y="4019"/>
                        <a:pt x="19903" y="2933"/>
                        <a:pt x="17431" y="2284"/>
                      </a:cubicBezTo>
                      <a:lnTo>
                        <a:pt x="1419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0" name="išliďé">
                  <a:extLst>
                    <a:ext uri="{FF2B5EF4-FFF2-40B4-BE49-F238E27FC236}">
                      <a16:creationId xmlns:a16="http://schemas.microsoft.com/office/drawing/2014/main" id="{9A028525-A260-41E9-B0C7-137F8E3CAFA8}"/>
                    </a:ext>
                  </a:extLst>
                </p:cNvPr>
                <p:cNvSpPr/>
                <p:nvPr/>
              </p:nvSpPr>
              <p:spPr bwMode="auto">
                <a:xfrm>
                  <a:off x="7334540" y="4669514"/>
                  <a:ext cx="309095" cy="339452"/>
                </a:xfrm>
                <a:custGeom>
                  <a:avLst/>
                  <a:gdLst>
                    <a:gd name="T0" fmla="+- 0 10860 121"/>
                    <a:gd name="T1" fmla="*/ T0 w 21479"/>
                    <a:gd name="T2" fmla="*/ 10800 h 21600"/>
                    <a:gd name="T3" fmla="+- 0 10860 121"/>
                    <a:gd name="T4" fmla="*/ T3 w 21479"/>
                    <a:gd name="T5" fmla="*/ 10800 h 21600"/>
                    <a:gd name="T6" fmla="+- 0 10860 121"/>
                    <a:gd name="T7" fmla="*/ T6 w 21479"/>
                    <a:gd name="T8" fmla="*/ 10800 h 21600"/>
                    <a:gd name="T9" fmla="+- 0 10860 121"/>
                    <a:gd name="T10" fmla="*/ T9 w 21479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479" h="21600">
                      <a:moveTo>
                        <a:pt x="21479" y="0"/>
                      </a:moveTo>
                      <a:lnTo>
                        <a:pt x="16915" y="3468"/>
                      </a:lnTo>
                      <a:lnTo>
                        <a:pt x="13858" y="4603"/>
                      </a:lnTo>
                      <a:lnTo>
                        <a:pt x="12501" y="5511"/>
                      </a:lnTo>
                      <a:lnTo>
                        <a:pt x="11442" y="6905"/>
                      </a:lnTo>
                      <a:cubicBezTo>
                        <a:pt x="11349" y="7387"/>
                        <a:pt x="11188" y="7857"/>
                        <a:pt x="10965" y="8302"/>
                      </a:cubicBezTo>
                      <a:cubicBezTo>
                        <a:pt x="10562" y="9106"/>
                        <a:pt x="9963" y="9815"/>
                        <a:pt x="9214" y="10374"/>
                      </a:cubicBezTo>
                      <a:lnTo>
                        <a:pt x="8214" y="11279"/>
                      </a:lnTo>
                      <a:lnTo>
                        <a:pt x="7326" y="10162"/>
                      </a:lnTo>
                      <a:cubicBezTo>
                        <a:pt x="7669" y="9878"/>
                        <a:pt x="7704" y="9396"/>
                        <a:pt x="7405" y="9073"/>
                      </a:cubicBezTo>
                      <a:cubicBezTo>
                        <a:pt x="6483" y="8078"/>
                        <a:pt x="4794" y="9191"/>
                        <a:pt x="5532" y="10307"/>
                      </a:cubicBezTo>
                      <a:lnTo>
                        <a:pt x="5075" y="11122"/>
                      </a:lnTo>
                      <a:lnTo>
                        <a:pt x="3269" y="11332"/>
                      </a:lnTo>
                      <a:lnTo>
                        <a:pt x="3528" y="12889"/>
                      </a:lnTo>
                      <a:lnTo>
                        <a:pt x="4950" y="13168"/>
                      </a:lnTo>
                      <a:lnTo>
                        <a:pt x="5405" y="14353"/>
                      </a:lnTo>
                      <a:lnTo>
                        <a:pt x="4292" y="15191"/>
                      </a:lnTo>
                      <a:cubicBezTo>
                        <a:pt x="3915" y="14905"/>
                        <a:pt x="3349" y="14994"/>
                        <a:pt x="3097" y="15377"/>
                      </a:cubicBezTo>
                      <a:cubicBezTo>
                        <a:pt x="2857" y="15741"/>
                        <a:pt x="3039" y="16188"/>
                        <a:pt x="3004" y="16605"/>
                      </a:cubicBezTo>
                      <a:cubicBezTo>
                        <a:pt x="2952" y="17243"/>
                        <a:pt x="2425" y="17763"/>
                        <a:pt x="1734" y="17857"/>
                      </a:cubicBezTo>
                      <a:cubicBezTo>
                        <a:pt x="1126" y="17959"/>
                        <a:pt x="593" y="18288"/>
                        <a:pt x="261" y="18765"/>
                      </a:cubicBezTo>
                      <a:cubicBezTo>
                        <a:pt x="-88" y="19267"/>
                        <a:pt x="-121" y="19922"/>
                        <a:pt x="374" y="20232"/>
                      </a:cubicBezTo>
                      <a:cubicBezTo>
                        <a:pt x="1021" y="20637"/>
                        <a:pt x="1880" y="20122"/>
                        <a:pt x="1734" y="19417"/>
                      </a:cubicBezTo>
                      <a:cubicBezTo>
                        <a:pt x="2302" y="18971"/>
                        <a:pt x="2798" y="18453"/>
                        <a:pt x="3209" y="17880"/>
                      </a:cubicBezTo>
                      <a:cubicBezTo>
                        <a:pt x="3582" y="17359"/>
                        <a:pt x="3882" y="16797"/>
                        <a:pt x="4099" y="16207"/>
                      </a:cubicBezTo>
                      <a:lnTo>
                        <a:pt x="5672" y="15741"/>
                      </a:lnTo>
                      <a:lnTo>
                        <a:pt x="6537" y="15136"/>
                      </a:lnTo>
                      <a:lnTo>
                        <a:pt x="7958" y="14140"/>
                      </a:lnTo>
                      <a:cubicBezTo>
                        <a:pt x="8108" y="13661"/>
                        <a:pt x="8419" y="13237"/>
                        <a:pt x="8847" y="12929"/>
                      </a:cubicBezTo>
                      <a:cubicBezTo>
                        <a:pt x="9407" y="12527"/>
                        <a:pt x="10122" y="12350"/>
                        <a:pt x="10828" y="12440"/>
                      </a:cubicBezTo>
                      <a:lnTo>
                        <a:pt x="11463" y="14207"/>
                      </a:lnTo>
                      <a:cubicBezTo>
                        <a:pt x="11398" y="14613"/>
                        <a:pt x="11322" y="15016"/>
                        <a:pt x="11234" y="15418"/>
                      </a:cubicBezTo>
                      <a:cubicBezTo>
                        <a:pt x="11082" y="16116"/>
                        <a:pt x="10895" y="16808"/>
                        <a:pt x="10675" y="17490"/>
                      </a:cubicBezTo>
                      <a:lnTo>
                        <a:pt x="10440" y="21600"/>
                      </a:lnTo>
                      <a:cubicBezTo>
                        <a:pt x="12730" y="18516"/>
                        <a:pt x="14766" y="15279"/>
                        <a:pt x="16532" y="11918"/>
                      </a:cubicBezTo>
                      <a:cubicBezTo>
                        <a:pt x="18547" y="8081"/>
                        <a:pt x="20202" y="4094"/>
                        <a:pt x="214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1" name="işlïḋe">
                  <a:extLst>
                    <a:ext uri="{FF2B5EF4-FFF2-40B4-BE49-F238E27FC236}">
                      <a16:creationId xmlns:a16="http://schemas.microsoft.com/office/drawing/2014/main" id="{72B7EC6A-C2A4-4972-8EA7-8BEF3445A9B8}"/>
                    </a:ext>
                  </a:extLst>
                </p:cNvPr>
                <p:cNvSpPr/>
                <p:nvPr/>
              </p:nvSpPr>
              <p:spPr bwMode="auto">
                <a:xfrm>
                  <a:off x="6942187" y="5041516"/>
                  <a:ext cx="515800" cy="50616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600" y="0"/>
                      </a:moveTo>
                      <a:lnTo>
                        <a:pt x="19656" y="441"/>
                      </a:lnTo>
                      <a:lnTo>
                        <a:pt x="18924" y="739"/>
                      </a:lnTo>
                      <a:lnTo>
                        <a:pt x="18392" y="973"/>
                      </a:lnTo>
                      <a:lnTo>
                        <a:pt x="17335" y="1956"/>
                      </a:lnTo>
                      <a:cubicBezTo>
                        <a:pt x="17186" y="2215"/>
                        <a:pt x="16990" y="2443"/>
                        <a:pt x="16758" y="2628"/>
                      </a:cubicBezTo>
                      <a:cubicBezTo>
                        <a:pt x="16456" y="2868"/>
                        <a:pt x="16079" y="3082"/>
                        <a:pt x="16054" y="3471"/>
                      </a:cubicBezTo>
                      <a:cubicBezTo>
                        <a:pt x="16022" y="3962"/>
                        <a:pt x="16533" y="4297"/>
                        <a:pt x="16958" y="4064"/>
                      </a:cubicBezTo>
                      <a:cubicBezTo>
                        <a:pt x="16775" y="4426"/>
                        <a:pt x="16561" y="4771"/>
                        <a:pt x="16319" y="5095"/>
                      </a:cubicBezTo>
                      <a:cubicBezTo>
                        <a:pt x="16084" y="5408"/>
                        <a:pt x="15824" y="5700"/>
                        <a:pt x="15541" y="5968"/>
                      </a:cubicBezTo>
                      <a:cubicBezTo>
                        <a:pt x="15199" y="5766"/>
                        <a:pt x="14777" y="5766"/>
                        <a:pt x="14434" y="5968"/>
                      </a:cubicBezTo>
                      <a:cubicBezTo>
                        <a:pt x="14152" y="6134"/>
                        <a:pt x="13958" y="6419"/>
                        <a:pt x="13904" y="6746"/>
                      </a:cubicBezTo>
                      <a:cubicBezTo>
                        <a:pt x="13671" y="6999"/>
                        <a:pt x="13416" y="7229"/>
                        <a:pt x="13141" y="7433"/>
                      </a:cubicBezTo>
                      <a:cubicBezTo>
                        <a:pt x="12797" y="7688"/>
                        <a:pt x="12419" y="7908"/>
                        <a:pt x="12170" y="8261"/>
                      </a:cubicBezTo>
                      <a:cubicBezTo>
                        <a:pt x="11817" y="8762"/>
                        <a:pt x="11794" y="9435"/>
                        <a:pt x="11434" y="9932"/>
                      </a:cubicBezTo>
                      <a:cubicBezTo>
                        <a:pt x="11164" y="10305"/>
                        <a:pt x="10744" y="10522"/>
                        <a:pt x="10398" y="10822"/>
                      </a:cubicBezTo>
                      <a:cubicBezTo>
                        <a:pt x="10016" y="11153"/>
                        <a:pt x="9729" y="11583"/>
                        <a:pt x="9361" y="11930"/>
                      </a:cubicBezTo>
                      <a:cubicBezTo>
                        <a:pt x="8844" y="12418"/>
                        <a:pt x="8197" y="12724"/>
                        <a:pt x="7532" y="12959"/>
                      </a:cubicBezTo>
                      <a:cubicBezTo>
                        <a:pt x="6524" y="13316"/>
                        <a:pt x="5443" y="13535"/>
                        <a:pt x="4611" y="14222"/>
                      </a:cubicBezTo>
                      <a:cubicBezTo>
                        <a:pt x="4206" y="14556"/>
                        <a:pt x="3887" y="14985"/>
                        <a:pt x="3679" y="15471"/>
                      </a:cubicBezTo>
                      <a:cubicBezTo>
                        <a:pt x="3479" y="15817"/>
                        <a:pt x="3198" y="16106"/>
                        <a:pt x="2860" y="16312"/>
                      </a:cubicBezTo>
                      <a:cubicBezTo>
                        <a:pt x="2362" y="16616"/>
                        <a:pt x="1729" y="16763"/>
                        <a:pt x="1462" y="17296"/>
                      </a:cubicBezTo>
                      <a:cubicBezTo>
                        <a:pt x="1225" y="17769"/>
                        <a:pt x="1402" y="18316"/>
                        <a:pt x="1412" y="18842"/>
                      </a:cubicBezTo>
                      <a:cubicBezTo>
                        <a:pt x="1432" y="19824"/>
                        <a:pt x="877" y="20725"/>
                        <a:pt x="0" y="21133"/>
                      </a:cubicBezTo>
                      <a:lnTo>
                        <a:pt x="586" y="21600"/>
                      </a:lnTo>
                      <a:cubicBezTo>
                        <a:pt x="5308" y="19271"/>
                        <a:pt x="9593" y="16116"/>
                        <a:pt x="13246" y="12279"/>
                      </a:cubicBezTo>
                      <a:cubicBezTo>
                        <a:pt x="16673" y="8681"/>
                        <a:pt x="19495" y="4532"/>
                        <a:pt x="2160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2" name="îṣļídè">
                  <a:extLst>
                    <a:ext uri="{FF2B5EF4-FFF2-40B4-BE49-F238E27FC236}">
                      <a16:creationId xmlns:a16="http://schemas.microsoft.com/office/drawing/2014/main" id="{0FC5C0A5-42C1-4FF3-B7F4-D72F8DC0743D}"/>
                    </a:ext>
                  </a:extLst>
                </p:cNvPr>
                <p:cNvSpPr/>
                <p:nvPr/>
              </p:nvSpPr>
              <p:spPr bwMode="auto">
                <a:xfrm>
                  <a:off x="6438996" y="4873865"/>
                  <a:ext cx="58040" cy="153091"/>
                </a:xfrm>
                <a:custGeom>
                  <a:avLst/>
                  <a:gdLst>
                    <a:gd name="T0" fmla="*/ 10280 w 20560"/>
                    <a:gd name="T1" fmla="*/ 10586 h 21172"/>
                    <a:gd name="T2" fmla="*/ 10280 w 20560"/>
                    <a:gd name="T3" fmla="*/ 10586 h 21172"/>
                    <a:gd name="T4" fmla="*/ 10280 w 20560"/>
                    <a:gd name="T5" fmla="*/ 10586 h 21172"/>
                    <a:gd name="T6" fmla="*/ 10280 w 20560"/>
                    <a:gd name="T7" fmla="*/ 10586 h 2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560" h="21172">
                      <a:moveTo>
                        <a:pt x="7800" y="0"/>
                      </a:moveTo>
                      <a:lnTo>
                        <a:pt x="1142" y="765"/>
                      </a:lnTo>
                      <a:lnTo>
                        <a:pt x="14" y="4303"/>
                      </a:lnTo>
                      <a:lnTo>
                        <a:pt x="5170" y="8092"/>
                      </a:lnTo>
                      <a:lnTo>
                        <a:pt x="0" y="11375"/>
                      </a:lnTo>
                      <a:cubicBezTo>
                        <a:pt x="2789" y="11598"/>
                        <a:pt x="5194" y="12281"/>
                        <a:pt x="6597" y="13248"/>
                      </a:cubicBezTo>
                      <a:cubicBezTo>
                        <a:pt x="8277" y="14405"/>
                        <a:pt x="8326" y="15818"/>
                        <a:pt x="6727" y="16993"/>
                      </a:cubicBezTo>
                      <a:lnTo>
                        <a:pt x="9189" y="19523"/>
                      </a:lnTo>
                      <a:cubicBezTo>
                        <a:pt x="10190" y="20933"/>
                        <a:pt x="14323" y="21600"/>
                        <a:pt x="17583" y="20877"/>
                      </a:cubicBezTo>
                      <a:cubicBezTo>
                        <a:pt x="21196" y="20075"/>
                        <a:pt x="21600" y="18103"/>
                        <a:pt x="18360" y="17087"/>
                      </a:cubicBezTo>
                      <a:cubicBezTo>
                        <a:pt x="16563" y="16111"/>
                        <a:pt x="15042" y="15061"/>
                        <a:pt x="13824" y="13956"/>
                      </a:cubicBezTo>
                      <a:cubicBezTo>
                        <a:pt x="12396" y="12661"/>
                        <a:pt x="11394" y="11301"/>
                        <a:pt x="10842" y="9907"/>
                      </a:cubicBezTo>
                      <a:cubicBezTo>
                        <a:pt x="10964" y="8963"/>
                        <a:pt x="10964" y="8018"/>
                        <a:pt x="10842" y="7074"/>
                      </a:cubicBezTo>
                      <a:cubicBezTo>
                        <a:pt x="10634" y="5459"/>
                        <a:pt x="10070" y="3855"/>
                        <a:pt x="9157" y="2279"/>
                      </a:cubicBezTo>
                      <a:lnTo>
                        <a:pt x="78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3" name="îṣ1iḓê">
                  <a:extLst>
                    <a:ext uri="{FF2B5EF4-FFF2-40B4-BE49-F238E27FC236}">
                      <a16:creationId xmlns:a16="http://schemas.microsoft.com/office/drawing/2014/main" id="{2DE25D31-C735-4ADF-8AAF-D39BB21533C6}"/>
                    </a:ext>
                  </a:extLst>
                </p:cNvPr>
                <p:cNvSpPr/>
                <p:nvPr/>
              </p:nvSpPr>
              <p:spPr bwMode="auto">
                <a:xfrm>
                  <a:off x="6546621" y="5134766"/>
                  <a:ext cx="39464" cy="3697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7868" y="1684"/>
                      </a:moveTo>
                      <a:lnTo>
                        <a:pt x="531" y="0"/>
                      </a:lnTo>
                      <a:lnTo>
                        <a:pt x="0" y="7066"/>
                      </a:lnTo>
                      <a:lnTo>
                        <a:pt x="9782" y="15187"/>
                      </a:lnTo>
                      <a:lnTo>
                        <a:pt x="21600" y="21600"/>
                      </a:lnTo>
                      <a:lnTo>
                        <a:pt x="20799" y="8990"/>
                      </a:lnTo>
                      <a:lnTo>
                        <a:pt x="7868" y="16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4" name="íṥ1íďè">
                  <a:extLst>
                    <a:ext uri="{FF2B5EF4-FFF2-40B4-BE49-F238E27FC236}">
                      <a16:creationId xmlns:a16="http://schemas.microsoft.com/office/drawing/2014/main" id="{D635FE69-B299-4848-BC32-347EC7A907ED}"/>
                    </a:ext>
                  </a:extLst>
                </p:cNvPr>
                <p:cNvSpPr/>
                <p:nvPr/>
              </p:nvSpPr>
              <p:spPr bwMode="auto">
                <a:xfrm>
                  <a:off x="6610611" y="5174660"/>
                  <a:ext cx="86492" cy="8103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591" y="4520"/>
                      </a:moveTo>
                      <a:lnTo>
                        <a:pt x="5210" y="1400"/>
                      </a:lnTo>
                      <a:lnTo>
                        <a:pt x="2367" y="0"/>
                      </a:lnTo>
                      <a:lnTo>
                        <a:pt x="0" y="993"/>
                      </a:lnTo>
                      <a:lnTo>
                        <a:pt x="3120" y="5543"/>
                      </a:lnTo>
                      <a:lnTo>
                        <a:pt x="8829" y="10517"/>
                      </a:lnTo>
                      <a:lnTo>
                        <a:pt x="9377" y="15480"/>
                      </a:lnTo>
                      <a:lnTo>
                        <a:pt x="14312" y="20149"/>
                      </a:lnTo>
                      <a:lnTo>
                        <a:pt x="18127" y="21600"/>
                      </a:lnTo>
                      <a:lnTo>
                        <a:pt x="21600" y="20137"/>
                      </a:lnTo>
                      <a:lnTo>
                        <a:pt x="17510" y="14016"/>
                      </a:lnTo>
                      <a:lnTo>
                        <a:pt x="12964" y="9921"/>
                      </a:lnTo>
                      <a:lnTo>
                        <a:pt x="8591" y="45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5" name="isḷiḋê">
                  <a:extLst>
                    <a:ext uri="{FF2B5EF4-FFF2-40B4-BE49-F238E27FC236}">
                      <a16:creationId xmlns:a16="http://schemas.microsoft.com/office/drawing/2014/main" id="{F8E8F1C7-CD16-4813-B346-A2640B40666E}"/>
                    </a:ext>
                  </a:extLst>
                </p:cNvPr>
                <p:cNvSpPr/>
                <p:nvPr/>
              </p:nvSpPr>
              <p:spPr bwMode="auto">
                <a:xfrm>
                  <a:off x="6876390" y="5004234"/>
                  <a:ext cx="32978" cy="38166"/>
                </a:xfrm>
                <a:custGeom>
                  <a:avLst/>
                  <a:gdLst>
                    <a:gd name="T0" fmla="+- 0 11056 513"/>
                    <a:gd name="T1" fmla="*/ T0 w 21087"/>
                    <a:gd name="T2" fmla="*/ 10800 h 21600"/>
                    <a:gd name="T3" fmla="+- 0 11056 513"/>
                    <a:gd name="T4" fmla="*/ T3 w 21087"/>
                    <a:gd name="T5" fmla="*/ 10800 h 21600"/>
                    <a:gd name="T6" fmla="+- 0 11056 513"/>
                    <a:gd name="T7" fmla="*/ T6 w 21087"/>
                    <a:gd name="T8" fmla="*/ 10800 h 21600"/>
                    <a:gd name="T9" fmla="+- 0 11056 513"/>
                    <a:gd name="T10" fmla="*/ T9 w 21087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087" h="21600">
                      <a:moveTo>
                        <a:pt x="16962" y="0"/>
                      </a:moveTo>
                      <a:lnTo>
                        <a:pt x="1783" y="1864"/>
                      </a:lnTo>
                      <a:cubicBezTo>
                        <a:pt x="-109" y="5075"/>
                        <a:pt x="-513" y="8812"/>
                        <a:pt x="657" y="12282"/>
                      </a:cubicBezTo>
                      <a:cubicBezTo>
                        <a:pt x="2131" y="16655"/>
                        <a:pt x="5904" y="20127"/>
                        <a:pt x="10784" y="21600"/>
                      </a:cubicBezTo>
                      <a:lnTo>
                        <a:pt x="21087" y="14558"/>
                      </a:lnTo>
                      <a:lnTo>
                        <a:pt x="169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6" name="îṧḻíḋé">
                  <a:extLst>
                    <a:ext uri="{FF2B5EF4-FFF2-40B4-BE49-F238E27FC236}">
                      <a16:creationId xmlns:a16="http://schemas.microsoft.com/office/drawing/2014/main" id="{59439614-C1CC-4754-B254-9E49414D8527}"/>
                    </a:ext>
                  </a:extLst>
                </p:cNvPr>
                <p:cNvSpPr/>
                <p:nvPr/>
              </p:nvSpPr>
              <p:spPr bwMode="auto">
                <a:xfrm>
                  <a:off x="6825437" y="5045994"/>
                  <a:ext cx="28571" cy="3038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117" y="0"/>
                      </a:moveTo>
                      <a:lnTo>
                        <a:pt x="0" y="5460"/>
                      </a:lnTo>
                      <a:lnTo>
                        <a:pt x="1597" y="19259"/>
                      </a:lnTo>
                      <a:lnTo>
                        <a:pt x="17761" y="21600"/>
                      </a:lnTo>
                      <a:lnTo>
                        <a:pt x="21600" y="13828"/>
                      </a:lnTo>
                      <a:lnTo>
                        <a:pt x="1711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7" name="ïşļïḋê">
                  <a:extLst>
                    <a:ext uri="{FF2B5EF4-FFF2-40B4-BE49-F238E27FC236}">
                      <a16:creationId xmlns:a16="http://schemas.microsoft.com/office/drawing/2014/main" id="{729CA71E-2E45-49C4-9C2A-167D0C8EE51D}"/>
                    </a:ext>
                  </a:extLst>
                </p:cNvPr>
                <p:cNvSpPr/>
                <p:nvPr/>
              </p:nvSpPr>
              <p:spPr bwMode="auto">
                <a:xfrm>
                  <a:off x="7139629" y="5188493"/>
                  <a:ext cx="40342" cy="41370"/>
                </a:xfrm>
                <a:custGeom>
                  <a:avLst/>
                  <a:gdLst>
                    <a:gd name="T0" fmla="+- 0 11243 1189"/>
                    <a:gd name="T1" fmla="*/ T0 w 20108"/>
                    <a:gd name="T2" fmla="*/ 10489 h 20978"/>
                    <a:gd name="T3" fmla="+- 0 11243 1189"/>
                    <a:gd name="T4" fmla="*/ T3 w 20108"/>
                    <a:gd name="T5" fmla="*/ 10489 h 20978"/>
                    <a:gd name="T6" fmla="+- 0 11243 1189"/>
                    <a:gd name="T7" fmla="*/ T6 w 20108"/>
                    <a:gd name="T8" fmla="*/ 10489 h 20978"/>
                    <a:gd name="T9" fmla="+- 0 11243 1189"/>
                    <a:gd name="T10" fmla="*/ T9 w 20108"/>
                    <a:gd name="T11" fmla="*/ 10489 h 20978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08" h="20978">
                      <a:moveTo>
                        <a:pt x="19810" y="0"/>
                      </a:moveTo>
                      <a:lnTo>
                        <a:pt x="5083" y="5544"/>
                      </a:lnTo>
                      <a:cubicBezTo>
                        <a:pt x="818" y="7157"/>
                        <a:pt x="-1189" y="12126"/>
                        <a:pt x="729" y="16323"/>
                      </a:cubicBezTo>
                      <a:cubicBezTo>
                        <a:pt x="2342" y="19854"/>
                        <a:pt x="6248" y="21600"/>
                        <a:pt x="10027" y="20777"/>
                      </a:cubicBezTo>
                      <a:cubicBezTo>
                        <a:pt x="14487" y="19806"/>
                        <a:pt x="17429" y="15774"/>
                        <a:pt x="18898" y="11315"/>
                      </a:cubicBezTo>
                      <a:cubicBezTo>
                        <a:pt x="20098" y="7674"/>
                        <a:pt x="20411" y="3791"/>
                        <a:pt x="198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8" name="ïṣľïḓé">
                  <a:extLst>
                    <a:ext uri="{FF2B5EF4-FFF2-40B4-BE49-F238E27FC236}">
                      <a16:creationId xmlns:a16="http://schemas.microsoft.com/office/drawing/2014/main" id="{D3A204E6-3EA2-4551-96AA-493FB04E7705}"/>
                    </a:ext>
                  </a:extLst>
                </p:cNvPr>
                <p:cNvSpPr/>
                <p:nvPr/>
              </p:nvSpPr>
              <p:spPr bwMode="auto">
                <a:xfrm>
                  <a:off x="7259967" y="4937114"/>
                  <a:ext cx="66184" cy="55314"/>
                </a:xfrm>
                <a:custGeom>
                  <a:avLst/>
                  <a:gdLst>
                    <a:gd name="T0" fmla="+- 0 11003 652"/>
                    <a:gd name="T1" fmla="*/ T0 w 20703"/>
                    <a:gd name="T2" fmla="*/ 10283 h 20566"/>
                    <a:gd name="T3" fmla="+- 0 11003 652"/>
                    <a:gd name="T4" fmla="*/ T3 w 20703"/>
                    <a:gd name="T5" fmla="*/ 10283 h 20566"/>
                    <a:gd name="T6" fmla="+- 0 11003 652"/>
                    <a:gd name="T7" fmla="*/ T6 w 20703"/>
                    <a:gd name="T8" fmla="*/ 10283 h 20566"/>
                    <a:gd name="T9" fmla="+- 0 11003 652"/>
                    <a:gd name="T10" fmla="*/ T9 w 20703"/>
                    <a:gd name="T11" fmla="*/ 10283 h 20566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703" h="20566">
                      <a:moveTo>
                        <a:pt x="9099" y="0"/>
                      </a:moveTo>
                      <a:lnTo>
                        <a:pt x="6797" y="4474"/>
                      </a:lnTo>
                      <a:lnTo>
                        <a:pt x="4155" y="12169"/>
                      </a:lnTo>
                      <a:cubicBezTo>
                        <a:pt x="1799" y="10958"/>
                        <a:pt x="-652" y="13629"/>
                        <a:pt x="158" y="16523"/>
                      </a:cubicBezTo>
                      <a:cubicBezTo>
                        <a:pt x="1013" y="19578"/>
                        <a:pt x="4559" y="19848"/>
                        <a:pt x="5735" y="16948"/>
                      </a:cubicBezTo>
                      <a:lnTo>
                        <a:pt x="10353" y="9481"/>
                      </a:lnTo>
                      <a:cubicBezTo>
                        <a:pt x="11293" y="7860"/>
                        <a:pt x="13199" y="7545"/>
                        <a:pt x="14475" y="8801"/>
                      </a:cubicBezTo>
                      <a:cubicBezTo>
                        <a:pt x="16759" y="11049"/>
                        <a:pt x="15506" y="15461"/>
                        <a:pt x="12543" y="15604"/>
                      </a:cubicBezTo>
                      <a:cubicBezTo>
                        <a:pt x="11461" y="16716"/>
                        <a:pt x="11461" y="18710"/>
                        <a:pt x="12543" y="19821"/>
                      </a:cubicBezTo>
                      <a:cubicBezTo>
                        <a:pt x="14274" y="21600"/>
                        <a:pt x="16807" y="19957"/>
                        <a:pt x="18366" y="17390"/>
                      </a:cubicBezTo>
                      <a:cubicBezTo>
                        <a:pt x="19873" y="14907"/>
                        <a:pt x="20948" y="11992"/>
                        <a:pt x="20655" y="8954"/>
                      </a:cubicBezTo>
                      <a:cubicBezTo>
                        <a:pt x="20369" y="5989"/>
                        <a:pt x="18809" y="3414"/>
                        <a:pt x="16535" y="2151"/>
                      </a:cubicBezTo>
                      <a:lnTo>
                        <a:pt x="909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9" name="iş1íḓè">
                  <a:extLst>
                    <a:ext uri="{FF2B5EF4-FFF2-40B4-BE49-F238E27FC236}">
                      <a16:creationId xmlns:a16="http://schemas.microsoft.com/office/drawing/2014/main" id="{CF11E059-D4D5-4A77-A64C-4ECF01791143}"/>
                    </a:ext>
                  </a:extLst>
                </p:cNvPr>
                <p:cNvSpPr/>
                <p:nvPr/>
              </p:nvSpPr>
              <p:spPr bwMode="auto">
                <a:xfrm>
                  <a:off x="7428765" y="4907611"/>
                  <a:ext cx="30372" cy="4753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604" y="0"/>
                      </a:moveTo>
                      <a:lnTo>
                        <a:pt x="6746" y="6215"/>
                      </a:lnTo>
                      <a:lnTo>
                        <a:pt x="1510" y="12307"/>
                      </a:lnTo>
                      <a:lnTo>
                        <a:pt x="0" y="21600"/>
                      </a:lnTo>
                      <a:lnTo>
                        <a:pt x="16395" y="17422"/>
                      </a:lnTo>
                      <a:lnTo>
                        <a:pt x="21600" y="9940"/>
                      </a:lnTo>
                      <a:lnTo>
                        <a:pt x="166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60" name="îŝ1îḑe">
                  <a:extLst>
                    <a:ext uri="{FF2B5EF4-FFF2-40B4-BE49-F238E27FC236}">
                      <a16:creationId xmlns:a16="http://schemas.microsoft.com/office/drawing/2014/main" id="{80D2E94B-D66E-4BD5-942B-292D7CC02BAD}"/>
                    </a:ext>
                  </a:extLst>
                </p:cNvPr>
                <p:cNvSpPr/>
                <p:nvPr/>
              </p:nvSpPr>
              <p:spPr bwMode="auto">
                <a:xfrm>
                  <a:off x="7295344" y="4792305"/>
                  <a:ext cx="17290" cy="2773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688" y="0"/>
                      </a:moveTo>
                      <a:lnTo>
                        <a:pt x="3114" y="6842"/>
                      </a:lnTo>
                      <a:lnTo>
                        <a:pt x="0" y="21600"/>
                      </a:lnTo>
                      <a:lnTo>
                        <a:pt x="21600" y="19569"/>
                      </a:lnTo>
                      <a:lnTo>
                        <a:pt x="1768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61" name="íṥľïḑè">
                  <a:extLst>
                    <a:ext uri="{FF2B5EF4-FFF2-40B4-BE49-F238E27FC236}">
                      <a16:creationId xmlns:a16="http://schemas.microsoft.com/office/drawing/2014/main" id="{4A110E05-B7D9-4771-97B0-E91EE9CDB5B6}"/>
                    </a:ext>
                  </a:extLst>
                </p:cNvPr>
                <p:cNvSpPr/>
                <p:nvPr/>
              </p:nvSpPr>
              <p:spPr bwMode="auto">
                <a:xfrm>
                  <a:off x="6072136" y="5017938"/>
                  <a:ext cx="71765" cy="98700"/>
                </a:xfrm>
                <a:custGeom>
                  <a:avLst/>
                  <a:gdLst>
                    <a:gd name="T0" fmla="*/ 10535 w 21070"/>
                    <a:gd name="T1" fmla="*/ 10673 h 21347"/>
                    <a:gd name="T2" fmla="*/ 10535 w 21070"/>
                    <a:gd name="T3" fmla="*/ 10673 h 21347"/>
                    <a:gd name="T4" fmla="*/ 10535 w 21070"/>
                    <a:gd name="T5" fmla="*/ 10673 h 21347"/>
                    <a:gd name="T6" fmla="*/ 10535 w 21070"/>
                    <a:gd name="T7" fmla="*/ 10673 h 21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070" h="21347">
                      <a:moveTo>
                        <a:pt x="5049" y="0"/>
                      </a:moveTo>
                      <a:lnTo>
                        <a:pt x="0" y="1652"/>
                      </a:lnTo>
                      <a:lnTo>
                        <a:pt x="1021" y="6996"/>
                      </a:lnTo>
                      <a:cubicBezTo>
                        <a:pt x="1305" y="8755"/>
                        <a:pt x="1518" y="10520"/>
                        <a:pt x="1660" y="12288"/>
                      </a:cubicBezTo>
                      <a:cubicBezTo>
                        <a:pt x="1804" y="14080"/>
                        <a:pt x="1876" y="15875"/>
                        <a:pt x="1874" y="17670"/>
                      </a:cubicBezTo>
                      <a:lnTo>
                        <a:pt x="9180" y="21231"/>
                      </a:lnTo>
                      <a:cubicBezTo>
                        <a:pt x="11950" y="21600"/>
                        <a:pt x="14803" y="21082"/>
                        <a:pt x="17023" y="19807"/>
                      </a:cubicBezTo>
                      <a:cubicBezTo>
                        <a:pt x="20195" y="17985"/>
                        <a:pt x="21600" y="14976"/>
                        <a:pt x="20890" y="12051"/>
                      </a:cubicBezTo>
                      <a:cubicBezTo>
                        <a:pt x="20330" y="9748"/>
                        <a:pt x="18503" y="7718"/>
                        <a:pt x="15841" y="6442"/>
                      </a:cubicBezTo>
                      <a:lnTo>
                        <a:pt x="10024" y="1573"/>
                      </a:lnTo>
                      <a:lnTo>
                        <a:pt x="50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62" name="í$lídê">
                  <a:extLst>
                    <a:ext uri="{FF2B5EF4-FFF2-40B4-BE49-F238E27FC236}">
                      <a16:creationId xmlns:a16="http://schemas.microsoft.com/office/drawing/2014/main" id="{06D512CE-96FA-4CDB-9B59-FE125AA9D471}"/>
                    </a:ext>
                  </a:extLst>
                </p:cNvPr>
                <p:cNvSpPr/>
                <p:nvPr/>
              </p:nvSpPr>
              <p:spPr bwMode="auto">
                <a:xfrm>
                  <a:off x="5138358" y="5355220"/>
                  <a:ext cx="220549" cy="24227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6835" y="10174"/>
                      </a:moveTo>
                      <a:lnTo>
                        <a:pt x="7686" y="8743"/>
                      </a:lnTo>
                      <a:lnTo>
                        <a:pt x="6918" y="6235"/>
                      </a:lnTo>
                      <a:lnTo>
                        <a:pt x="5238" y="4125"/>
                      </a:lnTo>
                      <a:cubicBezTo>
                        <a:pt x="5520" y="3407"/>
                        <a:pt x="6190" y="2873"/>
                        <a:pt x="7009" y="2714"/>
                      </a:cubicBezTo>
                      <a:cubicBezTo>
                        <a:pt x="8203" y="2482"/>
                        <a:pt x="9407" y="3066"/>
                        <a:pt x="9862" y="4098"/>
                      </a:cubicBezTo>
                      <a:cubicBezTo>
                        <a:pt x="10521" y="3211"/>
                        <a:pt x="11273" y="2385"/>
                        <a:pt x="12108" y="1631"/>
                      </a:cubicBezTo>
                      <a:cubicBezTo>
                        <a:pt x="12764" y="1039"/>
                        <a:pt x="13470" y="494"/>
                        <a:pt x="14218" y="0"/>
                      </a:cubicBezTo>
                      <a:lnTo>
                        <a:pt x="17085" y="3303"/>
                      </a:lnTo>
                      <a:cubicBezTo>
                        <a:pt x="17601" y="3636"/>
                        <a:pt x="18000" y="4099"/>
                        <a:pt x="18231" y="4635"/>
                      </a:cubicBezTo>
                      <a:cubicBezTo>
                        <a:pt x="18558" y="5392"/>
                        <a:pt x="18534" y="6237"/>
                        <a:pt x="18164" y="6977"/>
                      </a:cubicBezTo>
                      <a:lnTo>
                        <a:pt x="17954" y="11018"/>
                      </a:lnTo>
                      <a:lnTo>
                        <a:pt x="18384" y="13105"/>
                      </a:lnTo>
                      <a:cubicBezTo>
                        <a:pt x="18361" y="13550"/>
                        <a:pt x="18361" y="13995"/>
                        <a:pt x="18384" y="14439"/>
                      </a:cubicBezTo>
                      <a:cubicBezTo>
                        <a:pt x="18418" y="15093"/>
                        <a:pt x="18501" y="15745"/>
                        <a:pt x="18635" y="16388"/>
                      </a:cubicBezTo>
                      <a:lnTo>
                        <a:pt x="20175" y="18900"/>
                      </a:lnTo>
                      <a:lnTo>
                        <a:pt x="21600" y="21600"/>
                      </a:lnTo>
                      <a:cubicBezTo>
                        <a:pt x="17508" y="20470"/>
                        <a:pt x="13590" y="18871"/>
                        <a:pt x="9940" y="16841"/>
                      </a:cubicBezTo>
                      <a:cubicBezTo>
                        <a:pt x="6304" y="14820"/>
                        <a:pt x="2965" y="12388"/>
                        <a:pt x="0" y="9603"/>
                      </a:cubicBezTo>
                      <a:lnTo>
                        <a:pt x="6835" y="10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613">
                    <a:defRPr sz="2500">
                      <a:solidFill>
                        <a:srgbClr val="53585F"/>
                      </a:solidFill>
                    </a:defRPr>
                  </a:lvl1pPr>
                  <a:lvl2pPr defTabSz="455613">
                    <a:defRPr sz="2500">
                      <a:solidFill>
                        <a:srgbClr val="53585F"/>
                      </a:solidFill>
                    </a:defRPr>
                  </a:lvl2pPr>
                  <a:lvl3pPr defTabSz="455613">
                    <a:defRPr sz="2500">
                      <a:solidFill>
                        <a:srgbClr val="53585F"/>
                      </a:solidFill>
                    </a:defRPr>
                  </a:lvl3pPr>
                  <a:lvl4pPr defTabSz="455613">
                    <a:defRPr sz="2500">
                      <a:solidFill>
                        <a:srgbClr val="53585F"/>
                      </a:solidFill>
                    </a:defRPr>
                  </a:lvl4pPr>
                  <a:lvl5pPr defTabSz="455613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613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</p:grpSp>
          <p:sp>
            <p:nvSpPr>
              <p:cNvPr id="30" name="íṣlíḑè">
                <a:extLst>
                  <a:ext uri="{FF2B5EF4-FFF2-40B4-BE49-F238E27FC236}">
                    <a16:creationId xmlns:a16="http://schemas.microsoft.com/office/drawing/2014/main" id="{9EEC10F6-F59B-4B5A-B0DD-7A2F4B343122}"/>
                  </a:ext>
                </a:extLst>
              </p:cNvPr>
              <p:cNvSpPr/>
              <p:nvPr/>
            </p:nvSpPr>
            <p:spPr bwMode="auto">
              <a:xfrm>
                <a:off x="4494824" y="2568052"/>
                <a:ext cx="3223332" cy="3223439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76200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0"/>
                <a:headEnd type="none" w="med" len="med"/>
                <a:tailEnd type="none" w="med" len="med"/>
              </a:ln>
              <a:effectLst/>
            </p:spPr>
            <p:txBody>
              <a:bodyPr lIns="121919" tIns="121919" rIns="121919" bIns="121919" anchor="ctr"/>
              <a:lstStyle>
                <a:lvl1pPr defTabSz="455613">
                  <a:defRPr sz="2500">
                    <a:solidFill>
                      <a:srgbClr val="53585F"/>
                    </a:solidFill>
                  </a:defRPr>
                </a:lvl1pPr>
                <a:lvl2pPr defTabSz="455613">
                  <a:defRPr sz="2500">
                    <a:solidFill>
                      <a:srgbClr val="53585F"/>
                    </a:solidFill>
                  </a:defRPr>
                </a:lvl2pPr>
                <a:lvl3pPr defTabSz="455613">
                  <a:defRPr sz="2500">
                    <a:solidFill>
                      <a:srgbClr val="53585F"/>
                    </a:solidFill>
                  </a:defRPr>
                </a:lvl3pPr>
                <a:lvl4pPr defTabSz="455613">
                  <a:defRPr sz="2500">
                    <a:solidFill>
                      <a:srgbClr val="53585F"/>
                    </a:solidFill>
                  </a:defRPr>
                </a:lvl4pPr>
                <a:lvl5pPr defTabSz="455613">
                  <a:defRPr sz="2500">
                    <a:solidFill>
                      <a:srgbClr val="53585F"/>
                    </a:solidFill>
                  </a:defRPr>
                </a:lvl5pPr>
                <a:lvl6pPr marL="457200" indent="914400" defTabSz="455613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6pPr>
                <a:lvl7pPr marL="914400" indent="914400" defTabSz="455613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7pPr>
                <a:lvl8pPr marL="1371600" indent="914400" defTabSz="455613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8pPr>
                <a:lvl9pPr marL="1828800" indent="914400" defTabSz="455613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9pPr>
              </a:lstStyle>
              <a:p>
                <a:pPr algn="ctr"/>
                <a:endParaRPr lang="ru-RU" altLang="ru-RU" sz="1800">
                  <a:solidFill>
                    <a:srgbClr val="77716C"/>
                  </a:solidFill>
                </a:endParaRPr>
              </a:p>
            </p:txBody>
          </p:sp>
        </p:grpSp>
        <p:grpSp>
          <p:nvGrpSpPr>
            <p:cNvPr id="9" name="îṧḻïḍè">
              <a:extLst>
                <a:ext uri="{FF2B5EF4-FFF2-40B4-BE49-F238E27FC236}">
                  <a16:creationId xmlns:a16="http://schemas.microsoft.com/office/drawing/2014/main" id="{916F88AD-7FE1-4454-B492-98CCA63F5BB4}"/>
                </a:ext>
              </a:extLst>
            </p:cNvPr>
            <p:cNvGrpSpPr/>
            <p:nvPr/>
          </p:nvGrpSpPr>
          <p:grpSpPr>
            <a:xfrm>
              <a:off x="3541506" y="3724011"/>
              <a:ext cx="763794" cy="765340"/>
              <a:chOff x="2537774" y="2043997"/>
              <a:chExt cx="755204" cy="756734"/>
            </a:xfrm>
          </p:grpSpPr>
          <p:sp>
            <p:nvSpPr>
              <p:cNvPr id="27" name="iṩliďè">
                <a:extLst>
                  <a:ext uri="{FF2B5EF4-FFF2-40B4-BE49-F238E27FC236}">
                    <a16:creationId xmlns:a16="http://schemas.microsoft.com/office/drawing/2014/main" id="{99A46E00-0A1F-4ED5-BF38-531C04C1A5B2}"/>
                  </a:ext>
                </a:extLst>
              </p:cNvPr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8" name="îś1îďé">
                <a:extLst>
                  <a:ext uri="{FF2B5EF4-FFF2-40B4-BE49-F238E27FC236}">
                    <a16:creationId xmlns:a16="http://schemas.microsoft.com/office/drawing/2014/main" id="{7E7C6CAB-4C12-48D3-B390-44F8DAE4987E}"/>
                  </a:ext>
                </a:extLst>
              </p:cNvPr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iŝľîde">
              <a:extLst>
                <a:ext uri="{FF2B5EF4-FFF2-40B4-BE49-F238E27FC236}">
                  <a16:creationId xmlns:a16="http://schemas.microsoft.com/office/drawing/2014/main" id="{770A9F49-6111-4729-B169-E8F2011A94D3}"/>
                </a:ext>
              </a:extLst>
            </p:cNvPr>
            <p:cNvGrpSpPr/>
            <p:nvPr/>
          </p:nvGrpSpPr>
          <p:grpSpPr>
            <a:xfrm>
              <a:off x="7886700" y="3724011"/>
              <a:ext cx="763794" cy="765340"/>
              <a:chOff x="2537774" y="2043997"/>
              <a:chExt cx="755204" cy="756734"/>
            </a:xfrm>
          </p:grpSpPr>
          <p:sp>
            <p:nvSpPr>
              <p:cNvPr id="25" name="î$ľíḍé">
                <a:extLst>
                  <a:ext uri="{FF2B5EF4-FFF2-40B4-BE49-F238E27FC236}">
                    <a16:creationId xmlns:a16="http://schemas.microsoft.com/office/drawing/2014/main" id="{E0DBAA63-FEE1-4705-980B-151B3F20727B}"/>
                  </a:ext>
                </a:extLst>
              </p:cNvPr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6" name="íSḻiḋé">
                <a:extLst>
                  <a:ext uri="{FF2B5EF4-FFF2-40B4-BE49-F238E27FC236}">
                    <a16:creationId xmlns:a16="http://schemas.microsoft.com/office/drawing/2014/main" id="{BD0F0905-841A-461D-BD4D-954C0392397D}"/>
                  </a:ext>
                </a:extLst>
              </p:cNvPr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íŝļîḋé">
              <a:extLst>
                <a:ext uri="{FF2B5EF4-FFF2-40B4-BE49-F238E27FC236}">
                  <a16:creationId xmlns:a16="http://schemas.microsoft.com/office/drawing/2014/main" id="{A3CA5349-A138-41D2-AF49-F34A7707E836}"/>
                </a:ext>
              </a:extLst>
            </p:cNvPr>
            <p:cNvGrpSpPr/>
            <p:nvPr/>
          </p:nvGrpSpPr>
          <p:grpSpPr>
            <a:xfrm>
              <a:off x="4249601" y="2115798"/>
              <a:ext cx="763794" cy="765340"/>
              <a:chOff x="2537774" y="2043997"/>
              <a:chExt cx="755204" cy="756734"/>
            </a:xfrm>
          </p:grpSpPr>
          <p:sp>
            <p:nvSpPr>
              <p:cNvPr id="23" name="iṧḷíḋe">
                <a:extLst>
                  <a:ext uri="{FF2B5EF4-FFF2-40B4-BE49-F238E27FC236}">
                    <a16:creationId xmlns:a16="http://schemas.microsoft.com/office/drawing/2014/main" id="{A7C27013-082D-4AF0-AA62-1BB96C350D5F}"/>
                  </a:ext>
                </a:extLst>
              </p:cNvPr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4" name="i$1îḓe">
                <a:extLst>
                  <a:ext uri="{FF2B5EF4-FFF2-40B4-BE49-F238E27FC236}">
                    <a16:creationId xmlns:a16="http://schemas.microsoft.com/office/drawing/2014/main" id="{E8901DFE-2D0D-4234-94D9-08BBFF8B2E64}"/>
                  </a:ext>
                </a:extLst>
              </p:cNvPr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iṡḻïḋé">
              <a:extLst>
                <a:ext uri="{FF2B5EF4-FFF2-40B4-BE49-F238E27FC236}">
                  <a16:creationId xmlns:a16="http://schemas.microsoft.com/office/drawing/2014/main" id="{77A5FC43-F4A2-43C8-AE6A-BD62A3D98921}"/>
                </a:ext>
              </a:extLst>
            </p:cNvPr>
            <p:cNvGrpSpPr/>
            <p:nvPr/>
          </p:nvGrpSpPr>
          <p:grpSpPr>
            <a:xfrm>
              <a:off x="7194188" y="2115798"/>
              <a:ext cx="763794" cy="765340"/>
              <a:chOff x="2537774" y="2043997"/>
              <a:chExt cx="755204" cy="756734"/>
            </a:xfrm>
          </p:grpSpPr>
          <p:sp>
            <p:nvSpPr>
              <p:cNvPr id="21" name="îsḷiḋè">
                <a:extLst>
                  <a:ext uri="{FF2B5EF4-FFF2-40B4-BE49-F238E27FC236}">
                    <a16:creationId xmlns:a16="http://schemas.microsoft.com/office/drawing/2014/main" id="{348241D4-CDA2-4CFC-9DD0-049FD27AB5B0}"/>
                  </a:ext>
                </a:extLst>
              </p:cNvPr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2" name="işľîḓê">
                <a:extLst>
                  <a:ext uri="{FF2B5EF4-FFF2-40B4-BE49-F238E27FC236}">
                    <a16:creationId xmlns:a16="http://schemas.microsoft.com/office/drawing/2014/main" id="{C8F57BF8-FD9D-43D9-82BD-2498F40016B5}"/>
                  </a:ext>
                </a:extLst>
              </p:cNvPr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" name="íṧlîďè">
              <a:extLst>
                <a:ext uri="{FF2B5EF4-FFF2-40B4-BE49-F238E27FC236}">
                  <a16:creationId xmlns:a16="http://schemas.microsoft.com/office/drawing/2014/main" id="{A8961114-DEC0-436E-A1CF-6DC9B071A6DB}"/>
                </a:ext>
              </a:extLst>
            </p:cNvPr>
            <p:cNvSpPr/>
            <p:nvPr/>
          </p:nvSpPr>
          <p:spPr bwMode="auto">
            <a:xfrm>
              <a:off x="673100" y="4018350"/>
              <a:ext cx="2811858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íš1îďe">
              <a:extLst>
                <a:ext uri="{FF2B5EF4-FFF2-40B4-BE49-F238E27FC236}">
                  <a16:creationId xmlns:a16="http://schemas.microsoft.com/office/drawing/2014/main" id="{E11722B4-A2E0-478D-8ED3-4D703B1CEF88}"/>
                </a:ext>
              </a:extLst>
            </p:cNvPr>
            <p:cNvSpPr txBox="1"/>
            <p:nvPr/>
          </p:nvSpPr>
          <p:spPr bwMode="auto">
            <a:xfrm>
              <a:off x="673100" y="3527399"/>
              <a:ext cx="2811858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5" name="îś1ïḍé">
              <a:extLst>
                <a:ext uri="{FF2B5EF4-FFF2-40B4-BE49-F238E27FC236}">
                  <a16:creationId xmlns:a16="http://schemas.microsoft.com/office/drawing/2014/main" id="{8BF8AEF4-58A3-47B2-9DA8-399AD5BA1795}"/>
                </a:ext>
              </a:extLst>
            </p:cNvPr>
            <p:cNvSpPr/>
            <p:nvPr/>
          </p:nvSpPr>
          <p:spPr bwMode="auto">
            <a:xfrm>
              <a:off x="8707042" y="4018350"/>
              <a:ext cx="2811858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6" name="íşľíḓè">
              <a:extLst>
                <a:ext uri="{FF2B5EF4-FFF2-40B4-BE49-F238E27FC236}">
                  <a16:creationId xmlns:a16="http://schemas.microsoft.com/office/drawing/2014/main" id="{AED3E7AA-A654-4E69-B7DB-92EE4B82F2A4}"/>
                </a:ext>
              </a:extLst>
            </p:cNvPr>
            <p:cNvSpPr txBox="1"/>
            <p:nvPr/>
          </p:nvSpPr>
          <p:spPr bwMode="auto">
            <a:xfrm>
              <a:off x="8707042" y="3527399"/>
              <a:ext cx="2811858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7" name="iṩḻîďè">
              <a:extLst>
                <a:ext uri="{FF2B5EF4-FFF2-40B4-BE49-F238E27FC236}">
                  <a16:creationId xmlns:a16="http://schemas.microsoft.com/office/drawing/2014/main" id="{18450C5E-C22A-41F3-9B89-4D28649CFB8B}"/>
                </a:ext>
              </a:extLst>
            </p:cNvPr>
            <p:cNvSpPr/>
            <p:nvPr/>
          </p:nvSpPr>
          <p:spPr bwMode="auto">
            <a:xfrm>
              <a:off x="673100" y="2046655"/>
              <a:ext cx="3422820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8" name="íṥ1ïďè">
              <a:extLst>
                <a:ext uri="{FF2B5EF4-FFF2-40B4-BE49-F238E27FC236}">
                  <a16:creationId xmlns:a16="http://schemas.microsoft.com/office/drawing/2014/main" id="{5EE444BF-AA6D-4883-9147-9454F7DB81BD}"/>
                </a:ext>
              </a:extLst>
            </p:cNvPr>
            <p:cNvSpPr txBox="1"/>
            <p:nvPr/>
          </p:nvSpPr>
          <p:spPr bwMode="auto">
            <a:xfrm>
              <a:off x="673100" y="1555704"/>
              <a:ext cx="3422820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9" name="ïṩľîḍê">
              <a:extLst>
                <a:ext uri="{FF2B5EF4-FFF2-40B4-BE49-F238E27FC236}">
                  <a16:creationId xmlns:a16="http://schemas.microsoft.com/office/drawing/2014/main" id="{7172802D-984C-4FC9-B4BE-6DC63D704AF1}"/>
                </a:ext>
              </a:extLst>
            </p:cNvPr>
            <p:cNvSpPr/>
            <p:nvPr/>
          </p:nvSpPr>
          <p:spPr bwMode="auto">
            <a:xfrm>
              <a:off x="8079484" y="2046655"/>
              <a:ext cx="3439416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0" name="ïS1îḍê">
              <a:extLst>
                <a:ext uri="{FF2B5EF4-FFF2-40B4-BE49-F238E27FC236}">
                  <a16:creationId xmlns:a16="http://schemas.microsoft.com/office/drawing/2014/main" id="{5EA9D9DF-16C8-402E-AC4B-A0D6324D3096}"/>
                </a:ext>
              </a:extLst>
            </p:cNvPr>
            <p:cNvSpPr txBox="1"/>
            <p:nvPr/>
          </p:nvSpPr>
          <p:spPr bwMode="auto">
            <a:xfrm>
              <a:off x="8079484" y="1555704"/>
              <a:ext cx="343941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543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066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B5A1C-F75B-4584-AC54-A49289A8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692F9B-C972-4AD9-A695-5F5C0471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F51782-1C33-4E10-A0E4-4BA1BE89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d683843d-2e0c-4c5d-9056-2740c6075df3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E239C519-55AD-4903-A712-D884BD57A9F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2212" y="542547"/>
            <a:ext cx="11167576" cy="5772906"/>
            <a:chOff x="512214" y="542547"/>
            <a:chExt cx="11167574" cy="5772905"/>
          </a:xfrm>
        </p:grpSpPr>
        <p:grpSp>
          <p:nvGrpSpPr>
            <p:cNvPr id="6" name="ïśļíḑê">
              <a:extLst>
                <a:ext uri="{FF2B5EF4-FFF2-40B4-BE49-F238E27FC236}">
                  <a16:creationId xmlns:a16="http://schemas.microsoft.com/office/drawing/2014/main" id="{DEAD01D9-18BE-4368-A873-3CCDBAE3747D}"/>
                </a:ext>
              </a:extLst>
            </p:cNvPr>
            <p:cNvGrpSpPr/>
            <p:nvPr/>
          </p:nvGrpSpPr>
          <p:grpSpPr>
            <a:xfrm>
              <a:off x="512214" y="542547"/>
              <a:ext cx="11167574" cy="5772905"/>
              <a:chOff x="1489576" y="1175752"/>
              <a:chExt cx="9568609" cy="4042773"/>
            </a:xfrm>
            <a:solidFill>
              <a:schemeClr val="tx2">
                <a:lumMod val="20000"/>
                <a:lumOff val="80000"/>
                <a:alpha val="40000"/>
              </a:schemeClr>
            </a:solidFill>
          </p:grpSpPr>
          <p:grpSp>
            <p:nvGrpSpPr>
              <p:cNvPr id="39" name="ï$ḻíďe">
                <a:extLst>
                  <a:ext uri="{FF2B5EF4-FFF2-40B4-BE49-F238E27FC236}">
                    <a16:creationId xmlns:a16="http://schemas.microsoft.com/office/drawing/2014/main" id="{AFFA13E3-C97D-4891-9EDE-EF0377A5B3D5}"/>
                  </a:ext>
                </a:extLst>
              </p:cNvPr>
              <p:cNvGrpSpPr/>
              <p:nvPr/>
            </p:nvGrpSpPr>
            <p:grpSpPr>
              <a:xfrm>
                <a:off x="5385561" y="1195387"/>
                <a:ext cx="5672624" cy="3721938"/>
                <a:chOff x="3875479" y="1499885"/>
                <a:chExt cx="5467545" cy="3787060"/>
              </a:xfrm>
              <a:grpFill/>
            </p:grpSpPr>
            <p:sp>
              <p:nvSpPr>
                <p:cNvPr id="95" name="ïš1iďe">
                  <a:extLst>
                    <a:ext uri="{FF2B5EF4-FFF2-40B4-BE49-F238E27FC236}">
                      <a16:creationId xmlns:a16="http://schemas.microsoft.com/office/drawing/2014/main" id="{0B232BAD-FF70-4AE0-9081-DC8EE57A87B5}"/>
                    </a:ext>
                  </a:extLst>
                </p:cNvPr>
                <p:cNvSpPr/>
                <p:nvPr/>
              </p:nvSpPr>
              <p:spPr bwMode="auto">
                <a:xfrm>
                  <a:off x="7903833" y="2473621"/>
                  <a:ext cx="144608" cy="117690"/>
                </a:xfrm>
                <a:custGeom>
                  <a:avLst/>
                  <a:gdLst>
                    <a:gd name="T0" fmla="*/ 2147483647 w 82"/>
                    <a:gd name="T1" fmla="*/ 2147483647 h 70"/>
                    <a:gd name="T2" fmla="*/ 2147483647 w 82"/>
                    <a:gd name="T3" fmla="*/ 2147483647 h 70"/>
                    <a:gd name="T4" fmla="*/ 2147483647 w 82"/>
                    <a:gd name="T5" fmla="*/ 2147483647 h 70"/>
                    <a:gd name="T6" fmla="*/ 2147483647 w 82"/>
                    <a:gd name="T7" fmla="*/ 2147483647 h 70"/>
                    <a:gd name="T8" fmla="*/ 2147483647 w 82"/>
                    <a:gd name="T9" fmla="*/ 2147483647 h 70"/>
                    <a:gd name="T10" fmla="*/ 2147483647 w 82"/>
                    <a:gd name="T11" fmla="*/ 2147483647 h 70"/>
                    <a:gd name="T12" fmla="*/ 2147483647 w 82"/>
                    <a:gd name="T13" fmla="*/ 2147483647 h 70"/>
                    <a:gd name="T14" fmla="*/ 2147483647 w 82"/>
                    <a:gd name="T15" fmla="*/ 2147483647 h 70"/>
                    <a:gd name="T16" fmla="*/ 2147483647 w 82"/>
                    <a:gd name="T17" fmla="*/ 2147483647 h 70"/>
                    <a:gd name="T18" fmla="*/ 2147483647 w 82"/>
                    <a:gd name="T19" fmla="*/ 2147483647 h 70"/>
                    <a:gd name="T20" fmla="*/ 2147483647 w 82"/>
                    <a:gd name="T21" fmla="*/ 2147483647 h 70"/>
                    <a:gd name="T22" fmla="*/ 2147483647 w 82"/>
                    <a:gd name="T23" fmla="*/ 2147483647 h 70"/>
                    <a:gd name="T24" fmla="*/ 2147483647 w 82"/>
                    <a:gd name="T25" fmla="*/ 2147483647 h 70"/>
                    <a:gd name="T26" fmla="*/ 2147483647 w 82"/>
                    <a:gd name="T27" fmla="*/ 2147483647 h 70"/>
                    <a:gd name="T28" fmla="*/ 2147483647 w 82"/>
                    <a:gd name="T29" fmla="*/ 2147483647 h 70"/>
                    <a:gd name="T30" fmla="*/ 2147483647 w 82"/>
                    <a:gd name="T31" fmla="*/ 2147483647 h 70"/>
                    <a:gd name="T32" fmla="*/ 2147483647 w 82"/>
                    <a:gd name="T33" fmla="*/ 2147483647 h 70"/>
                    <a:gd name="T34" fmla="*/ 2147483647 w 82"/>
                    <a:gd name="T35" fmla="*/ 2147483647 h 70"/>
                    <a:gd name="T36" fmla="*/ 2147483647 w 82"/>
                    <a:gd name="T37" fmla="*/ 2147483647 h 70"/>
                    <a:gd name="T38" fmla="*/ 2147483647 w 82"/>
                    <a:gd name="T39" fmla="*/ 2147483647 h 70"/>
                    <a:gd name="T40" fmla="*/ 2147483647 w 82"/>
                    <a:gd name="T41" fmla="*/ 2147483647 h 70"/>
                    <a:gd name="T42" fmla="*/ 0 w 82"/>
                    <a:gd name="T43" fmla="*/ 0 h 70"/>
                    <a:gd name="T44" fmla="*/ 2147483647 w 82"/>
                    <a:gd name="T45" fmla="*/ 0 h 70"/>
                    <a:gd name="T46" fmla="*/ 2147483647 w 82"/>
                    <a:gd name="T47" fmla="*/ 2147483647 h 70"/>
                    <a:gd name="T48" fmla="*/ 2147483647 w 82"/>
                    <a:gd name="T49" fmla="*/ 2147483647 h 70"/>
                    <a:gd name="T50" fmla="*/ 2147483647 w 82"/>
                    <a:gd name="T51" fmla="*/ 2147483647 h 70"/>
                    <a:gd name="T52" fmla="*/ 2147483647 w 82"/>
                    <a:gd name="T53" fmla="*/ 2147483647 h 70"/>
                    <a:gd name="T54" fmla="*/ 2147483647 w 82"/>
                    <a:gd name="T55" fmla="*/ 2147483647 h 70"/>
                    <a:gd name="T56" fmla="*/ 2147483647 w 82"/>
                    <a:gd name="T57" fmla="*/ 2147483647 h 70"/>
                    <a:gd name="T58" fmla="*/ 2147483647 w 82"/>
                    <a:gd name="T59" fmla="*/ 2147483647 h 70"/>
                    <a:gd name="T60" fmla="*/ 2147483647 w 82"/>
                    <a:gd name="T61" fmla="*/ 2147483647 h 70"/>
                    <a:gd name="T62" fmla="*/ 2147483647 w 82"/>
                    <a:gd name="T63" fmla="*/ 2147483647 h 70"/>
                    <a:gd name="T64" fmla="*/ 2147483647 w 82"/>
                    <a:gd name="T65" fmla="*/ 2147483647 h 70"/>
                    <a:gd name="T66" fmla="*/ 2147483647 w 82"/>
                    <a:gd name="T67" fmla="*/ 2147483647 h 70"/>
                    <a:gd name="T68" fmla="*/ 2147483647 w 82"/>
                    <a:gd name="T69" fmla="*/ 2147483647 h 70"/>
                    <a:gd name="T70" fmla="*/ 2147483647 w 82"/>
                    <a:gd name="T71" fmla="*/ 2147483647 h 70"/>
                    <a:gd name="T72" fmla="*/ 2147483647 w 82"/>
                    <a:gd name="T73" fmla="*/ 2147483647 h 70"/>
                    <a:gd name="T74" fmla="*/ 2147483647 w 82"/>
                    <a:gd name="T75" fmla="*/ 2147483647 h 70"/>
                    <a:gd name="T76" fmla="*/ 2147483647 w 82"/>
                    <a:gd name="T77" fmla="*/ 2147483647 h 70"/>
                    <a:gd name="T78" fmla="*/ 2147483647 w 82"/>
                    <a:gd name="T79" fmla="*/ 2147483647 h 70"/>
                    <a:gd name="T80" fmla="*/ 2147483647 w 82"/>
                    <a:gd name="T81" fmla="*/ 2147483647 h 70"/>
                    <a:gd name="T82" fmla="*/ 2147483647 w 82"/>
                    <a:gd name="T83" fmla="*/ 2147483647 h 70"/>
                    <a:gd name="T84" fmla="*/ 2147483647 w 82"/>
                    <a:gd name="T85" fmla="*/ 2147483647 h 7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82"/>
                    <a:gd name="T130" fmla="*/ 0 h 70"/>
                    <a:gd name="T131" fmla="*/ 82 w 82"/>
                    <a:gd name="T132" fmla="*/ 70 h 70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82" h="70">
                      <a:moveTo>
                        <a:pt x="28" y="52"/>
                      </a:moveTo>
                      <a:lnTo>
                        <a:pt x="20" y="54"/>
                      </a:lnTo>
                      <a:lnTo>
                        <a:pt x="14" y="56"/>
                      </a:lnTo>
                      <a:lnTo>
                        <a:pt x="26" y="62"/>
                      </a:lnTo>
                      <a:lnTo>
                        <a:pt x="30" y="64"/>
                      </a:lnTo>
                      <a:lnTo>
                        <a:pt x="36" y="70"/>
                      </a:lnTo>
                      <a:lnTo>
                        <a:pt x="20" y="70"/>
                      </a:lnTo>
                      <a:lnTo>
                        <a:pt x="14" y="62"/>
                      </a:lnTo>
                      <a:lnTo>
                        <a:pt x="12" y="58"/>
                      </a:lnTo>
                      <a:lnTo>
                        <a:pt x="8" y="56"/>
                      </a:lnTo>
                      <a:lnTo>
                        <a:pt x="10" y="50"/>
                      </a:lnTo>
                      <a:lnTo>
                        <a:pt x="14" y="46"/>
                      </a:lnTo>
                      <a:lnTo>
                        <a:pt x="12" y="44"/>
                      </a:lnTo>
                      <a:lnTo>
                        <a:pt x="10" y="40"/>
                      </a:lnTo>
                      <a:lnTo>
                        <a:pt x="18" y="40"/>
                      </a:lnTo>
                      <a:lnTo>
                        <a:pt x="16" y="34"/>
                      </a:lnTo>
                      <a:lnTo>
                        <a:pt x="14" y="28"/>
                      </a:lnTo>
                      <a:lnTo>
                        <a:pt x="14" y="16"/>
                      </a:lnTo>
                      <a:lnTo>
                        <a:pt x="10" y="12"/>
                      </a:lnTo>
                      <a:lnTo>
                        <a:pt x="6" y="8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12" y="4"/>
                      </a:lnTo>
                      <a:lnTo>
                        <a:pt x="24" y="14"/>
                      </a:lnTo>
                      <a:lnTo>
                        <a:pt x="40" y="22"/>
                      </a:lnTo>
                      <a:lnTo>
                        <a:pt x="46" y="24"/>
                      </a:lnTo>
                      <a:lnTo>
                        <a:pt x="54" y="26"/>
                      </a:lnTo>
                      <a:lnTo>
                        <a:pt x="60" y="26"/>
                      </a:lnTo>
                      <a:lnTo>
                        <a:pt x="66" y="24"/>
                      </a:lnTo>
                      <a:lnTo>
                        <a:pt x="74" y="20"/>
                      </a:lnTo>
                      <a:lnTo>
                        <a:pt x="74" y="30"/>
                      </a:lnTo>
                      <a:lnTo>
                        <a:pt x="74" y="34"/>
                      </a:lnTo>
                      <a:lnTo>
                        <a:pt x="76" y="36"/>
                      </a:lnTo>
                      <a:lnTo>
                        <a:pt x="82" y="42"/>
                      </a:lnTo>
                      <a:lnTo>
                        <a:pt x="78" y="44"/>
                      </a:lnTo>
                      <a:lnTo>
                        <a:pt x="72" y="44"/>
                      </a:lnTo>
                      <a:lnTo>
                        <a:pt x="60" y="46"/>
                      </a:lnTo>
                      <a:lnTo>
                        <a:pt x="60" y="62"/>
                      </a:lnTo>
                      <a:lnTo>
                        <a:pt x="52" y="60"/>
                      </a:lnTo>
                      <a:lnTo>
                        <a:pt x="44" y="56"/>
                      </a:lnTo>
                      <a:lnTo>
                        <a:pt x="38" y="54"/>
                      </a:lnTo>
                      <a:lnTo>
                        <a:pt x="28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6" name="íṩḻîḓè">
                  <a:extLst>
                    <a:ext uri="{FF2B5EF4-FFF2-40B4-BE49-F238E27FC236}">
                      <a16:creationId xmlns:a16="http://schemas.microsoft.com/office/drawing/2014/main" id="{3C67365C-907D-49B2-B983-F9141243CAF5}"/>
                    </a:ext>
                  </a:extLst>
                </p:cNvPr>
                <p:cNvSpPr/>
                <p:nvPr/>
              </p:nvSpPr>
              <p:spPr bwMode="auto">
                <a:xfrm>
                  <a:off x="7819823" y="2598314"/>
                  <a:ext cx="238258" cy="246586"/>
                </a:xfrm>
                <a:custGeom>
                  <a:avLst/>
                  <a:gdLst>
                    <a:gd name="T0" fmla="*/ 2147483647 w 136"/>
                    <a:gd name="T1" fmla="*/ 2147483647 h 148"/>
                    <a:gd name="T2" fmla="*/ 2147483647 w 136"/>
                    <a:gd name="T3" fmla="*/ 0 h 148"/>
                    <a:gd name="T4" fmla="*/ 2147483647 w 136"/>
                    <a:gd name="T5" fmla="*/ 2147483647 h 148"/>
                    <a:gd name="T6" fmla="*/ 2147483647 w 136"/>
                    <a:gd name="T7" fmla="*/ 2147483647 h 148"/>
                    <a:gd name="T8" fmla="*/ 2147483647 w 136"/>
                    <a:gd name="T9" fmla="*/ 2147483647 h 148"/>
                    <a:gd name="T10" fmla="*/ 2147483647 w 136"/>
                    <a:gd name="T11" fmla="*/ 2147483647 h 148"/>
                    <a:gd name="T12" fmla="*/ 2147483647 w 136"/>
                    <a:gd name="T13" fmla="*/ 2147483647 h 148"/>
                    <a:gd name="T14" fmla="*/ 2147483647 w 136"/>
                    <a:gd name="T15" fmla="*/ 2147483647 h 148"/>
                    <a:gd name="T16" fmla="*/ 2147483647 w 136"/>
                    <a:gd name="T17" fmla="*/ 2147483647 h 148"/>
                    <a:gd name="T18" fmla="*/ 2147483647 w 136"/>
                    <a:gd name="T19" fmla="*/ 2147483647 h 148"/>
                    <a:gd name="T20" fmla="*/ 2147483647 w 136"/>
                    <a:gd name="T21" fmla="*/ 2147483647 h 148"/>
                    <a:gd name="T22" fmla="*/ 2147483647 w 136"/>
                    <a:gd name="T23" fmla="*/ 2147483647 h 148"/>
                    <a:gd name="T24" fmla="*/ 2147483647 w 136"/>
                    <a:gd name="T25" fmla="*/ 2147483647 h 148"/>
                    <a:gd name="T26" fmla="*/ 2147483647 w 136"/>
                    <a:gd name="T27" fmla="*/ 2147483647 h 148"/>
                    <a:gd name="T28" fmla="*/ 2147483647 w 136"/>
                    <a:gd name="T29" fmla="*/ 2147483647 h 148"/>
                    <a:gd name="T30" fmla="*/ 2147483647 w 136"/>
                    <a:gd name="T31" fmla="*/ 2147483647 h 148"/>
                    <a:gd name="T32" fmla="*/ 2147483647 w 136"/>
                    <a:gd name="T33" fmla="*/ 2147483647 h 148"/>
                    <a:gd name="T34" fmla="*/ 2147483647 w 136"/>
                    <a:gd name="T35" fmla="*/ 2147483647 h 148"/>
                    <a:gd name="T36" fmla="*/ 2147483647 w 136"/>
                    <a:gd name="T37" fmla="*/ 2147483647 h 148"/>
                    <a:gd name="T38" fmla="*/ 2147483647 w 136"/>
                    <a:gd name="T39" fmla="*/ 2147483647 h 148"/>
                    <a:gd name="T40" fmla="*/ 2147483647 w 136"/>
                    <a:gd name="T41" fmla="*/ 2147483647 h 148"/>
                    <a:gd name="T42" fmla="*/ 2147483647 w 136"/>
                    <a:gd name="T43" fmla="*/ 2147483647 h 148"/>
                    <a:gd name="T44" fmla="*/ 2147483647 w 136"/>
                    <a:gd name="T45" fmla="*/ 2147483647 h 148"/>
                    <a:gd name="T46" fmla="*/ 2147483647 w 136"/>
                    <a:gd name="T47" fmla="*/ 2147483647 h 148"/>
                    <a:gd name="T48" fmla="*/ 0 w 136"/>
                    <a:gd name="T49" fmla="*/ 2147483647 h 148"/>
                    <a:gd name="T50" fmla="*/ 2147483647 w 136"/>
                    <a:gd name="T51" fmla="*/ 2147483647 h 148"/>
                    <a:gd name="T52" fmla="*/ 2147483647 w 136"/>
                    <a:gd name="T53" fmla="*/ 2147483647 h 148"/>
                    <a:gd name="T54" fmla="*/ 2147483647 w 136"/>
                    <a:gd name="T55" fmla="*/ 2147483647 h 148"/>
                    <a:gd name="T56" fmla="*/ 2147483647 w 136"/>
                    <a:gd name="T57" fmla="*/ 2147483647 h 148"/>
                    <a:gd name="T58" fmla="*/ 2147483647 w 136"/>
                    <a:gd name="T59" fmla="*/ 2147483647 h 148"/>
                    <a:gd name="T60" fmla="*/ 2147483647 w 136"/>
                    <a:gd name="T61" fmla="*/ 2147483647 h 148"/>
                    <a:gd name="T62" fmla="*/ 2147483647 w 136"/>
                    <a:gd name="T63" fmla="*/ 2147483647 h 148"/>
                    <a:gd name="T64" fmla="*/ 2147483647 w 136"/>
                    <a:gd name="T65" fmla="*/ 2147483647 h 148"/>
                    <a:gd name="T66" fmla="*/ 2147483647 w 136"/>
                    <a:gd name="T67" fmla="*/ 2147483647 h 148"/>
                    <a:gd name="T68" fmla="*/ 2147483647 w 136"/>
                    <a:gd name="T69" fmla="*/ 2147483647 h 148"/>
                    <a:gd name="T70" fmla="*/ 2147483647 w 136"/>
                    <a:gd name="T71" fmla="*/ 2147483647 h 148"/>
                    <a:gd name="T72" fmla="*/ 2147483647 w 136"/>
                    <a:gd name="T73" fmla="*/ 2147483647 h 148"/>
                    <a:gd name="T74" fmla="*/ 2147483647 w 136"/>
                    <a:gd name="T75" fmla="*/ 2147483647 h 148"/>
                    <a:gd name="T76" fmla="*/ 2147483647 w 136"/>
                    <a:gd name="T77" fmla="*/ 2147483647 h 148"/>
                    <a:gd name="T78" fmla="*/ 2147483647 w 136"/>
                    <a:gd name="T79" fmla="*/ 2147483647 h 148"/>
                    <a:gd name="T80" fmla="*/ 2147483647 w 136"/>
                    <a:gd name="T81" fmla="*/ 2147483647 h 148"/>
                    <a:gd name="T82" fmla="*/ 2147483647 w 136"/>
                    <a:gd name="T83" fmla="*/ 2147483647 h 148"/>
                    <a:gd name="T84" fmla="*/ 2147483647 w 136"/>
                    <a:gd name="T85" fmla="*/ 2147483647 h 148"/>
                    <a:gd name="T86" fmla="*/ 2147483647 w 136"/>
                    <a:gd name="T87" fmla="*/ 2147483647 h 148"/>
                    <a:gd name="T88" fmla="*/ 2147483647 w 136"/>
                    <a:gd name="T89" fmla="*/ 2147483647 h 148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36"/>
                    <a:gd name="T136" fmla="*/ 0 h 148"/>
                    <a:gd name="T137" fmla="*/ 136 w 136"/>
                    <a:gd name="T138" fmla="*/ 148 h 148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36" h="148">
                      <a:moveTo>
                        <a:pt x="76" y="12"/>
                      </a:moveTo>
                      <a:lnTo>
                        <a:pt x="78" y="6"/>
                      </a:lnTo>
                      <a:lnTo>
                        <a:pt x="80" y="4"/>
                      </a:lnTo>
                      <a:lnTo>
                        <a:pt x="86" y="0"/>
                      </a:lnTo>
                      <a:lnTo>
                        <a:pt x="98" y="10"/>
                      </a:lnTo>
                      <a:lnTo>
                        <a:pt x="110" y="24"/>
                      </a:lnTo>
                      <a:lnTo>
                        <a:pt x="116" y="30"/>
                      </a:lnTo>
                      <a:lnTo>
                        <a:pt x="118" y="38"/>
                      </a:lnTo>
                      <a:lnTo>
                        <a:pt x="122" y="46"/>
                      </a:lnTo>
                      <a:lnTo>
                        <a:pt x="122" y="52"/>
                      </a:lnTo>
                      <a:lnTo>
                        <a:pt x="120" y="56"/>
                      </a:lnTo>
                      <a:lnTo>
                        <a:pt x="118" y="60"/>
                      </a:lnTo>
                      <a:lnTo>
                        <a:pt x="126" y="78"/>
                      </a:lnTo>
                      <a:lnTo>
                        <a:pt x="136" y="102"/>
                      </a:lnTo>
                      <a:lnTo>
                        <a:pt x="134" y="110"/>
                      </a:lnTo>
                      <a:lnTo>
                        <a:pt x="132" y="114"/>
                      </a:lnTo>
                      <a:lnTo>
                        <a:pt x="130" y="114"/>
                      </a:lnTo>
                      <a:lnTo>
                        <a:pt x="126" y="114"/>
                      </a:lnTo>
                      <a:lnTo>
                        <a:pt x="126" y="110"/>
                      </a:lnTo>
                      <a:lnTo>
                        <a:pt x="130" y="106"/>
                      </a:lnTo>
                      <a:lnTo>
                        <a:pt x="122" y="108"/>
                      </a:lnTo>
                      <a:lnTo>
                        <a:pt x="118" y="110"/>
                      </a:lnTo>
                      <a:lnTo>
                        <a:pt x="116" y="120"/>
                      </a:lnTo>
                      <a:lnTo>
                        <a:pt x="116" y="116"/>
                      </a:lnTo>
                      <a:lnTo>
                        <a:pt x="114" y="114"/>
                      </a:lnTo>
                      <a:lnTo>
                        <a:pt x="108" y="120"/>
                      </a:lnTo>
                      <a:lnTo>
                        <a:pt x="104" y="122"/>
                      </a:lnTo>
                      <a:lnTo>
                        <a:pt x="100" y="122"/>
                      </a:lnTo>
                      <a:lnTo>
                        <a:pt x="92" y="122"/>
                      </a:lnTo>
                      <a:lnTo>
                        <a:pt x="88" y="120"/>
                      </a:lnTo>
                      <a:lnTo>
                        <a:pt x="84" y="120"/>
                      </a:lnTo>
                      <a:lnTo>
                        <a:pt x="82" y="120"/>
                      </a:lnTo>
                      <a:lnTo>
                        <a:pt x="82" y="122"/>
                      </a:lnTo>
                      <a:lnTo>
                        <a:pt x="86" y="128"/>
                      </a:lnTo>
                      <a:lnTo>
                        <a:pt x="90" y="132"/>
                      </a:lnTo>
                      <a:lnTo>
                        <a:pt x="86" y="138"/>
                      </a:lnTo>
                      <a:lnTo>
                        <a:pt x="82" y="148"/>
                      </a:lnTo>
                      <a:lnTo>
                        <a:pt x="74" y="144"/>
                      </a:lnTo>
                      <a:lnTo>
                        <a:pt x="70" y="138"/>
                      </a:lnTo>
                      <a:lnTo>
                        <a:pt x="66" y="132"/>
                      </a:lnTo>
                      <a:lnTo>
                        <a:pt x="64" y="122"/>
                      </a:lnTo>
                      <a:lnTo>
                        <a:pt x="54" y="122"/>
                      </a:lnTo>
                      <a:lnTo>
                        <a:pt x="46" y="124"/>
                      </a:lnTo>
                      <a:lnTo>
                        <a:pt x="38" y="126"/>
                      </a:lnTo>
                      <a:lnTo>
                        <a:pt x="30" y="130"/>
                      </a:lnTo>
                      <a:lnTo>
                        <a:pt x="20" y="130"/>
                      </a:lnTo>
                      <a:lnTo>
                        <a:pt x="20" y="136"/>
                      </a:lnTo>
                      <a:lnTo>
                        <a:pt x="8" y="134"/>
                      </a:lnTo>
                      <a:lnTo>
                        <a:pt x="2" y="134"/>
                      </a:lnTo>
                      <a:lnTo>
                        <a:pt x="0" y="132"/>
                      </a:lnTo>
                      <a:lnTo>
                        <a:pt x="0" y="128"/>
                      </a:lnTo>
                      <a:lnTo>
                        <a:pt x="6" y="126"/>
                      </a:lnTo>
                      <a:lnTo>
                        <a:pt x="8" y="124"/>
                      </a:lnTo>
                      <a:lnTo>
                        <a:pt x="14" y="116"/>
                      </a:lnTo>
                      <a:lnTo>
                        <a:pt x="20" y="108"/>
                      </a:lnTo>
                      <a:lnTo>
                        <a:pt x="24" y="106"/>
                      </a:lnTo>
                      <a:lnTo>
                        <a:pt x="28" y="106"/>
                      </a:lnTo>
                      <a:lnTo>
                        <a:pt x="34" y="106"/>
                      </a:lnTo>
                      <a:lnTo>
                        <a:pt x="36" y="104"/>
                      </a:lnTo>
                      <a:lnTo>
                        <a:pt x="42" y="102"/>
                      </a:lnTo>
                      <a:lnTo>
                        <a:pt x="46" y="102"/>
                      </a:lnTo>
                      <a:lnTo>
                        <a:pt x="52" y="102"/>
                      </a:lnTo>
                      <a:lnTo>
                        <a:pt x="54" y="104"/>
                      </a:lnTo>
                      <a:lnTo>
                        <a:pt x="60" y="108"/>
                      </a:lnTo>
                      <a:lnTo>
                        <a:pt x="62" y="106"/>
                      </a:lnTo>
                      <a:lnTo>
                        <a:pt x="62" y="102"/>
                      </a:lnTo>
                      <a:lnTo>
                        <a:pt x="62" y="96"/>
                      </a:lnTo>
                      <a:lnTo>
                        <a:pt x="60" y="94"/>
                      </a:lnTo>
                      <a:lnTo>
                        <a:pt x="62" y="90"/>
                      </a:lnTo>
                      <a:lnTo>
                        <a:pt x="64" y="86"/>
                      </a:lnTo>
                      <a:lnTo>
                        <a:pt x="68" y="84"/>
                      </a:lnTo>
                      <a:lnTo>
                        <a:pt x="68" y="80"/>
                      </a:lnTo>
                      <a:lnTo>
                        <a:pt x="68" y="78"/>
                      </a:lnTo>
                      <a:lnTo>
                        <a:pt x="68" y="74"/>
                      </a:lnTo>
                      <a:lnTo>
                        <a:pt x="70" y="78"/>
                      </a:lnTo>
                      <a:lnTo>
                        <a:pt x="68" y="82"/>
                      </a:lnTo>
                      <a:lnTo>
                        <a:pt x="76" y="80"/>
                      </a:lnTo>
                      <a:lnTo>
                        <a:pt x="82" y="78"/>
                      </a:lnTo>
                      <a:lnTo>
                        <a:pt x="86" y="76"/>
                      </a:lnTo>
                      <a:lnTo>
                        <a:pt x="90" y="72"/>
                      </a:lnTo>
                      <a:lnTo>
                        <a:pt x="92" y="60"/>
                      </a:lnTo>
                      <a:lnTo>
                        <a:pt x="94" y="50"/>
                      </a:lnTo>
                      <a:lnTo>
                        <a:pt x="94" y="44"/>
                      </a:lnTo>
                      <a:lnTo>
                        <a:pt x="92" y="40"/>
                      </a:lnTo>
                      <a:lnTo>
                        <a:pt x="88" y="32"/>
                      </a:lnTo>
                      <a:lnTo>
                        <a:pt x="84" y="26"/>
                      </a:lnTo>
                      <a:lnTo>
                        <a:pt x="82" y="24"/>
                      </a:lnTo>
                      <a:lnTo>
                        <a:pt x="80" y="20"/>
                      </a:lnTo>
                      <a:lnTo>
                        <a:pt x="78" y="16"/>
                      </a:lnTo>
                      <a:lnTo>
                        <a:pt x="76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7" name="ïŝḷíḍe">
                  <a:extLst>
                    <a:ext uri="{FF2B5EF4-FFF2-40B4-BE49-F238E27FC236}">
                      <a16:creationId xmlns:a16="http://schemas.microsoft.com/office/drawing/2014/main" id="{B0BF21B5-1C7D-4318-AD20-0A349845F9C2}"/>
                    </a:ext>
                  </a:extLst>
                </p:cNvPr>
                <p:cNvSpPr/>
                <p:nvPr/>
              </p:nvSpPr>
              <p:spPr bwMode="auto">
                <a:xfrm>
                  <a:off x="7874913" y="2816880"/>
                  <a:ext cx="53711" cy="42031"/>
                </a:xfrm>
                <a:custGeom>
                  <a:avLst/>
                  <a:gdLst>
                    <a:gd name="T0" fmla="*/ 2147483647 w 32"/>
                    <a:gd name="T1" fmla="*/ 2147483647 h 26"/>
                    <a:gd name="T2" fmla="*/ 2147483647 w 32"/>
                    <a:gd name="T3" fmla="*/ 2147483647 h 26"/>
                    <a:gd name="T4" fmla="*/ 2147483647 w 32"/>
                    <a:gd name="T5" fmla="*/ 0 h 26"/>
                    <a:gd name="T6" fmla="*/ 2147483647 w 32"/>
                    <a:gd name="T7" fmla="*/ 0 h 26"/>
                    <a:gd name="T8" fmla="*/ 2147483647 w 32"/>
                    <a:gd name="T9" fmla="*/ 2147483647 h 26"/>
                    <a:gd name="T10" fmla="*/ 2147483647 w 32"/>
                    <a:gd name="T11" fmla="*/ 2147483647 h 26"/>
                    <a:gd name="T12" fmla="*/ 2147483647 w 32"/>
                    <a:gd name="T13" fmla="*/ 2147483647 h 26"/>
                    <a:gd name="T14" fmla="*/ 2147483647 w 32"/>
                    <a:gd name="T15" fmla="*/ 2147483647 h 26"/>
                    <a:gd name="T16" fmla="*/ 2147483647 w 32"/>
                    <a:gd name="T17" fmla="*/ 2147483647 h 26"/>
                    <a:gd name="T18" fmla="*/ 2147483647 w 32"/>
                    <a:gd name="T19" fmla="*/ 2147483647 h 26"/>
                    <a:gd name="T20" fmla="*/ 2147483647 w 32"/>
                    <a:gd name="T21" fmla="*/ 2147483647 h 26"/>
                    <a:gd name="T22" fmla="*/ 2147483647 w 32"/>
                    <a:gd name="T23" fmla="*/ 2147483647 h 26"/>
                    <a:gd name="T24" fmla="*/ 2147483647 w 32"/>
                    <a:gd name="T25" fmla="*/ 2147483647 h 26"/>
                    <a:gd name="T26" fmla="*/ 2147483647 w 32"/>
                    <a:gd name="T27" fmla="*/ 2147483647 h 26"/>
                    <a:gd name="T28" fmla="*/ 0 w 32"/>
                    <a:gd name="T29" fmla="*/ 2147483647 h 26"/>
                    <a:gd name="T30" fmla="*/ 0 w 32"/>
                    <a:gd name="T31" fmla="*/ 2147483647 h 26"/>
                    <a:gd name="T32" fmla="*/ 2147483647 w 32"/>
                    <a:gd name="T33" fmla="*/ 2147483647 h 26"/>
                    <a:gd name="T34" fmla="*/ 2147483647 w 32"/>
                    <a:gd name="T35" fmla="*/ 2147483647 h 26"/>
                    <a:gd name="T36" fmla="*/ 2147483647 w 32"/>
                    <a:gd name="T37" fmla="*/ 2147483647 h 26"/>
                    <a:gd name="T38" fmla="*/ 2147483647 w 32"/>
                    <a:gd name="T39" fmla="*/ 2147483647 h 2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2"/>
                    <a:gd name="T61" fmla="*/ 0 h 26"/>
                    <a:gd name="T62" fmla="*/ 32 w 32"/>
                    <a:gd name="T63" fmla="*/ 26 h 2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2" h="26">
                      <a:moveTo>
                        <a:pt x="14" y="4"/>
                      </a:moveTo>
                      <a:lnTo>
                        <a:pt x="16" y="4"/>
                      </a:lnTo>
                      <a:lnTo>
                        <a:pt x="14" y="0"/>
                      </a:lnTo>
                      <a:lnTo>
                        <a:pt x="22" y="0"/>
                      </a:lnTo>
                      <a:lnTo>
                        <a:pt x="26" y="2"/>
                      </a:lnTo>
                      <a:lnTo>
                        <a:pt x="32" y="8"/>
                      </a:lnTo>
                      <a:lnTo>
                        <a:pt x="30" y="12"/>
                      </a:lnTo>
                      <a:lnTo>
                        <a:pt x="24" y="14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2" y="26"/>
                      </a:lnTo>
                      <a:lnTo>
                        <a:pt x="10" y="26"/>
                      </a:lnTo>
                      <a:lnTo>
                        <a:pt x="6" y="24"/>
                      </a:lnTo>
                      <a:lnTo>
                        <a:pt x="4" y="20"/>
                      </a:lnTo>
                      <a:lnTo>
                        <a:pt x="0" y="14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8" name="i$líďe">
                  <a:extLst>
                    <a:ext uri="{FF2B5EF4-FFF2-40B4-BE49-F238E27FC236}">
                      <a16:creationId xmlns:a16="http://schemas.microsoft.com/office/drawing/2014/main" id="{963FEF35-A922-4DE7-8EB6-85FBFBA67C06}"/>
                    </a:ext>
                  </a:extLst>
                </p:cNvPr>
                <p:cNvSpPr/>
                <p:nvPr/>
              </p:nvSpPr>
              <p:spPr bwMode="auto">
                <a:xfrm>
                  <a:off x="7803296" y="2826687"/>
                  <a:ext cx="71616" cy="84063"/>
                </a:xfrm>
                <a:custGeom>
                  <a:avLst/>
                  <a:gdLst>
                    <a:gd name="T0" fmla="*/ 2147483647 w 40"/>
                    <a:gd name="T1" fmla="*/ 2147483647 h 52"/>
                    <a:gd name="T2" fmla="*/ 2147483647 w 40"/>
                    <a:gd name="T3" fmla="*/ 2147483647 h 52"/>
                    <a:gd name="T4" fmla="*/ 2147483647 w 40"/>
                    <a:gd name="T5" fmla="*/ 2147483647 h 52"/>
                    <a:gd name="T6" fmla="*/ 0 w 40"/>
                    <a:gd name="T7" fmla="*/ 2147483647 h 52"/>
                    <a:gd name="T8" fmla="*/ 2147483647 w 40"/>
                    <a:gd name="T9" fmla="*/ 2147483647 h 52"/>
                    <a:gd name="T10" fmla="*/ 2147483647 w 40"/>
                    <a:gd name="T11" fmla="*/ 2147483647 h 52"/>
                    <a:gd name="T12" fmla="*/ 2147483647 w 40"/>
                    <a:gd name="T13" fmla="*/ 0 h 52"/>
                    <a:gd name="T14" fmla="*/ 2147483647 w 40"/>
                    <a:gd name="T15" fmla="*/ 2147483647 h 52"/>
                    <a:gd name="T16" fmla="*/ 2147483647 w 40"/>
                    <a:gd name="T17" fmla="*/ 2147483647 h 52"/>
                    <a:gd name="T18" fmla="*/ 2147483647 w 40"/>
                    <a:gd name="T19" fmla="*/ 2147483647 h 52"/>
                    <a:gd name="T20" fmla="*/ 2147483647 w 40"/>
                    <a:gd name="T21" fmla="*/ 2147483647 h 52"/>
                    <a:gd name="T22" fmla="*/ 2147483647 w 40"/>
                    <a:gd name="T23" fmla="*/ 2147483647 h 52"/>
                    <a:gd name="T24" fmla="*/ 2147483647 w 40"/>
                    <a:gd name="T25" fmla="*/ 2147483647 h 52"/>
                    <a:gd name="T26" fmla="*/ 2147483647 w 40"/>
                    <a:gd name="T27" fmla="*/ 2147483647 h 52"/>
                    <a:gd name="T28" fmla="*/ 2147483647 w 40"/>
                    <a:gd name="T29" fmla="*/ 2147483647 h 52"/>
                    <a:gd name="T30" fmla="*/ 2147483647 w 40"/>
                    <a:gd name="T31" fmla="*/ 2147483647 h 52"/>
                    <a:gd name="T32" fmla="*/ 2147483647 w 40"/>
                    <a:gd name="T33" fmla="*/ 2147483647 h 52"/>
                    <a:gd name="T34" fmla="*/ 2147483647 w 40"/>
                    <a:gd name="T35" fmla="*/ 2147483647 h 52"/>
                    <a:gd name="T36" fmla="*/ 2147483647 w 40"/>
                    <a:gd name="T37" fmla="*/ 2147483647 h 52"/>
                    <a:gd name="T38" fmla="*/ 2147483647 w 40"/>
                    <a:gd name="T39" fmla="*/ 2147483647 h 52"/>
                    <a:gd name="T40" fmla="*/ 2147483647 w 40"/>
                    <a:gd name="T41" fmla="*/ 2147483647 h 52"/>
                    <a:gd name="T42" fmla="*/ 2147483647 w 40"/>
                    <a:gd name="T43" fmla="*/ 2147483647 h 52"/>
                    <a:gd name="T44" fmla="*/ 2147483647 w 40"/>
                    <a:gd name="T45" fmla="*/ 2147483647 h 52"/>
                    <a:gd name="T46" fmla="*/ 2147483647 w 40"/>
                    <a:gd name="T47" fmla="*/ 2147483647 h 52"/>
                    <a:gd name="T48" fmla="*/ 2147483647 w 40"/>
                    <a:gd name="T49" fmla="*/ 2147483647 h 52"/>
                    <a:gd name="T50" fmla="*/ 2147483647 w 40"/>
                    <a:gd name="T51" fmla="*/ 2147483647 h 52"/>
                    <a:gd name="T52" fmla="*/ 2147483647 w 40"/>
                    <a:gd name="T53" fmla="*/ 2147483647 h 52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40"/>
                    <a:gd name="T82" fmla="*/ 0 h 52"/>
                    <a:gd name="T83" fmla="*/ 40 w 40"/>
                    <a:gd name="T84" fmla="*/ 52 h 52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40" h="52">
                      <a:moveTo>
                        <a:pt x="12" y="24"/>
                      </a:moveTo>
                      <a:lnTo>
                        <a:pt x="4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6" y="4"/>
                      </a:lnTo>
                      <a:lnTo>
                        <a:pt x="14" y="0"/>
                      </a:lnTo>
                      <a:lnTo>
                        <a:pt x="18" y="4"/>
                      </a:lnTo>
                      <a:lnTo>
                        <a:pt x="18" y="6"/>
                      </a:lnTo>
                      <a:lnTo>
                        <a:pt x="28" y="6"/>
                      </a:lnTo>
                      <a:lnTo>
                        <a:pt x="30" y="12"/>
                      </a:lnTo>
                      <a:lnTo>
                        <a:pt x="32" y="16"/>
                      </a:lnTo>
                      <a:lnTo>
                        <a:pt x="40" y="22"/>
                      </a:lnTo>
                      <a:lnTo>
                        <a:pt x="36" y="24"/>
                      </a:lnTo>
                      <a:lnTo>
                        <a:pt x="34" y="28"/>
                      </a:lnTo>
                      <a:lnTo>
                        <a:pt x="36" y="32"/>
                      </a:lnTo>
                      <a:lnTo>
                        <a:pt x="38" y="36"/>
                      </a:lnTo>
                      <a:lnTo>
                        <a:pt x="38" y="40"/>
                      </a:lnTo>
                      <a:lnTo>
                        <a:pt x="40" y="42"/>
                      </a:lnTo>
                      <a:lnTo>
                        <a:pt x="38" y="48"/>
                      </a:lnTo>
                      <a:lnTo>
                        <a:pt x="38" y="52"/>
                      </a:lnTo>
                      <a:lnTo>
                        <a:pt x="32" y="50"/>
                      </a:lnTo>
                      <a:lnTo>
                        <a:pt x="24" y="46"/>
                      </a:lnTo>
                      <a:lnTo>
                        <a:pt x="18" y="42"/>
                      </a:lnTo>
                      <a:lnTo>
                        <a:pt x="18" y="36"/>
                      </a:lnTo>
                      <a:lnTo>
                        <a:pt x="18" y="30"/>
                      </a:lnTo>
                      <a:lnTo>
                        <a:pt x="1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9" name="isļíďé">
                  <a:extLst>
                    <a:ext uri="{FF2B5EF4-FFF2-40B4-BE49-F238E27FC236}">
                      <a16:creationId xmlns:a16="http://schemas.microsoft.com/office/drawing/2014/main" id="{2750EA3A-9C84-4264-AD80-3DBC4740CEDA}"/>
                    </a:ext>
                  </a:extLst>
                </p:cNvPr>
                <p:cNvSpPr/>
                <p:nvPr/>
              </p:nvSpPr>
              <p:spPr bwMode="auto">
                <a:xfrm>
                  <a:off x="7635276" y="3088685"/>
                  <a:ext cx="42693" cy="95272"/>
                </a:xfrm>
                <a:custGeom>
                  <a:avLst/>
                  <a:gdLst>
                    <a:gd name="T0" fmla="*/ 2147483647 w 24"/>
                    <a:gd name="T1" fmla="*/ 0 h 56"/>
                    <a:gd name="T2" fmla="*/ 2147483647 w 24"/>
                    <a:gd name="T3" fmla="*/ 2147483647 h 56"/>
                    <a:gd name="T4" fmla="*/ 2147483647 w 24"/>
                    <a:gd name="T5" fmla="*/ 2147483647 h 56"/>
                    <a:gd name="T6" fmla="*/ 2147483647 w 24"/>
                    <a:gd name="T7" fmla="*/ 2147483647 h 56"/>
                    <a:gd name="T8" fmla="*/ 2147483647 w 24"/>
                    <a:gd name="T9" fmla="*/ 2147483647 h 56"/>
                    <a:gd name="T10" fmla="*/ 2147483647 w 24"/>
                    <a:gd name="T11" fmla="*/ 2147483647 h 56"/>
                    <a:gd name="T12" fmla="*/ 0 w 24"/>
                    <a:gd name="T13" fmla="*/ 2147483647 h 56"/>
                    <a:gd name="T14" fmla="*/ 0 w 24"/>
                    <a:gd name="T15" fmla="*/ 2147483647 h 56"/>
                    <a:gd name="T16" fmla="*/ 2147483647 w 24"/>
                    <a:gd name="T17" fmla="*/ 2147483647 h 56"/>
                    <a:gd name="T18" fmla="*/ 2147483647 w 24"/>
                    <a:gd name="T19" fmla="*/ 2147483647 h 56"/>
                    <a:gd name="T20" fmla="*/ 2147483647 w 24"/>
                    <a:gd name="T21" fmla="*/ 2147483647 h 56"/>
                    <a:gd name="T22" fmla="*/ 2147483647 w 24"/>
                    <a:gd name="T23" fmla="*/ 2147483647 h 56"/>
                    <a:gd name="T24" fmla="*/ 2147483647 w 24"/>
                    <a:gd name="T25" fmla="*/ 0 h 5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4"/>
                    <a:gd name="T40" fmla="*/ 0 h 56"/>
                    <a:gd name="T41" fmla="*/ 24 w 24"/>
                    <a:gd name="T42" fmla="*/ 56 h 5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4" h="56">
                      <a:moveTo>
                        <a:pt x="24" y="0"/>
                      </a:moveTo>
                      <a:lnTo>
                        <a:pt x="24" y="12"/>
                      </a:lnTo>
                      <a:lnTo>
                        <a:pt x="22" y="32"/>
                      </a:lnTo>
                      <a:lnTo>
                        <a:pt x="16" y="56"/>
                      </a:lnTo>
                      <a:lnTo>
                        <a:pt x="4" y="44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0" y="20"/>
                      </a:lnTo>
                      <a:lnTo>
                        <a:pt x="4" y="10"/>
                      </a:lnTo>
                      <a:lnTo>
                        <a:pt x="8" y="4"/>
                      </a:lnTo>
                      <a:lnTo>
                        <a:pt x="12" y="4"/>
                      </a:lnTo>
                      <a:lnTo>
                        <a:pt x="18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0" name="îŝlíḓe">
                  <a:extLst>
                    <a:ext uri="{FF2B5EF4-FFF2-40B4-BE49-F238E27FC236}">
                      <a16:creationId xmlns:a16="http://schemas.microsoft.com/office/drawing/2014/main" id="{ADE1F015-7A88-4C8F-9652-3CE10A23A304}"/>
                    </a:ext>
                  </a:extLst>
                </p:cNvPr>
                <p:cNvSpPr/>
                <p:nvPr/>
              </p:nvSpPr>
              <p:spPr bwMode="auto">
                <a:xfrm>
                  <a:off x="7346061" y="3242801"/>
                  <a:ext cx="57844" cy="57443"/>
                </a:xfrm>
                <a:custGeom>
                  <a:avLst/>
                  <a:gdLst>
                    <a:gd name="T0" fmla="*/ 2147483647 w 34"/>
                    <a:gd name="T1" fmla="*/ 2147483647 h 36"/>
                    <a:gd name="T2" fmla="*/ 2147483647 w 34"/>
                    <a:gd name="T3" fmla="*/ 2147483647 h 36"/>
                    <a:gd name="T4" fmla="*/ 2147483647 w 34"/>
                    <a:gd name="T5" fmla="*/ 2147483647 h 36"/>
                    <a:gd name="T6" fmla="*/ 2147483647 w 34"/>
                    <a:gd name="T7" fmla="*/ 2147483647 h 36"/>
                    <a:gd name="T8" fmla="*/ 0 w 34"/>
                    <a:gd name="T9" fmla="*/ 2147483647 h 36"/>
                    <a:gd name="T10" fmla="*/ 2147483647 w 34"/>
                    <a:gd name="T11" fmla="*/ 2147483647 h 36"/>
                    <a:gd name="T12" fmla="*/ 2147483647 w 34"/>
                    <a:gd name="T13" fmla="*/ 2147483647 h 36"/>
                    <a:gd name="T14" fmla="*/ 2147483647 w 34"/>
                    <a:gd name="T15" fmla="*/ 2147483647 h 36"/>
                    <a:gd name="T16" fmla="*/ 2147483647 w 34"/>
                    <a:gd name="T17" fmla="*/ 2147483647 h 36"/>
                    <a:gd name="T18" fmla="*/ 2147483647 w 34"/>
                    <a:gd name="T19" fmla="*/ 0 h 36"/>
                    <a:gd name="T20" fmla="*/ 2147483647 w 34"/>
                    <a:gd name="T21" fmla="*/ 2147483647 h 36"/>
                    <a:gd name="T22" fmla="*/ 2147483647 w 34"/>
                    <a:gd name="T23" fmla="*/ 2147483647 h 36"/>
                    <a:gd name="T24" fmla="*/ 2147483647 w 34"/>
                    <a:gd name="T25" fmla="*/ 2147483647 h 36"/>
                    <a:gd name="T26" fmla="*/ 2147483647 w 34"/>
                    <a:gd name="T27" fmla="*/ 2147483647 h 36"/>
                    <a:gd name="T28" fmla="*/ 2147483647 w 34"/>
                    <a:gd name="T29" fmla="*/ 2147483647 h 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4"/>
                    <a:gd name="T46" fmla="*/ 0 h 36"/>
                    <a:gd name="T47" fmla="*/ 34 w 34"/>
                    <a:gd name="T48" fmla="*/ 36 h 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4" h="36">
                      <a:moveTo>
                        <a:pt x="18" y="36"/>
                      </a:moveTo>
                      <a:lnTo>
                        <a:pt x="12" y="34"/>
                      </a:lnTo>
                      <a:lnTo>
                        <a:pt x="6" y="30"/>
                      </a:lnTo>
                      <a:lnTo>
                        <a:pt x="2" y="24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4" y="12"/>
                      </a:lnTo>
                      <a:lnTo>
                        <a:pt x="12" y="6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34" y="10"/>
                      </a:lnTo>
                      <a:lnTo>
                        <a:pt x="30" y="20"/>
                      </a:lnTo>
                      <a:lnTo>
                        <a:pt x="24" y="32"/>
                      </a:lnTo>
                      <a:lnTo>
                        <a:pt x="22" y="34"/>
                      </a:lnTo>
                      <a:lnTo>
                        <a:pt x="18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1" name="iṧliḍê">
                  <a:extLst>
                    <a:ext uri="{FF2B5EF4-FFF2-40B4-BE49-F238E27FC236}">
                      <a16:creationId xmlns:a16="http://schemas.microsoft.com/office/drawing/2014/main" id="{C2791D3D-FBC9-4826-BD0E-12A5B3E3379E}"/>
                    </a:ext>
                  </a:extLst>
                </p:cNvPr>
                <p:cNvSpPr/>
                <p:nvPr/>
              </p:nvSpPr>
              <p:spPr bwMode="auto">
                <a:xfrm>
                  <a:off x="6569313" y="3560840"/>
                  <a:ext cx="64729" cy="120491"/>
                </a:xfrm>
                <a:custGeom>
                  <a:avLst/>
                  <a:gdLst>
                    <a:gd name="T0" fmla="*/ 2147483647 w 36"/>
                    <a:gd name="T1" fmla="*/ 2147483647 h 70"/>
                    <a:gd name="T2" fmla="*/ 2147483647 w 36"/>
                    <a:gd name="T3" fmla="*/ 2147483647 h 70"/>
                    <a:gd name="T4" fmla="*/ 2147483647 w 36"/>
                    <a:gd name="T5" fmla="*/ 2147483647 h 70"/>
                    <a:gd name="T6" fmla="*/ 2147483647 w 36"/>
                    <a:gd name="T7" fmla="*/ 2147483647 h 70"/>
                    <a:gd name="T8" fmla="*/ 2147483647 w 36"/>
                    <a:gd name="T9" fmla="*/ 2147483647 h 70"/>
                    <a:gd name="T10" fmla="*/ 2147483647 w 36"/>
                    <a:gd name="T11" fmla="*/ 2147483647 h 70"/>
                    <a:gd name="T12" fmla="*/ 2147483647 w 36"/>
                    <a:gd name="T13" fmla="*/ 2147483647 h 70"/>
                    <a:gd name="T14" fmla="*/ 2147483647 w 36"/>
                    <a:gd name="T15" fmla="*/ 2147483647 h 70"/>
                    <a:gd name="T16" fmla="*/ 2147483647 w 36"/>
                    <a:gd name="T17" fmla="*/ 2147483647 h 70"/>
                    <a:gd name="T18" fmla="*/ 2147483647 w 36"/>
                    <a:gd name="T19" fmla="*/ 2147483647 h 70"/>
                    <a:gd name="T20" fmla="*/ 0 w 36"/>
                    <a:gd name="T21" fmla="*/ 2147483647 h 70"/>
                    <a:gd name="T22" fmla="*/ 2147483647 w 36"/>
                    <a:gd name="T23" fmla="*/ 2147483647 h 70"/>
                    <a:gd name="T24" fmla="*/ 2147483647 w 36"/>
                    <a:gd name="T25" fmla="*/ 2147483647 h 70"/>
                    <a:gd name="T26" fmla="*/ 2147483647 w 36"/>
                    <a:gd name="T27" fmla="*/ 2147483647 h 70"/>
                    <a:gd name="T28" fmla="*/ 2147483647 w 36"/>
                    <a:gd name="T29" fmla="*/ 0 h 70"/>
                    <a:gd name="T30" fmla="*/ 2147483647 w 36"/>
                    <a:gd name="T31" fmla="*/ 2147483647 h 70"/>
                    <a:gd name="T32" fmla="*/ 2147483647 w 36"/>
                    <a:gd name="T33" fmla="*/ 2147483647 h 70"/>
                    <a:gd name="T34" fmla="*/ 2147483647 w 36"/>
                    <a:gd name="T35" fmla="*/ 2147483647 h 70"/>
                    <a:gd name="T36" fmla="*/ 2147483647 w 36"/>
                    <a:gd name="T37" fmla="*/ 2147483647 h 70"/>
                    <a:gd name="T38" fmla="*/ 2147483647 w 36"/>
                    <a:gd name="T39" fmla="*/ 2147483647 h 70"/>
                    <a:gd name="T40" fmla="*/ 2147483647 w 36"/>
                    <a:gd name="T41" fmla="*/ 2147483647 h 7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6"/>
                    <a:gd name="T64" fmla="*/ 0 h 70"/>
                    <a:gd name="T65" fmla="*/ 36 w 36"/>
                    <a:gd name="T66" fmla="*/ 70 h 70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6" h="70">
                      <a:moveTo>
                        <a:pt x="36" y="52"/>
                      </a:moveTo>
                      <a:lnTo>
                        <a:pt x="34" y="58"/>
                      </a:lnTo>
                      <a:lnTo>
                        <a:pt x="30" y="64"/>
                      </a:lnTo>
                      <a:lnTo>
                        <a:pt x="22" y="68"/>
                      </a:lnTo>
                      <a:lnTo>
                        <a:pt x="16" y="70"/>
                      </a:lnTo>
                      <a:lnTo>
                        <a:pt x="12" y="68"/>
                      </a:lnTo>
                      <a:lnTo>
                        <a:pt x="8" y="64"/>
                      </a:lnTo>
                      <a:lnTo>
                        <a:pt x="6" y="60"/>
                      </a:lnTo>
                      <a:lnTo>
                        <a:pt x="4" y="54"/>
                      </a:lnTo>
                      <a:lnTo>
                        <a:pt x="2" y="44"/>
                      </a:lnTo>
                      <a:lnTo>
                        <a:pt x="0" y="34"/>
                      </a:lnTo>
                      <a:lnTo>
                        <a:pt x="2" y="24"/>
                      </a:lnTo>
                      <a:lnTo>
                        <a:pt x="4" y="18"/>
                      </a:lnTo>
                      <a:lnTo>
                        <a:pt x="6" y="10"/>
                      </a:lnTo>
                      <a:lnTo>
                        <a:pt x="8" y="0"/>
                      </a:lnTo>
                      <a:lnTo>
                        <a:pt x="14" y="2"/>
                      </a:lnTo>
                      <a:lnTo>
                        <a:pt x="16" y="8"/>
                      </a:lnTo>
                      <a:lnTo>
                        <a:pt x="26" y="20"/>
                      </a:lnTo>
                      <a:lnTo>
                        <a:pt x="34" y="36"/>
                      </a:lnTo>
                      <a:lnTo>
                        <a:pt x="36" y="44"/>
                      </a:lnTo>
                      <a:lnTo>
                        <a:pt x="36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2" name="îšḷidè">
                  <a:extLst>
                    <a:ext uri="{FF2B5EF4-FFF2-40B4-BE49-F238E27FC236}">
                      <a16:creationId xmlns:a16="http://schemas.microsoft.com/office/drawing/2014/main" id="{1D0DA8FC-92AD-418C-BB1A-97D60823AB4D}"/>
                    </a:ext>
                  </a:extLst>
                </p:cNvPr>
                <p:cNvSpPr/>
                <p:nvPr/>
              </p:nvSpPr>
              <p:spPr bwMode="auto">
                <a:xfrm>
                  <a:off x="7139479" y="3144726"/>
                  <a:ext cx="261671" cy="452541"/>
                </a:xfrm>
                <a:custGeom>
                  <a:avLst/>
                  <a:gdLst>
                    <a:gd name="T0" fmla="*/ 2147483647 w 150"/>
                    <a:gd name="T1" fmla="*/ 2147483647 h 270"/>
                    <a:gd name="T2" fmla="*/ 2147483647 w 150"/>
                    <a:gd name="T3" fmla="*/ 2147483647 h 270"/>
                    <a:gd name="T4" fmla="*/ 2147483647 w 150"/>
                    <a:gd name="T5" fmla="*/ 2147483647 h 270"/>
                    <a:gd name="T6" fmla="*/ 2147483647 w 150"/>
                    <a:gd name="T7" fmla="*/ 2147483647 h 270"/>
                    <a:gd name="T8" fmla="*/ 2147483647 w 150"/>
                    <a:gd name="T9" fmla="*/ 2147483647 h 270"/>
                    <a:gd name="T10" fmla="*/ 2147483647 w 150"/>
                    <a:gd name="T11" fmla="*/ 2147483647 h 270"/>
                    <a:gd name="T12" fmla="*/ 2147483647 w 150"/>
                    <a:gd name="T13" fmla="*/ 2147483647 h 270"/>
                    <a:gd name="T14" fmla="*/ 2147483647 w 150"/>
                    <a:gd name="T15" fmla="*/ 2147483647 h 270"/>
                    <a:gd name="T16" fmla="*/ 2147483647 w 150"/>
                    <a:gd name="T17" fmla="*/ 2147483647 h 270"/>
                    <a:gd name="T18" fmla="*/ 2147483647 w 150"/>
                    <a:gd name="T19" fmla="*/ 2147483647 h 270"/>
                    <a:gd name="T20" fmla="*/ 2147483647 w 150"/>
                    <a:gd name="T21" fmla="*/ 2147483647 h 270"/>
                    <a:gd name="T22" fmla="*/ 2147483647 w 150"/>
                    <a:gd name="T23" fmla="*/ 2147483647 h 270"/>
                    <a:gd name="T24" fmla="*/ 2147483647 w 150"/>
                    <a:gd name="T25" fmla="*/ 2147483647 h 270"/>
                    <a:gd name="T26" fmla="*/ 2147483647 w 150"/>
                    <a:gd name="T27" fmla="*/ 2147483647 h 270"/>
                    <a:gd name="T28" fmla="*/ 2147483647 w 150"/>
                    <a:gd name="T29" fmla="*/ 2147483647 h 270"/>
                    <a:gd name="T30" fmla="*/ 2147483647 w 150"/>
                    <a:gd name="T31" fmla="*/ 2147483647 h 270"/>
                    <a:gd name="T32" fmla="*/ 2147483647 w 150"/>
                    <a:gd name="T33" fmla="*/ 2147483647 h 270"/>
                    <a:gd name="T34" fmla="*/ 2147483647 w 150"/>
                    <a:gd name="T35" fmla="*/ 2147483647 h 270"/>
                    <a:gd name="T36" fmla="*/ 0 w 150"/>
                    <a:gd name="T37" fmla="*/ 2147483647 h 270"/>
                    <a:gd name="T38" fmla="*/ 2147483647 w 150"/>
                    <a:gd name="T39" fmla="*/ 2147483647 h 270"/>
                    <a:gd name="T40" fmla="*/ 2147483647 w 150"/>
                    <a:gd name="T41" fmla="*/ 2147483647 h 270"/>
                    <a:gd name="T42" fmla="*/ 2147483647 w 150"/>
                    <a:gd name="T43" fmla="*/ 2147483647 h 270"/>
                    <a:gd name="T44" fmla="*/ 2147483647 w 150"/>
                    <a:gd name="T45" fmla="*/ 2147483647 h 270"/>
                    <a:gd name="T46" fmla="*/ 2147483647 w 150"/>
                    <a:gd name="T47" fmla="*/ 2147483647 h 270"/>
                    <a:gd name="T48" fmla="*/ 2147483647 w 150"/>
                    <a:gd name="T49" fmla="*/ 2147483647 h 270"/>
                    <a:gd name="T50" fmla="*/ 2147483647 w 150"/>
                    <a:gd name="T51" fmla="*/ 2147483647 h 270"/>
                    <a:gd name="T52" fmla="*/ 2147483647 w 150"/>
                    <a:gd name="T53" fmla="*/ 2147483647 h 270"/>
                    <a:gd name="T54" fmla="*/ 2147483647 w 150"/>
                    <a:gd name="T55" fmla="*/ 2147483647 h 270"/>
                    <a:gd name="T56" fmla="*/ 2147483647 w 150"/>
                    <a:gd name="T57" fmla="*/ 2147483647 h 270"/>
                    <a:gd name="T58" fmla="*/ 2147483647 w 150"/>
                    <a:gd name="T59" fmla="*/ 2147483647 h 270"/>
                    <a:gd name="T60" fmla="*/ 2147483647 w 150"/>
                    <a:gd name="T61" fmla="*/ 2147483647 h 270"/>
                    <a:gd name="T62" fmla="*/ 2147483647 w 150"/>
                    <a:gd name="T63" fmla="*/ 2147483647 h 270"/>
                    <a:gd name="T64" fmla="*/ 2147483647 w 150"/>
                    <a:gd name="T65" fmla="*/ 2147483647 h 270"/>
                    <a:gd name="T66" fmla="*/ 2147483647 w 150"/>
                    <a:gd name="T67" fmla="*/ 2147483647 h 270"/>
                    <a:gd name="T68" fmla="*/ 2147483647 w 150"/>
                    <a:gd name="T69" fmla="*/ 2147483647 h 270"/>
                    <a:gd name="T70" fmla="*/ 2147483647 w 150"/>
                    <a:gd name="T71" fmla="*/ 2147483647 h 270"/>
                    <a:gd name="T72" fmla="*/ 2147483647 w 150"/>
                    <a:gd name="T73" fmla="*/ 2147483647 h 270"/>
                    <a:gd name="T74" fmla="*/ 2147483647 w 150"/>
                    <a:gd name="T75" fmla="*/ 2147483647 h 270"/>
                    <a:gd name="T76" fmla="*/ 2147483647 w 150"/>
                    <a:gd name="T77" fmla="*/ 2147483647 h 270"/>
                    <a:gd name="T78" fmla="*/ 2147483647 w 150"/>
                    <a:gd name="T79" fmla="*/ 2147483647 h 270"/>
                    <a:gd name="T80" fmla="*/ 2147483647 w 150"/>
                    <a:gd name="T81" fmla="*/ 2147483647 h 270"/>
                    <a:gd name="T82" fmla="*/ 2147483647 w 150"/>
                    <a:gd name="T83" fmla="*/ 2147483647 h 270"/>
                    <a:gd name="T84" fmla="*/ 2147483647 w 150"/>
                    <a:gd name="T85" fmla="*/ 2147483647 h 270"/>
                    <a:gd name="T86" fmla="*/ 2147483647 w 150"/>
                    <a:gd name="T87" fmla="*/ 2147483647 h 270"/>
                    <a:gd name="T88" fmla="*/ 2147483647 w 150"/>
                    <a:gd name="T89" fmla="*/ 2147483647 h 270"/>
                    <a:gd name="T90" fmla="*/ 2147483647 w 150"/>
                    <a:gd name="T91" fmla="*/ 2147483647 h 270"/>
                    <a:gd name="T92" fmla="*/ 2147483647 w 150"/>
                    <a:gd name="T93" fmla="*/ 2147483647 h 270"/>
                    <a:gd name="T94" fmla="*/ 2147483647 w 150"/>
                    <a:gd name="T95" fmla="*/ 2147483647 h 270"/>
                    <a:gd name="T96" fmla="*/ 2147483647 w 150"/>
                    <a:gd name="T97" fmla="*/ 2147483647 h 270"/>
                    <a:gd name="T98" fmla="*/ 2147483647 w 150"/>
                    <a:gd name="T99" fmla="*/ 2147483647 h 270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50"/>
                    <a:gd name="T151" fmla="*/ 0 h 270"/>
                    <a:gd name="T152" fmla="*/ 150 w 150"/>
                    <a:gd name="T153" fmla="*/ 270 h 270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50" h="270">
                      <a:moveTo>
                        <a:pt x="64" y="232"/>
                      </a:moveTo>
                      <a:lnTo>
                        <a:pt x="70" y="228"/>
                      </a:lnTo>
                      <a:lnTo>
                        <a:pt x="78" y="226"/>
                      </a:lnTo>
                      <a:lnTo>
                        <a:pt x="96" y="220"/>
                      </a:lnTo>
                      <a:lnTo>
                        <a:pt x="92" y="216"/>
                      </a:lnTo>
                      <a:lnTo>
                        <a:pt x="90" y="216"/>
                      </a:lnTo>
                      <a:lnTo>
                        <a:pt x="88" y="214"/>
                      </a:lnTo>
                      <a:lnTo>
                        <a:pt x="112" y="200"/>
                      </a:lnTo>
                      <a:lnTo>
                        <a:pt x="114" y="198"/>
                      </a:lnTo>
                      <a:lnTo>
                        <a:pt x="116" y="194"/>
                      </a:lnTo>
                      <a:lnTo>
                        <a:pt x="114" y="190"/>
                      </a:lnTo>
                      <a:lnTo>
                        <a:pt x="114" y="186"/>
                      </a:lnTo>
                      <a:lnTo>
                        <a:pt x="114" y="182"/>
                      </a:lnTo>
                      <a:lnTo>
                        <a:pt x="112" y="176"/>
                      </a:lnTo>
                      <a:lnTo>
                        <a:pt x="112" y="160"/>
                      </a:lnTo>
                      <a:lnTo>
                        <a:pt x="106" y="146"/>
                      </a:lnTo>
                      <a:lnTo>
                        <a:pt x="100" y="136"/>
                      </a:lnTo>
                      <a:lnTo>
                        <a:pt x="86" y="118"/>
                      </a:lnTo>
                      <a:lnTo>
                        <a:pt x="82" y="112"/>
                      </a:lnTo>
                      <a:lnTo>
                        <a:pt x="76" y="106"/>
                      </a:lnTo>
                      <a:lnTo>
                        <a:pt x="70" y="106"/>
                      </a:lnTo>
                      <a:lnTo>
                        <a:pt x="68" y="102"/>
                      </a:lnTo>
                      <a:lnTo>
                        <a:pt x="66" y="96"/>
                      </a:lnTo>
                      <a:lnTo>
                        <a:pt x="60" y="92"/>
                      </a:lnTo>
                      <a:lnTo>
                        <a:pt x="52" y="86"/>
                      </a:lnTo>
                      <a:lnTo>
                        <a:pt x="42" y="78"/>
                      </a:lnTo>
                      <a:lnTo>
                        <a:pt x="34" y="70"/>
                      </a:lnTo>
                      <a:lnTo>
                        <a:pt x="32" y="64"/>
                      </a:lnTo>
                      <a:lnTo>
                        <a:pt x="30" y="60"/>
                      </a:lnTo>
                      <a:lnTo>
                        <a:pt x="38" y="58"/>
                      </a:lnTo>
                      <a:lnTo>
                        <a:pt x="42" y="54"/>
                      </a:lnTo>
                      <a:lnTo>
                        <a:pt x="42" y="48"/>
                      </a:lnTo>
                      <a:lnTo>
                        <a:pt x="26" y="44"/>
                      </a:lnTo>
                      <a:lnTo>
                        <a:pt x="14" y="38"/>
                      </a:lnTo>
                      <a:lnTo>
                        <a:pt x="8" y="34"/>
                      </a:lnTo>
                      <a:lnTo>
                        <a:pt x="4" y="30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4"/>
                      </a:lnTo>
                      <a:lnTo>
                        <a:pt x="10" y="14"/>
                      </a:lnTo>
                      <a:lnTo>
                        <a:pt x="16" y="14"/>
                      </a:lnTo>
                      <a:lnTo>
                        <a:pt x="26" y="12"/>
                      </a:lnTo>
                      <a:lnTo>
                        <a:pt x="34" y="6"/>
                      </a:lnTo>
                      <a:lnTo>
                        <a:pt x="42" y="2"/>
                      </a:lnTo>
                      <a:lnTo>
                        <a:pt x="50" y="0"/>
                      </a:lnTo>
                      <a:lnTo>
                        <a:pt x="56" y="2"/>
                      </a:lnTo>
                      <a:lnTo>
                        <a:pt x="60" y="4"/>
                      </a:lnTo>
                      <a:lnTo>
                        <a:pt x="66" y="6"/>
                      </a:lnTo>
                      <a:lnTo>
                        <a:pt x="70" y="6"/>
                      </a:lnTo>
                      <a:lnTo>
                        <a:pt x="72" y="12"/>
                      </a:lnTo>
                      <a:lnTo>
                        <a:pt x="74" y="16"/>
                      </a:lnTo>
                      <a:lnTo>
                        <a:pt x="82" y="24"/>
                      </a:lnTo>
                      <a:lnTo>
                        <a:pt x="90" y="28"/>
                      </a:lnTo>
                      <a:lnTo>
                        <a:pt x="98" y="30"/>
                      </a:lnTo>
                      <a:lnTo>
                        <a:pt x="96" y="36"/>
                      </a:lnTo>
                      <a:lnTo>
                        <a:pt x="94" y="42"/>
                      </a:lnTo>
                      <a:lnTo>
                        <a:pt x="90" y="42"/>
                      </a:lnTo>
                      <a:lnTo>
                        <a:pt x="84" y="42"/>
                      </a:lnTo>
                      <a:lnTo>
                        <a:pt x="82" y="42"/>
                      </a:lnTo>
                      <a:lnTo>
                        <a:pt x="82" y="48"/>
                      </a:lnTo>
                      <a:lnTo>
                        <a:pt x="80" y="52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70" y="70"/>
                      </a:lnTo>
                      <a:lnTo>
                        <a:pt x="72" y="84"/>
                      </a:lnTo>
                      <a:lnTo>
                        <a:pt x="76" y="88"/>
                      </a:lnTo>
                      <a:lnTo>
                        <a:pt x="78" y="92"/>
                      </a:lnTo>
                      <a:lnTo>
                        <a:pt x="86" y="96"/>
                      </a:lnTo>
                      <a:lnTo>
                        <a:pt x="98" y="110"/>
                      </a:lnTo>
                      <a:lnTo>
                        <a:pt x="110" y="124"/>
                      </a:lnTo>
                      <a:lnTo>
                        <a:pt x="122" y="136"/>
                      </a:lnTo>
                      <a:lnTo>
                        <a:pt x="138" y="148"/>
                      </a:lnTo>
                      <a:lnTo>
                        <a:pt x="138" y="156"/>
                      </a:lnTo>
                      <a:lnTo>
                        <a:pt x="142" y="170"/>
                      </a:lnTo>
                      <a:lnTo>
                        <a:pt x="150" y="192"/>
                      </a:lnTo>
                      <a:lnTo>
                        <a:pt x="146" y="198"/>
                      </a:lnTo>
                      <a:lnTo>
                        <a:pt x="146" y="204"/>
                      </a:lnTo>
                      <a:lnTo>
                        <a:pt x="146" y="210"/>
                      </a:lnTo>
                      <a:lnTo>
                        <a:pt x="144" y="214"/>
                      </a:lnTo>
                      <a:lnTo>
                        <a:pt x="138" y="220"/>
                      </a:lnTo>
                      <a:lnTo>
                        <a:pt x="128" y="228"/>
                      </a:lnTo>
                      <a:lnTo>
                        <a:pt x="120" y="232"/>
                      </a:lnTo>
                      <a:lnTo>
                        <a:pt x="112" y="234"/>
                      </a:lnTo>
                      <a:lnTo>
                        <a:pt x="104" y="242"/>
                      </a:lnTo>
                      <a:lnTo>
                        <a:pt x="98" y="254"/>
                      </a:lnTo>
                      <a:lnTo>
                        <a:pt x="88" y="266"/>
                      </a:lnTo>
                      <a:lnTo>
                        <a:pt x="84" y="270"/>
                      </a:lnTo>
                      <a:lnTo>
                        <a:pt x="78" y="270"/>
                      </a:lnTo>
                      <a:lnTo>
                        <a:pt x="76" y="270"/>
                      </a:lnTo>
                      <a:lnTo>
                        <a:pt x="74" y="268"/>
                      </a:lnTo>
                      <a:lnTo>
                        <a:pt x="74" y="260"/>
                      </a:lnTo>
                      <a:lnTo>
                        <a:pt x="74" y="252"/>
                      </a:lnTo>
                      <a:lnTo>
                        <a:pt x="76" y="246"/>
                      </a:lnTo>
                      <a:lnTo>
                        <a:pt x="76" y="242"/>
                      </a:lnTo>
                      <a:lnTo>
                        <a:pt x="74" y="236"/>
                      </a:lnTo>
                      <a:lnTo>
                        <a:pt x="70" y="236"/>
                      </a:lnTo>
                      <a:lnTo>
                        <a:pt x="66" y="234"/>
                      </a:lnTo>
                      <a:lnTo>
                        <a:pt x="62" y="234"/>
                      </a:lnTo>
                      <a:lnTo>
                        <a:pt x="60" y="234"/>
                      </a:lnTo>
                      <a:lnTo>
                        <a:pt x="64" y="2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3" name="íṧľîḓè">
                  <a:extLst>
                    <a:ext uri="{FF2B5EF4-FFF2-40B4-BE49-F238E27FC236}">
                      <a16:creationId xmlns:a16="http://schemas.microsoft.com/office/drawing/2014/main" id="{8AC1A67D-2B60-4EB1-ADE6-60733D189F23}"/>
                    </a:ext>
                  </a:extLst>
                </p:cNvPr>
                <p:cNvSpPr/>
                <p:nvPr/>
              </p:nvSpPr>
              <p:spPr bwMode="auto">
                <a:xfrm>
                  <a:off x="7191813" y="3412329"/>
                  <a:ext cx="151494" cy="127496"/>
                </a:xfrm>
                <a:custGeom>
                  <a:avLst/>
                  <a:gdLst>
                    <a:gd name="T0" fmla="*/ 2147483647 w 86"/>
                    <a:gd name="T1" fmla="*/ 0 h 76"/>
                    <a:gd name="T2" fmla="*/ 2147483647 w 86"/>
                    <a:gd name="T3" fmla="*/ 0 h 76"/>
                    <a:gd name="T4" fmla="*/ 2147483647 w 86"/>
                    <a:gd name="T5" fmla="*/ 2147483647 h 76"/>
                    <a:gd name="T6" fmla="*/ 2147483647 w 86"/>
                    <a:gd name="T7" fmla="*/ 0 h 76"/>
                    <a:gd name="T8" fmla="*/ 2147483647 w 86"/>
                    <a:gd name="T9" fmla="*/ 0 h 76"/>
                    <a:gd name="T10" fmla="*/ 2147483647 w 86"/>
                    <a:gd name="T11" fmla="*/ 0 h 76"/>
                    <a:gd name="T12" fmla="*/ 2147483647 w 86"/>
                    <a:gd name="T13" fmla="*/ 2147483647 h 76"/>
                    <a:gd name="T14" fmla="*/ 2147483647 w 86"/>
                    <a:gd name="T15" fmla="*/ 2147483647 h 76"/>
                    <a:gd name="T16" fmla="*/ 2147483647 w 86"/>
                    <a:gd name="T17" fmla="*/ 2147483647 h 76"/>
                    <a:gd name="T18" fmla="*/ 2147483647 w 86"/>
                    <a:gd name="T19" fmla="*/ 2147483647 h 76"/>
                    <a:gd name="T20" fmla="*/ 2147483647 w 86"/>
                    <a:gd name="T21" fmla="*/ 2147483647 h 76"/>
                    <a:gd name="T22" fmla="*/ 2147483647 w 86"/>
                    <a:gd name="T23" fmla="*/ 2147483647 h 76"/>
                    <a:gd name="T24" fmla="*/ 2147483647 w 86"/>
                    <a:gd name="T25" fmla="*/ 2147483647 h 76"/>
                    <a:gd name="T26" fmla="*/ 2147483647 w 86"/>
                    <a:gd name="T27" fmla="*/ 2147483647 h 76"/>
                    <a:gd name="T28" fmla="*/ 2147483647 w 86"/>
                    <a:gd name="T29" fmla="*/ 2147483647 h 76"/>
                    <a:gd name="T30" fmla="*/ 2147483647 w 86"/>
                    <a:gd name="T31" fmla="*/ 2147483647 h 76"/>
                    <a:gd name="T32" fmla="*/ 2147483647 w 86"/>
                    <a:gd name="T33" fmla="*/ 2147483647 h 76"/>
                    <a:gd name="T34" fmla="*/ 0 w 86"/>
                    <a:gd name="T35" fmla="*/ 2147483647 h 76"/>
                    <a:gd name="T36" fmla="*/ 2147483647 w 86"/>
                    <a:gd name="T37" fmla="*/ 2147483647 h 76"/>
                    <a:gd name="T38" fmla="*/ 2147483647 w 86"/>
                    <a:gd name="T39" fmla="*/ 2147483647 h 76"/>
                    <a:gd name="T40" fmla="*/ 2147483647 w 86"/>
                    <a:gd name="T41" fmla="*/ 2147483647 h 76"/>
                    <a:gd name="T42" fmla="*/ 2147483647 w 86"/>
                    <a:gd name="T43" fmla="*/ 2147483647 h 76"/>
                    <a:gd name="T44" fmla="*/ 2147483647 w 86"/>
                    <a:gd name="T45" fmla="*/ 2147483647 h 76"/>
                    <a:gd name="T46" fmla="*/ 2147483647 w 86"/>
                    <a:gd name="T47" fmla="*/ 2147483647 h 76"/>
                    <a:gd name="T48" fmla="*/ 2147483647 w 86"/>
                    <a:gd name="T49" fmla="*/ 2147483647 h 76"/>
                    <a:gd name="T50" fmla="*/ 2147483647 w 86"/>
                    <a:gd name="T51" fmla="*/ 2147483647 h 76"/>
                    <a:gd name="T52" fmla="*/ 2147483647 w 86"/>
                    <a:gd name="T53" fmla="*/ 2147483647 h 76"/>
                    <a:gd name="T54" fmla="*/ 2147483647 w 86"/>
                    <a:gd name="T55" fmla="*/ 2147483647 h 76"/>
                    <a:gd name="T56" fmla="*/ 2147483647 w 86"/>
                    <a:gd name="T57" fmla="*/ 2147483647 h 76"/>
                    <a:gd name="T58" fmla="*/ 2147483647 w 86"/>
                    <a:gd name="T59" fmla="*/ 2147483647 h 76"/>
                    <a:gd name="T60" fmla="*/ 2147483647 w 86"/>
                    <a:gd name="T61" fmla="*/ 2147483647 h 76"/>
                    <a:gd name="T62" fmla="*/ 2147483647 w 86"/>
                    <a:gd name="T63" fmla="*/ 2147483647 h 76"/>
                    <a:gd name="T64" fmla="*/ 2147483647 w 86"/>
                    <a:gd name="T65" fmla="*/ 2147483647 h 76"/>
                    <a:gd name="T66" fmla="*/ 2147483647 w 86"/>
                    <a:gd name="T67" fmla="*/ 2147483647 h 76"/>
                    <a:gd name="T68" fmla="*/ 2147483647 w 86"/>
                    <a:gd name="T69" fmla="*/ 2147483647 h 76"/>
                    <a:gd name="T70" fmla="*/ 2147483647 w 86"/>
                    <a:gd name="T71" fmla="*/ 2147483647 h 76"/>
                    <a:gd name="T72" fmla="*/ 2147483647 w 86"/>
                    <a:gd name="T73" fmla="*/ 2147483647 h 76"/>
                    <a:gd name="T74" fmla="*/ 2147483647 w 86"/>
                    <a:gd name="T75" fmla="*/ 2147483647 h 76"/>
                    <a:gd name="T76" fmla="*/ 2147483647 w 86"/>
                    <a:gd name="T77" fmla="*/ 2147483647 h 76"/>
                    <a:gd name="T78" fmla="*/ 2147483647 w 86"/>
                    <a:gd name="T79" fmla="*/ 2147483647 h 76"/>
                    <a:gd name="T80" fmla="*/ 2147483647 w 86"/>
                    <a:gd name="T81" fmla="*/ 2147483647 h 76"/>
                    <a:gd name="T82" fmla="*/ 2147483647 w 86"/>
                    <a:gd name="T83" fmla="*/ 2147483647 h 76"/>
                    <a:gd name="T84" fmla="*/ 2147483647 w 86"/>
                    <a:gd name="T85" fmla="*/ 2147483647 h 76"/>
                    <a:gd name="T86" fmla="*/ 2147483647 w 86"/>
                    <a:gd name="T87" fmla="*/ 2147483647 h 76"/>
                    <a:gd name="T88" fmla="*/ 2147483647 w 86"/>
                    <a:gd name="T89" fmla="*/ 0 h 76"/>
                    <a:gd name="T90" fmla="*/ 2147483647 w 86"/>
                    <a:gd name="T91" fmla="*/ 0 h 7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86"/>
                    <a:gd name="T139" fmla="*/ 0 h 76"/>
                    <a:gd name="T140" fmla="*/ 86 w 86"/>
                    <a:gd name="T141" fmla="*/ 76 h 7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86" h="76">
                      <a:moveTo>
                        <a:pt x="80" y="0"/>
                      </a:moveTo>
                      <a:lnTo>
                        <a:pt x="78" y="0"/>
                      </a:lnTo>
                      <a:lnTo>
                        <a:pt x="74" y="2"/>
                      </a:lnTo>
                      <a:lnTo>
                        <a:pt x="70" y="0"/>
                      </a:lnTo>
                      <a:lnTo>
                        <a:pt x="66" y="0"/>
                      </a:lnTo>
                      <a:lnTo>
                        <a:pt x="62" y="0"/>
                      </a:lnTo>
                      <a:lnTo>
                        <a:pt x="60" y="4"/>
                      </a:lnTo>
                      <a:lnTo>
                        <a:pt x="58" y="10"/>
                      </a:lnTo>
                      <a:lnTo>
                        <a:pt x="52" y="8"/>
                      </a:lnTo>
                      <a:lnTo>
                        <a:pt x="46" y="4"/>
                      </a:lnTo>
                      <a:lnTo>
                        <a:pt x="40" y="2"/>
                      </a:lnTo>
                      <a:lnTo>
                        <a:pt x="30" y="2"/>
                      </a:lnTo>
                      <a:lnTo>
                        <a:pt x="18" y="2"/>
                      </a:lnTo>
                      <a:lnTo>
                        <a:pt x="10" y="6"/>
                      </a:lnTo>
                      <a:lnTo>
                        <a:pt x="6" y="10"/>
                      </a:lnTo>
                      <a:lnTo>
                        <a:pt x="2" y="14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2" y="30"/>
                      </a:lnTo>
                      <a:lnTo>
                        <a:pt x="4" y="36"/>
                      </a:lnTo>
                      <a:lnTo>
                        <a:pt x="6" y="40"/>
                      </a:lnTo>
                      <a:lnTo>
                        <a:pt x="8" y="46"/>
                      </a:lnTo>
                      <a:lnTo>
                        <a:pt x="10" y="52"/>
                      </a:lnTo>
                      <a:lnTo>
                        <a:pt x="10" y="54"/>
                      </a:lnTo>
                      <a:lnTo>
                        <a:pt x="12" y="58"/>
                      </a:lnTo>
                      <a:lnTo>
                        <a:pt x="14" y="62"/>
                      </a:lnTo>
                      <a:lnTo>
                        <a:pt x="18" y="66"/>
                      </a:lnTo>
                      <a:lnTo>
                        <a:pt x="24" y="66"/>
                      </a:lnTo>
                      <a:lnTo>
                        <a:pt x="24" y="76"/>
                      </a:lnTo>
                      <a:lnTo>
                        <a:pt x="30" y="74"/>
                      </a:lnTo>
                      <a:lnTo>
                        <a:pt x="34" y="72"/>
                      </a:lnTo>
                      <a:lnTo>
                        <a:pt x="40" y="68"/>
                      </a:lnTo>
                      <a:lnTo>
                        <a:pt x="48" y="66"/>
                      </a:lnTo>
                      <a:lnTo>
                        <a:pt x="66" y="60"/>
                      </a:lnTo>
                      <a:lnTo>
                        <a:pt x="62" y="56"/>
                      </a:lnTo>
                      <a:lnTo>
                        <a:pt x="60" y="56"/>
                      </a:lnTo>
                      <a:lnTo>
                        <a:pt x="58" y="54"/>
                      </a:lnTo>
                      <a:lnTo>
                        <a:pt x="82" y="40"/>
                      </a:lnTo>
                      <a:lnTo>
                        <a:pt x="84" y="38"/>
                      </a:lnTo>
                      <a:lnTo>
                        <a:pt x="86" y="34"/>
                      </a:lnTo>
                      <a:lnTo>
                        <a:pt x="84" y="30"/>
                      </a:lnTo>
                      <a:lnTo>
                        <a:pt x="84" y="26"/>
                      </a:lnTo>
                      <a:lnTo>
                        <a:pt x="84" y="22"/>
                      </a:lnTo>
                      <a:lnTo>
                        <a:pt x="82" y="16"/>
                      </a:lnTo>
                      <a:lnTo>
                        <a:pt x="82" y="0"/>
                      </a:lnTo>
                      <a:lnTo>
                        <a:pt x="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4" name="iṡḻïdé">
                  <a:extLst>
                    <a:ext uri="{FF2B5EF4-FFF2-40B4-BE49-F238E27FC236}">
                      <a16:creationId xmlns:a16="http://schemas.microsoft.com/office/drawing/2014/main" id="{C8FF589E-BED4-4E08-8B05-B868708EF861}"/>
                    </a:ext>
                  </a:extLst>
                </p:cNvPr>
                <p:cNvSpPr/>
                <p:nvPr/>
              </p:nvSpPr>
              <p:spPr bwMode="auto">
                <a:xfrm>
                  <a:off x="7091277" y="3169945"/>
                  <a:ext cx="243767" cy="260596"/>
                </a:xfrm>
                <a:custGeom>
                  <a:avLst/>
                  <a:gdLst>
                    <a:gd name="T0" fmla="*/ 2147483647 w 140"/>
                    <a:gd name="T1" fmla="*/ 2147483647 h 156"/>
                    <a:gd name="T2" fmla="*/ 2147483647 w 140"/>
                    <a:gd name="T3" fmla="*/ 2147483647 h 156"/>
                    <a:gd name="T4" fmla="*/ 2147483647 w 140"/>
                    <a:gd name="T5" fmla="*/ 2147483647 h 156"/>
                    <a:gd name="T6" fmla="*/ 2147483647 w 140"/>
                    <a:gd name="T7" fmla="*/ 2147483647 h 156"/>
                    <a:gd name="T8" fmla="*/ 2147483647 w 140"/>
                    <a:gd name="T9" fmla="*/ 2147483647 h 156"/>
                    <a:gd name="T10" fmla="*/ 2147483647 w 140"/>
                    <a:gd name="T11" fmla="*/ 2147483647 h 156"/>
                    <a:gd name="T12" fmla="*/ 2147483647 w 140"/>
                    <a:gd name="T13" fmla="*/ 2147483647 h 156"/>
                    <a:gd name="T14" fmla="*/ 2147483647 w 140"/>
                    <a:gd name="T15" fmla="*/ 2147483647 h 156"/>
                    <a:gd name="T16" fmla="*/ 2147483647 w 140"/>
                    <a:gd name="T17" fmla="*/ 2147483647 h 156"/>
                    <a:gd name="T18" fmla="*/ 2147483647 w 140"/>
                    <a:gd name="T19" fmla="*/ 2147483647 h 156"/>
                    <a:gd name="T20" fmla="*/ 2147483647 w 140"/>
                    <a:gd name="T21" fmla="*/ 2147483647 h 156"/>
                    <a:gd name="T22" fmla="*/ 2147483647 w 140"/>
                    <a:gd name="T23" fmla="*/ 2147483647 h 156"/>
                    <a:gd name="T24" fmla="*/ 2147483647 w 140"/>
                    <a:gd name="T25" fmla="*/ 2147483647 h 156"/>
                    <a:gd name="T26" fmla="*/ 2147483647 w 140"/>
                    <a:gd name="T27" fmla="*/ 2147483647 h 156"/>
                    <a:gd name="T28" fmla="*/ 2147483647 w 140"/>
                    <a:gd name="T29" fmla="*/ 2147483647 h 156"/>
                    <a:gd name="T30" fmla="*/ 2147483647 w 140"/>
                    <a:gd name="T31" fmla="*/ 2147483647 h 156"/>
                    <a:gd name="T32" fmla="*/ 0 w 140"/>
                    <a:gd name="T33" fmla="*/ 2147483647 h 156"/>
                    <a:gd name="T34" fmla="*/ 2147483647 w 140"/>
                    <a:gd name="T35" fmla="*/ 2147483647 h 156"/>
                    <a:gd name="T36" fmla="*/ 2147483647 w 140"/>
                    <a:gd name="T37" fmla="*/ 2147483647 h 156"/>
                    <a:gd name="T38" fmla="*/ 2147483647 w 140"/>
                    <a:gd name="T39" fmla="*/ 2147483647 h 156"/>
                    <a:gd name="T40" fmla="*/ 2147483647 w 140"/>
                    <a:gd name="T41" fmla="*/ 2147483647 h 156"/>
                    <a:gd name="T42" fmla="*/ 2147483647 w 140"/>
                    <a:gd name="T43" fmla="*/ 2147483647 h 156"/>
                    <a:gd name="T44" fmla="*/ 2147483647 w 140"/>
                    <a:gd name="T45" fmla="*/ 2147483647 h 156"/>
                    <a:gd name="T46" fmla="*/ 2147483647 w 140"/>
                    <a:gd name="T47" fmla="*/ 2147483647 h 156"/>
                    <a:gd name="T48" fmla="*/ 2147483647 w 140"/>
                    <a:gd name="T49" fmla="*/ 2147483647 h 156"/>
                    <a:gd name="T50" fmla="*/ 2147483647 w 140"/>
                    <a:gd name="T51" fmla="*/ 2147483647 h 156"/>
                    <a:gd name="T52" fmla="*/ 2147483647 w 140"/>
                    <a:gd name="T53" fmla="*/ 2147483647 h 156"/>
                    <a:gd name="T54" fmla="*/ 2147483647 w 140"/>
                    <a:gd name="T55" fmla="*/ 2147483647 h 156"/>
                    <a:gd name="T56" fmla="*/ 2147483647 w 140"/>
                    <a:gd name="T57" fmla="*/ 2147483647 h 156"/>
                    <a:gd name="T58" fmla="*/ 2147483647 w 140"/>
                    <a:gd name="T59" fmla="*/ 2147483647 h 156"/>
                    <a:gd name="T60" fmla="*/ 2147483647 w 140"/>
                    <a:gd name="T61" fmla="*/ 2147483647 h 156"/>
                    <a:gd name="T62" fmla="*/ 2147483647 w 140"/>
                    <a:gd name="T63" fmla="*/ 2147483647 h 156"/>
                    <a:gd name="T64" fmla="*/ 2147483647 w 140"/>
                    <a:gd name="T65" fmla="*/ 2147483647 h 156"/>
                    <a:gd name="T66" fmla="*/ 2147483647 w 140"/>
                    <a:gd name="T67" fmla="*/ 2147483647 h 156"/>
                    <a:gd name="T68" fmla="*/ 2147483647 w 140"/>
                    <a:gd name="T69" fmla="*/ 2147483647 h 156"/>
                    <a:gd name="T70" fmla="*/ 2147483647 w 140"/>
                    <a:gd name="T71" fmla="*/ 2147483647 h 156"/>
                    <a:gd name="T72" fmla="*/ 2147483647 w 140"/>
                    <a:gd name="T73" fmla="*/ 2147483647 h 156"/>
                    <a:gd name="T74" fmla="*/ 2147483647 w 140"/>
                    <a:gd name="T75" fmla="*/ 2147483647 h 156"/>
                    <a:gd name="T76" fmla="*/ 2147483647 w 140"/>
                    <a:gd name="T77" fmla="*/ 2147483647 h 156"/>
                    <a:gd name="T78" fmla="*/ 2147483647 w 140"/>
                    <a:gd name="T79" fmla="*/ 2147483647 h 15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40"/>
                    <a:gd name="T121" fmla="*/ 0 h 156"/>
                    <a:gd name="T122" fmla="*/ 140 w 140"/>
                    <a:gd name="T123" fmla="*/ 156 h 15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40" h="156">
                      <a:moveTo>
                        <a:pt x="104" y="150"/>
                      </a:moveTo>
                      <a:lnTo>
                        <a:pt x="102" y="124"/>
                      </a:lnTo>
                      <a:lnTo>
                        <a:pt x="98" y="120"/>
                      </a:lnTo>
                      <a:lnTo>
                        <a:pt x="94" y="116"/>
                      </a:lnTo>
                      <a:lnTo>
                        <a:pt x="90" y="108"/>
                      </a:lnTo>
                      <a:lnTo>
                        <a:pt x="88" y="102"/>
                      </a:lnTo>
                      <a:lnTo>
                        <a:pt x="88" y="98"/>
                      </a:lnTo>
                      <a:lnTo>
                        <a:pt x="86" y="94"/>
                      </a:lnTo>
                      <a:lnTo>
                        <a:pt x="80" y="90"/>
                      </a:lnTo>
                      <a:lnTo>
                        <a:pt x="74" y="84"/>
                      </a:lnTo>
                      <a:lnTo>
                        <a:pt x="70" y="76"/>
                      </a:lnTo>
                      <a:lnTo>
                        <a:pt x="66" y="76"/>
                      </a:lnTo>
                      <a:lnTo>
                        <a:pt x="62" y="78"/>
                      </a:lnTo>
                      <a:lnTo>
                        <a:pt x="58" y="82"/>
                      </a:lnTo>
                      <a:lnTo>
                        <a:pt x="56" y="86"/>
                      </a:lnTo>
                      <a:lnTo>
                        <a:pt x="52" y="88"/>
                      </a:lnTo>
                      <a:lnTo>
                        <a:pt x="50" y="86"/>
                      </a:lnTo>
                      <a:lnTo>
                        <a:pt x="48" y="84"/>
                      </a:lnTo>
                      <a:lnTo>
                        <a:pt x="46" y="82"/>
                      </a:lnTo>
                      <a:lnTo>
                        <a:pt x="44" y="80"/>
                      </a:lnTo>
                      <a:lnTo>
                        <a:pt x="40" y="80"/>
                      </a:lnTo>
                      <a:lnTo>
                        <a:pt x="36" y="84"/>
                      </a:lnTo>
                      <a:lnTo>
                        <a:pt x="28" y="90"/>
                      </a:lnTo>
                      <a:lnTo>
                        <a:pt x="26" y="70"/>
                      </a:lnTo>
                      <a:lnTo>
                        <a:pt x="26" y="64"/>
                      </a:lnTo>
                      <a:lnTo>
                        <a:pt x="26" y="58"/>
                      </a:lnTo>
                      <a:lnTo>
                        <a:pt x="22" y="56"/>
                      </a:lnTo>
                      <a:lnTo>
                        <a:pt x="18" y="56"/>
                      </a:lnTo>
                      <a:lnTo>
                        <a:pt x="16" y="56"/>
                      </a:lnTo>
                      <a:lnTo>
                        <a:pt x="12" y="56"/>
                      </a:lnTo>
                      <a:lnTo>
                        <a:pt x="8" y="52"/>
                      </a:lnTo>
                      <a:lnTo>
                        <a:pt x="6" y="44"/>
                      </a:lnTo>
                      <a:lnTo>
                        <a:pt x="4" y="40"/>
                      </a:lnTo>
                      <a:lnTo>
                        <a:pt x="0" y="38"/>
                      </a:lnTo>
                      <a:lnTo>
                        <a:pt x="8" y="32"/>
                      </a:lnTo>
                      <a:lnTo>
                        <a:pt x="10" y="28"/>
                      </a:lnTo>
                      <a:lnTo>
                        <a:pt x="10" y="24"/>
                      </a:lnTo>
                      <a:lnTo>
                        <a:pt x="12" y="22"/>
                      </a:lnTo>
                      <a:lnTo>
                        <a:pt x="16" y="18"/>
                      </a:lnTo>
                      <a:lnTo>
                        <a:pt x="20" y="22"/>
                      </a:lnTo>
                      <a:lnTo>
                        <a:pt x="22" y="22"/>
                      </a:lnTo>
                      <a:lnTo>
                        <a:pt x="26" y="20"/>
                      </a:lnTo>
                      <a:lnTo>
                        <a:pt x="22" y="14"/>
                      </a:lnTo>
                      <a:lnTo>
                        <a:pt x="20" y="8"/>
                      </a:lnTo>
                      <a:lnTo>
                        <a:pt x="20" y="4"/>
                      </a:lnTo>
                      <a:lnTo>
                        <a:pt x="22" y="2"/>
                      </a:lnTo>
                      <a:lnTo>
                        <a:pt x="28" y="0"/>
                      </a:lnTo>
                      <a:lnTo>
                        <a:pt x="28" y="4"/>
                      </a:lnTo>
                      <a:lnTo>
                        <a:pt x="28" y="10"/>
                      </a:lnTo>
                      <a:lnTo>
                        <a:pt x="32" y="16"/>
                      </a:lnTo>
                      <a:lnTo>
                        <a:pt x="36" y="20"/>
                      </a:lnTo>
                      <a:lnTo>
                        <a:pt x="42" y="24"/>
                      </a:lnTo>
                      <a:lnTo>
                        <a:pt x="54" y="30"/>
                      </a:lnTo>
                      <a:lnTo>
                        <a:pt x="70" y="34"/>
                      </a:lnTo>
                      <a:lnTo>
                        <a:pt x="70" y="40"/>
                      </a:lnTo>
                      <a:lnTo>
                        <a:pt x="66" y="44"/>
                      </a:lnTo>
                      <a:lnTo>
                        <a:pt x="58" y="46"/>
                      </a:lnTo>
                      <a:lnTo>
                        <a:pt x="60" y="50"/>
                      </a:lnTo>
                      <a:lnTo>
                        <a:pt x="62" y="56"/>
                      </a:lnTo>
                      <a:lnTo>
                        <a:pt x="70" y="64"/>
                      </a:lnTo>
                      <a:lnTo>
                        <a:pt x="80" y="72"/>
                      </a:lnTo>
                      <a:lnTo>
                        <a:pt x="88" y="78"/>
                      </a:lnTo>
                      <a:lnTo>
                        <a:pt x="94" y="82"/>
                      </a:lnTo>
                      <a:lnTo>
                        <a:pt x="96" y="88"/>
                      </a:lnTo>
                      <a:lnTo>
                        <a:pt x="98" y="92"/>
                      </a:lnTo>
                      <a:lnTo>
                        <a:pt x="104" y="92"/>
                      </a:lnTo>
                      <a:lnTo>
                        <a:pt x="110" y="98"/>
                      </a:lnTo>
                      <a:lnTo>
                        <a:pt x="114" y="104"/>
                      </a:lnTo>
                      <a:lnTo>
                        <a:pt x="128" y="122"/>
                      </a:lnTo>
                      <a:lnTo>
                        <a:pt x="134" y="132"/>
                      </a:lnTo>
                      <a:lnTo>
                        <a:pt x="140" y="146"/>
                      </a:lnTo>
                      <a:lnTo>
                        <a:pt x="138" y="146"/>
                      </a:lnTo>
                      <a:lnTo>
                        <a:pt x="136" y="146"/>
                      </a:lnTo>
                      <a:lnTo>
                        <a:pt x="132" y="148"/>
                      </a:lnTo>
                      <a:lnTo>
                        <a:pt x="128" y="146"/>
                      </a:lnTo>
                      <a:lnTo>
                        <a:pt x="124" y="146"/>
                      </a:lnTo>
                      <a:lnTo>
                        <a:pt x="120" y="146"/>
                      </a:lnTo>
                      <a:lnTo>
                        <a:pt x="118" y="150"/>
                      </a:lnTo>
                      <a:lnTo>
                        <a:pt x="116" y="156"/>
                      </a:lnTo>
                      <a:lnTo>
                        <a:pt x="110" y="154"/>
                      </a:lnTo>
                      <a:lnTo>
                        <a:pt x="104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5" name="îšľidê">
                  <a:extLst>
                    <a:ext uri="{FF2B5EF4-FFF2-40B4-BE49-F238E27FC236}">
                      <a16:creationId xmlns:a16="http://schemas.microsoft.com/office/drawing/2014/main" id="{2158B5C1-49B2-4427-92F1-E990DD3E008B}"/>
                    </a:ext>
                  </a:extLst>
                </p:cNvPr>
                <p:cNvSpPr/>
                <p:nvPr/>
              </p:nvSpPr>
              <p:spPr bwMode="auto">
                <a:xfrm>
                  <a:off x="7033433" y="3231593"/>
                  <a:ext cx="238258" cy="453942"/>
                </a:xfrm>
                <a:custGeom>
                  <a:avLst/>
                  <a:gdLst>
                    <a:gd name="T0" fmla="*/ 2147483647 w 136"/>
                    <a:gd name="T1" fmla="*/ 2147483647 h 272"/>
                    <a:gd name="T2" fmla="*/ 2147483647 w 136"/>
                    <a:gd name="T3" fmla="*/ 2147483647 h 272"/>
                    <a:gd name="T4" fmla="*/ 2147483647 w 136"/>
                    <a:gd name="T5" fmla="*/ 2147483647 h 272"/>
                    <a:gd name="T6" fmla="*/ 2147483647 w 136"/>
                    <a:gd name="T7" fmla="*/ 2147483647 h 272"/>
                    <a:gd name="T8" fmla="*/ 2147483647 w 136"/>
                    <a:gd name="T9" fmla="*/ 2147483647 h 272"/>
                    <a:gd name="T10" fmla="*/ 2147483647 w 136"/>
                    <a:gd name="T11" fmla="*/ 2147483647 h 272"/>
                    <a:gd name="T12" fmla="*/ 2147483647 w 136"/>
                    <a:gd name="T13" fmla="*/ 2147483647 h 272"/>
                    <a:gd name="T14" fmla="*/ 2147483647 w 136"/>
                    <a:gd name="T15" fmla="*/ 2147483647 h 272"/>
                    <a:gd name="T16" fmla="*/ 2147483647 w 136"/>
                    <a:gd name="T17" fmla="*/ 2147483647 h 272"/>
                    <a:gd name="T18" fmla="*/ 2147483647 w 136"/>
                    <a:gd name="T19" fmla="*/ 2147483647 h 272"/>
                    <a:gd name="T20" fmla="*/ 2147483647 w 136"/>
                    <a:gd name="T21" fmla="*/ 2147483647 h 272"/>
                    <a:gd name="T22" fmla="*/ 2147483647 w 136"/>
                    <a:gd name="T23" fmla="*/ 2147483647 h 272"/>
                    <a:gd name="T24" fmla="*/ 2147483647 w 136"/>
                    <a:gd name="T25" fmla="*/ 2147483647 h 272"/>
                    <a:gd name="T26" fmla="*/ 2147483647 w 136"/>
                    <a:gd name="T27" fmla="*/ 2147483647 h 272"/>
                    <a:gd name="T28" fmla="*/ 2147483647 w 136"/>
                    <a:gd name="T29" fmla="*/ 2147483647 h 272"/>
                    <a:gd name="T30" fmla="*/ 2147483647 w 136"/>
                    <a:gd name="T31" fmla="*/ 2147483647 h 272"/>
                    <a:gd name="T32" fmla="*/ 2147483647 w 136"/>
                    <a:gd name="T33" fmla="*/ 2147483647 h 272"/>
                    <a:gd name="T34" fmla="*/ 2147483647 w 136"/>
                    <a:gd name="T35" fmla="*/ 2147483647 h 272"/>
                    <a:gd name="T36" fmla="*/ 2147483647 w 136"/>
                    <a:gd name="T37" fmla="*/ 2147483647 h 272"/>
                    <a:gd name="T38" fmla="*/ 2147483647 w 136"/>
                    <a:gd name="T39" fmla="*/ 2147483647 h 272"/>
                    <a:gd name="T40" fmla="*/ 2147483647 w 136"/>
                    <a:gd name="T41" fmla="*/ 2147483647 h 272"/>
                    <a:gd name="T42" fmla="*/ 2147483647 w 136"/>
                    <a:gd name="T43" fmla="*/ 2147483647 h 272"/>
                    <a:gd name="T44" fmla="*/ 2147483647 w 136"/>
                    <a:gd name="T45" fmla="*/ 2147483647 h 272"/>
                    <a:gd name="T46" fmla="*/ 2147483647 w 136"/>
                    <a:gd name="T47" fmla="*/ 2147483647 h 272"/>
                    <a:gd name="T48" fmla="*/ 2147483647 w 136"/>
                    <a:gd name="T49" fmla="*/ 2147483647 h 272"/>
                    <a:gd name="T50" fmla="*/ 2147483647 w 136"/>
                    <a:gd name="T51" fmla="*/ 2147483647 h 272"/>
                    <a:gd name="T52" fmla="*/ 2147483647 w 136"/>
                    <a:gd name="T53" fmla="*/ 2147483647 h 272"/>
                    <a:gd name="T54" fmla="*/ 2147483647 w 136"/>
                    <a:gd name="T55" fmla="*/ 2147483647 h 272"/>
                    <a:gd name="T56" fmla="*/ 2147483647 w 136"/>
                    <a:gd name="T57" fmla="*/ 2147483647 h 272"/>
                    <a:gd name="T58" fmla="*/ 2147483647 w 136"/>
                    <a:gd name="T59" fmla="*/ 2147483647 h 272"/>
                    <a:gd name="T60" fmla="*/ 2147483647 w 136"/>
                    <a:gd name="T61" fmla="*/ 2147483647 h 272"/>
                    <a:gd name="T62" fmla="*/ 2147483647 w 136"/>
                    <a:gd name="T63" fmla="*/ 2147483647 h 272"/>
                    <a:gd name="T64" fmla="*/ 2147483647 w 136"/>
                    <a:gd name="T65" fmla="*/ 2147483647 h 272"/>
                    <a:gd name="T66" fmla="*/ 2147483647 w 136"/>
                    <a:gd name="T67" fmla="*/ 2147483647 h 272"/>
                    <a:gd name="T68" fmla="*/ 2147483647 w 136"/>
                    <a:gd name="T69" fmla="*/ 2147483647 h 272"/>
                    <a:gd name="T70" fmla="*/ 2147483647 w 136"/>
                    <a:gd name="T71" fmla="*/ 2147483647 h 272"/>
                    <a:gd name="T72" fmla="*/ 2147483647 w 136"/>
                    <a:gd name="T73" fmla="*/ 2147483647 h 272"/>
                    <a:gd name="T74" fmla="*/ 2147483647 w 136"/>
                    <a:gd name="T75" fmla="*/ 2147483647 h 272"/>
                    <a:gd name="T76" fmla="*/ 2147483647 w 136"/>
                    <a:gd name="T77" fmla="*/ 2147483647 h 272"/>
                    <a:gd name="T78" fmla="*/ 2147483647 w 136"/>
                    <a:gd name="T79" fmla="*/ 2147483647 h 272"/>
                    <a:gd name="T80" fmla="*/ 2147483647 w 136"/>
                    <a:gd name="T81" fmla="*/ 2147483647 h 272"/>
                    <a:gd name="T82" fmla="*/ 2147483647 w 136"/>
                    <a:gd name="T83" fmla="*/ 2147483647 h 272"/>
                    <a:gd name="T84" fmla="*/ 2147483647 w 136"/>
                    <a:gd name="T85" fmla="*/ 2147483647 h 272"/>
                    <a:gd name="T86" fmla="*/ 2147483647 w 136"/>
                    <a:gd name="T87" fmla="*/ 2147483647 h 272"/>
                    <a:gd name="T88" fmla="*/ 2147483647 w 136"/>
                    <a:gd name="T89" fmla="*/ 2147483647 h 272"/>
                    <a:gd name="T90" fmla="*/ 2147483647 w 136"/>
                    <a:gd name="T91" fmla="*/ 2147483647 h 272"/>
                    <a:gd name="T92" fmla="*/ 2147483647 w 136"/>
                    <a:gd name="T93" fmla="*/ 2147483647 h 272"/>
                    <a:gd name="T94" fmla="*/ 2147483647 w 136"/>
                    <a:gd name="T95" fmla="*/ 2147483647 h 272"/>
                    <a:gd name="T96" fmla="*/ 2147483647 w 136"/>
                    <a:gd name="T97" fmla="*/ 2147483647 h 272"/>
                    <a:gd name="T98" fmla="*/ 2147483647 w 136"/>
                    <a:gd name="T99" fmla="*/ 2147483647 h 272"/>
                    <a:gd name="T100" fmla="*/ 2147483647 w 136"/>
                    <a:gd name="T101" fmla="*/ 2147483647 h 272"/>
                    <a:gd name="T102" fmla="*/ 2147483647 w 136"/>
                    <a:gd name="T103" fmla="*/ 2147483647 h 272"/>
                    <a:gd name="T104" fmla="*/ 2147483647 w 136"/>
                    <a:gd name="T105" fmla="*/ 2147483647 h 272"/>
                    <a:gd name="T106" fmla="*/ 2147483647 w 136"/>
                    <a:gd name="T107" fmla="*/ 2147483647 h 272"/>
                    <a:gd name="T108" fmla="*/ 2147483647 w 136"/>
                    <a:gd name="T109" fmla="*/ 2147483647 h 272"/>
                    <a:gd name="T110" fmla="*/ 2147483647 w 136"/>
                    <a:gd name="T111" fmla="*/ 2147483647 h 272"/>
                    <a:gd name="T112" fmla="*/ 2147483647 w 136"/>
                    <a:gd name="T113" fmla="*/ 2147483647 h 27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36"/>
                    <a:gd name="T172" fmla="*/ 0 h 272"/>
                    <a:gd name="T173" fmla="*/ 136 w 136"/>
                    <a:gd name="T174" fmla="*/ 272 h 27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36" h="272">
                      <a:moveTo>
                        <a:pt x="104" y="266"/>
                      </a:moveTo>
                      <a:lnTo>
                        <a:pt x="96" y="266"/>
                      </a:lnTo>
                      <a:lnTo>
                        <a:pt x="94" y="272"/>
                      </a:lnTo>
                      <a:lnTo>
                        <a:pt x="92" y="272"/>
                      </a:lnTo>
                      <a:lnTo>
                        <a:pt x="88" y="272"/>
                      </a:lnTo>
                      <a:lnTo>
                        <a:pt x="84" y="272"/>
                      </a:lnTo>
                      <a:lnTo>
                        <a:pt x="82" y="272"/>
                      </a:lnTo>
                      <a:lnTo>
                        <a:pt x="76" y="264"/>
                      </a:lnTo>
                      <a:lnTo>
                        <a:pt x="72" y="258"/>
                      </a:lnTo>
                      <a:lnTo>
                        <a:pt x="68" y="254"/>
                      </a:lnTo>
                      <a:lnTo>
                        <a:pt x="62" y="254"/>
                      </a:lnTo>
                      <a:lnTo>
                        <a:pt x="56" y="242"/>
                      </a:lnTo>
                      <a:lnTo>
                        <a:pt x="50" y="236"/>
                      </a:lnTo>
                      <a:lnTo>
                        <a:pt x="44" y="230"/>
                      </a:lnTo>
                      <a:lnTo>
                        <a:pt x="38" y="226"/>
                      </a:lnTo>
                      <a:lnTo>
                        <a:pt x="34" y="232"/>
                      </a:lnTo>
                      <a:lnTo>
                        <a:pt x="32" y="228"/>
                      </a:lnTo>
                      <a:lnTo>
                        <a:pt x="30" y="220"/>
                      </a:lnTo>
                      <a:lnTo>
                        <a:pt x="30" y="206"/>
                      </a:lnTo>
                      <a:lnTo>
                        <a:pt x="32" y="172"/>
                      </a:lnTo>
                      <a:lnTo>
                        <a:pt x="38" y="172"/>
                      </a:lnTo>
                      <a:lnTo>
                        <a:pt x="42" y="166"/>
                      </a:lnTo>
                      <a:lnTo>
                        <a:pt x="44" y="162"/>
                      </a:lnTo>
                      <a:lnTo>
                        <a:pt x="44" y="156"/>
                      </a:lnTo>
                      <a:lnTo>
                        <a:pt x="44" y="146"/>
                      </a:lnTo>
                      <a:lnTo>
                        <a:pt x="40" y="134"/>
                      </a:lnTo>
                      <a:lnTo>
                        <a:pt x="34" y="124"/>
                      </a:lnTo>
                      <a:lnTo>
                        <a:pt x="30" y="116"/>
                      </a:lnTo>
                      <a:lnTo>
                        <a:pt x="18" y="106"/>
                      </a:lnTo>
                      <a:lnTo>
                        <a:pt x="20" y="100"/>
                      </a:lnTo>
                      <a:lnTo>
                        <a:pt x="20" y="94"/>
                      </a:lnTo>
                      <a:lnTo>
                        <a:pt x="22" y="88"/>
                      </a:lnTo>
                      <a:lnTo>
                        <a:pt x="22" y="82"/>
                      </a:lnTo>
                      <a:lnTo>
                        <a:pt x="22" y="74"/>
                      </a:lnTo>
                      <a:lnTo>
                        <a:pt x="20" y="68"/>
                      </a:lnTo>
                      <a:lnTo>
                        <a:pt x="12" y="58"/>
                      </a:lnTo>
                      <a:lnTo>
                        <a:pt x="4" y="50"/>
                      </a:lnTo>
                      <a:lnTo>
                        <a:pt x="2" y="44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4" y="22"/>
                      </a:lnTo>
                      <a:lnTo>
                        <a:pt x="8" y="16"/>
                      </a:lnTo>
                      <a:lnTo>
                        <a:pt x="10" y="14"/>
                      </a:lnTo>
                      <a:lnTo>
                        <a:pt x="22" y="6"/>
                      </a:lnTo>
                      <a:lnTo>
                        <a:pt x="32" y="0"/>
                      </a:lnTo>
                      <a:lnTo>
                        <a:pt x="36" y="2"/>
                      </a:lnTo>
                      <a:lnTo>
                        <a:pt x="38" y="6"/>
                      </a:lnTo>
                      <a:lnTo>
                        <a:pt x="40" y="14"/>
                      </a:lnTo>
                      <a:lnTo>
                        <a:pt x="44" y="18"/>
                      </a:lnTo>
                      <a:lnTo>
                        <a:pt x="48" y="18"/>
                      </a:lnTo>
                      <a:lnTo>
                        <a:pt x="50" y="18"/>
                      </a:lnTo>
                      <a:lnTo>
                        <a:pt x="54" y="18"/>
                      </a:lnTo>
                      <a:lnTo>
                        <a:pt x="58" y="20"/>
                      </a:lnTo>
                      <a:lnTo>
                        <a:pt x="58" y="26"/>
                      </a:lnTo>
                      <a:lnTo>
                        <a:pt x="58" y="32"/>
                      </a:lnTo>
                      <a:lnTo>
                        <a:pt x="60" y="52"/>
                      </a:lnTo>
                      <a:lnTo>
                        <a:pt x="68" y="46"/>
                      </a:lnTo>
                      <a:lnTo>
                        <a:pt x="72" y="42"/>
                      </a:lnTo>
                      <a:lnTo>
                        <a:pt x="76" y="42"/>
                      </a:lnTo>
                      <a:lnTo>
                        <a:pt x="78" y="44"/>
                      </a:lnTo>
                      <a:lnTo>
                        <a:pt x="80" y="46"/>
                      </a:lnTo>
                      <a:lnTo>
                        <a:pt x="82" y="48"/>
                      </a:lnTo>
                      <a:lnTo>
                        <a:pt x="84" y="50"/>
                      </a:lnTo>
                      <a:lnTo>
                        <a:pt x="88" y="48"/>
                      </a:lnTo>
                      <a:lnTo>
                        <a:pt x="90" y="44"/>
                      </a:lnTo>
                      <a:lnTo>
                        <a:pt x="94" y="40"/>
                      </a:lnTo>
                      <a:lnTo>
                        <a:pt x="98" y="38"/>
                      </a:lnTo>
                      <a:lnTo>
                        <a:pt x="102" y="38"/>
                      </a:lnTo>
                      <a:lnTo>
                        <a:pt x="106" y="46"/>
                      </a:lnTo>
                      <a:lnTo>
                        <a:pt x="112" y="52"/>
                      </a:lnTo>
                      <a:lnTo>
                        <a:pt x="118" y="56"/>
                      </a:lnTo>
                      <a:lnTo>
                        <a:pt x="120" y="60"/>
                      </a:lnTo>
                      <a:lnTo>
                        <a:pt x="120" y="64"/>
                      </a:lnTo>
                      <a:lnTo>
                        <a:pt x="122" y="70"/>
                      </a:lnTo>
                      <a:lnTo>
                        <a:pt x="126" y="78"/>
                      </a:lnTo>
                      <a:lnTo>
                        <a:pt x="130" y="82"/>
                      </a:lnTo>
                      <a:lnTo>
                        <a:pt x="134" y="86"/>
                      </a:lnTo>
                      <a:lnTo>
                        <a:pt x="136" y="112"/>
                      </a:lnTo>
                      <a:lnTo>
                        <a:pt x="130" y="110"/>
                      </a:lnTo>
                      <a:lnTo>
                        <a:pt x="120" y="110"/>
                      </a:lnTo>
                      <a:lnTo>
                        <a:pt x="108" y="110"/>
                      </a:lnTo>
                      <a:lnTo>
                        <a:pt x="100" y="114"/>
                      </a:lnTo>
                      <a:lnTo>
                        <a:pt x="96" y="118"/>
                      </a:lnTo>
                      <a:lnTo>
                        <a:pt x="92" y="122"/>
                      </a:lnTo>
                      <a:lnTo>
                        <a:pt x="92" y="128"/>
                      </a:lnTo>
                      <a:lnTo>
                        <a:pt x="90" y="134"/>
                      </a:lnTo>
                      <a:lnTo>
                        <a:pt x="92" y="138"/>
                      </a:lnTo>
                      <a:lnTo>
                        <a:pt x="94" y="144"/>
                      </a:lnTo>
                      <a:lnTo>
                        <a:pt x="96" y="148"/>
                      </a:lnTo>
                      <a:lnTo>
                        <a:pt x="98" y="154"/>
                      </a:lnTo>
                      <a:lnTo>
                        <a:pt x="92" y="152"/>
                      </a:lnTo>
                      <a:lnTo>
                        <a:pt x="86" y="150"/>
                      </a:lnTo>
                      <a:lnTo>
                        <a:pt x="76" y="144"/>
                      </a:lnTo>
                      <a:lnTo>
                        <a:pt x="68" y="136"/>
                      </a:lnTo>
                      <a:lnTo>
                        <a:pt x="60" y="128"/>
                      </a:lnTo>
                      <a:lnTo>
                        <a:pt x="52" y="128"/>
                      </a:lnTo>
                      <a:lnTo>
                        <a:pt x="52" y="150"/>
                      </a:lnTo>
                      <a:lnTo>
                        <a:pt x="50" y="158"/>
                      </a:lnTo>
                      <a:lnTo>
                        <a:pt x="48" y="166"/>
                      </a:lnTo>
                      <a:lnTo>
                        <a:pt x="48" y="176"/>
                      </a:lnTo>
                      <a:lnTo>
                        <a:pt x="46" y="188"/>
                      </a:lnTo>
                      <a:lnTo>
                        <a:pt x="48" y="192"/>
                      </a:lnTo>
                      <a:lnTo>
                        <a:pt x="48" y="200"/>
                      </a:lnTo>
                      <a:lnTo>
                        <a:pt x="52" y="204"/>
                      </a:lnTo>
                      <a:lnTo>
                        <a:pt x="60" y="206"/>
                      </a:lnTo>
                      <a:lnTo>
                        <a:pt x="60" y="216"/>
                      </a:lnTo>
                      <a:lnTo>
                        <a:pt x="62" y="220"/>
                      </a:lnTo>
                      <a:lnTo>
                        <a:pt x="66" y="224"/>
                      </a:lnTo>
                      <a:lnTo>
                        <a:pt x="66" y="234"/>
                      </a:lnTo>
                      <a:lnTo>
                        <a:pt x="68" y="238"/>
                      </a:lnTo>
                      <a:lnTo>
                        <a:pt x="70" y="240"/>
                      </a:lnTo>
                      <a:lnTo>
                        <a:pt x="74" y="244"/>
                      </a:lnTo>
                      <a:lnTo>
                        <a:pt x="84" y="248"/>
                      </a:lnTo>
                      <a:lnTo>
                        <a:pt x="104" y="2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6" name="iṩḻîḍé">
                  <a:extLst>
                    <a:ext uri="{FF2B5EF4-FFF2-40B4-BE49-F238E27FC236}">
                      <a16:creationId xmlns:a16="http://schemas.microsoft.com/office/drawing/2014/main" id="{A3EF99A2-BAE5-4C0C-9171-BAE3463C5DF6}"/>
                    </a:ext>
                  </a:extLst>
                </p:cNvPr>
                <p:cNvSpPr/>
                <p:nvPr/>
              </p:nvSpPr>
              <p:spPr bwMode="auto">
                <a:xfrm>
                  <a:off x="7142234" y="3656114"/>
                  <a:ext cx="126704" cy="170929"/>
                </a:xfrm>
                <a:custGeom>
                  <a:avLst/>
                  <a:gdLst>
                    <a:gd name="T0" fmla="*/ 2147483647 w 72"/>
                    <a:gd name="T1" fmla="*/ 2147483647 h 102"/>
                    <a:gd name="T2" fmla="*/ 2147483647 w 72"/>
                    <a:gd name="T3" fmla="*/ 2147483647 h 102"/>
                    <a:gd name="T4" fmla="*/ 2147483647 w 72"/>
                    <a:gd name="T5" fmla="*/ 2147483647 h 102"/>
                    <a:gd name="T6" fmla="*/ 2147483647 w 72"/>
                    <a:gd name="T7" fmla="*/ 2147483647 h 102"/>
                    <a:gd name="T8" fmla="*/ 2147483647 w 72"/>
                    <a:gd name="T9" fmla="*/ 2147483647 h 102"/>
                    <a:gd name="T10" fmla="*/ 2147483647 w 72"/>
                    <a:gd name="T11" fmla="*/ 2147483647 h 102"/>
                    <a:gd name="T12" fmla="*/ 2147483647 w 72"/>
                    <a:gd name="T13" fmla="*/ 2147483647 h 102"/>
                    <a:gd name="T14" fmla="*/ 2147483647 w 72"/>
                    <a:gd name="T15" fmla="*/ 2147483647 h 102"/>
                    <a:gd name="T16" fmla="*/ 2147483647 w 72"/>
                    <a:gd name="T17" fmla="*/ 2147483647 h 102"/>
                    <a:gd name="T18" fmla="*/ 2147483647 w 72"/>
                    <a:gd name="T19" fmla="*/ 0 h 102"/>
                    <a:gd name="T20" fmla="*/ 0 w 72"/>
                    <a:gd name="T21" fmla="*/ 0 h 102"/>
                    <a:gd name="T22" fmla="*/ 2147483647 w 72"/>
                    <a:gd name="T23" fmla="*/ 2147483647 h 102"/>
                    <a:gd name="T24" fmla="*/ 2147483647 w 72"/>
                    <a:gd name="T25" fmla="*/ 2147483647 h 102"/>
                    <a:gd name="T26" fmla="*/ 2147483647 w 72"/>
                    <a:gd name="T27" fmla="*/ 2147483647 h 102"/>
                    <a:gd name="T28" fmla="*/ 2147483647 w 72"/>
                    <a:gd name="T29" fmla="*/ 2147483647 h 102"/>
                    <a:gd name="T30" fmla="*/ 2147483647 w 72"/>
                    <a:gd name="T31" fmla="*/ 2147483647 h 102"/>
                    <a:gd name="T32" fmla="*/ 2147483647 w 72"/>
                    <a:gd name="T33" fmla="*/ 2147483647 h 102"/>
                    <a:gd name="T34" fmla="*/ 2147483647 w 72"/>
                    <a:gd name="T35" fmla="*/ 2147483647 h 102"/>
                    <a:gd name="T36" fmla="*/ 2147483647 w 72"/>
                    <a:gd name="T37" fmla="*/ 2147483647 h 102"/>
                    <a:gd name="T38" fmla="*/ 2147483647 w 72"/>
                    <a:gd name="T39" fmla="*/ 2147483647 h 102"/>
                    <a:gd name="T40" fmla="*/ 2147483647 w 72"/>
                    <a:gd name="T41" fmla="*/ 2147483647 h 102"/>
                    <a:gd name="T42" fmla="*/ 2147483647 w 72"/>
                    <a:gd name="T43" fmla="*/ 2147483647 h 102"/>
                    <a:gd name="T44" fmla="*/ 2147483647 w 72"/>
                    <a:gd name="T45" fmla="*/ 2147483647 h 102"/>
                    <a:gd name="T46" fmla="*/ 2147483647 w 72"/>
                    <a:gd name="T47" fmla="*/ 2147483647 h 102"/>
                    <a:gd name="T48" fmla="*/ 2147483647 w 72"/>
                    <a:gd name="T49" fmla="*/ 2147483647 h 102"/>
                    <a:gd name="T50" fmla="*/ 2147483647 w 72"/>
                    <a:gd name="T51" fmla="*/ 2147483647 h 102"/>
                    <a:gd name="T52" fmla="*/ 2147483647 w 72"/>
                    <a:gd name="T53" fmla="*/ 2147483647 h 102"/>
                    <a:gd name="T54" fmla="*/ 2147483647 w 72"/>
                    <a:gd name="T55" fmla="*/ 2147483647 h 102"/>
                    <a:gd name="T56" fmla="*/ 2147483647 w 72"/>
                    <a:gd name="T57" fmla="*/ 2147483647 h 102"/>
                    <a:gd name="T58" fmla="*/ 2147483647 w 72"/>
                    <a:gd name="T59" fmla="*/ 2147483647 h 102"/>
                    <a:gd name="T60" fmla="*/ 2147483647 w 72"/>
                    <a:gd name="T61" fmla="*/ 2147483647 h 102"/>
                    <a:gd name="T62" fmla="*/ 2147483647 w 72"/>
                    <a:gd name="T63" fmla="*/ 2147483647 h 102"/>
                    <a:gd name="T64" fmla="*/ 2147483647 w 72"/>
                    <a:gd name="T65" fmla="*/ 2147483647 h 102"/>
                    <a:gd name="T66" fmla="*/ 2147483647 w 72"/>
                    <a:gd name="T67" fmla="*/ 2147483647 h 10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72"/>
                    <a:gd name="T103" fmla="*/ 0 h 102"/>
                    <a:gd name="T104" fmla="*/ 72 w 72"/>
                    <a:gd name="T105" fmla="*/ 102 h 102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72" h="102">
                      <a:moveTo>
                        <a:pt x="42" y="12"/>
                      </a:moveTo>
                      <a:lnTo>
                        <a:pt x="34" y="12"/>
                      </a:lnTo>
                      <a:lnTo>
                        <a:pt x="32" y="18"/>
                      </a:lnTo>
                      <a:lnTo>
                        <a:pt x="30" y="18"/>
                      </a:lnTo>
                      <a:lnTo>
                        <a:pt x="26" y="18"/>
                      </a:lnTo>
                      <a:lnTo>
                        <a:pt x="22" y="18"/>
                      </a:lnTo>
                      <a:lnTo>
                        <a:pt x="20" y="18"/>
                      </a:lnTo>
                      <a:lnTo>
                        <a:pt x="14" y="10"/>
                      </a:lnTo>
                      <a:lnTo>
                        <a:pt x="10" y="4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2" y="8"/>
                      </a:lnTo>
                      <a:lnTo>
                        <a:pt x="4" y="14"/>
                      </a:lnTo>
                      <a:lnTo>
                        <a:pt x="6" y="24"/>
                      </a:lnTo>
                      <a:lnTo>
                        <a:pt x="10" y="36"/>
                      </a:lnTo>
                      <a:lnTo>
                        <a:pt x="14" y="46"/>
                      </a:lnTo>
                      <a:lnTo>
                        <a:pt x="18" y="54"/>
                      </a:lnTo>
                      <a:lnTo>
                        <a:pt x="34" y="72"/>
                      </a:lnTo>
                      <a:lnTo>
                        <a:pt x="50" y="86"/>
                      </a:lnTo>
                      <a:lnTo>
                        <a:pt x="58" y="96"/>
                      </a:lnTo>
                      <a:lnTo>
                        <a:pt x="66" y="102"/>
                      </a:lnTo>
                      <a:lnTo>
                        <a:pt x="68" y="100"/>
                      </a:lnTo>
                      <a:lnTo>
                        <a:pt x="70" y="100"/>
                      </a:lnTo>
                      <a:lnTo>
                        <a:pt x="72" y="96"/>
                      </a:lnTo>
                      <a:lnTo>
                        <a:pt x="72" y="90"/>
                      </a:lnTo>
                      <a:lnTo>
                        <a:pt x="70" y="84"/>
                      </a:lnTo>
                      <a:lnTo>
                        <a:pt x="66" y="74"/>
                      </a:lnTo>
                      <a:lnTo>
                        <a:pt x="62" y="68"/>
                      </a:lnTo>
                      <a:lnTo>
                        <a:pt x="60" y="64"/>
                      </a:lnTo>
                      <a:lnTo>
                        <a:pt x="58" y="60"/>
                      </a:lnTo>
                      <a:lnTo>
                        <a:pt x="58" y="40"/>
                      </a:lnTo>
                      <a:lnTo>
                        <a:pt x="58" y="32"/>
                      </a:lnTo>
                      <a:lnTo>
                        <a:pt x="52" y="24"/>
                      </a:lnTo>
                      <a:lnTo>
                        <a:pt x="42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7" name="ïSḷíḓe">
                  <a:extLst>
                    <a:ext uri="{FF2B5EF4-FFF2-40B4-BE49-F238E27FC236}">
                      <a16:creationId xmlns:a16="http://schemas.microsoft.com/office/drawing/2014/main" id="{8B1E760A-7C01-49BE-83C5-D830F9DDB935}"/>
                    </a:ext>
                  </a:extLst>
                </p:cNvPr>
                <p:cNvSpPr/>
                <p:nvPr/>
              </p:nvSpPr>
              <p:spPr bwMode="auto">
                <a:xfrm>
                  <a:off x="6876430" y="2987808"/>
                  <a:ext cx="235504" cy="531001"/>
                </a:xfrm>
                <a:custGeom>
                  <a:avLst/>
                  <a:gdLst>
                    <a:gd name="T0" fmla="*/ 0 w 134"/>
                    <a:gd name="T1" fmla="*/ 2147483647 h 318"/>
                    <a:gd name="T2" fmla="*/ 2147483647 w 134"/>
                    <a:gd name="T3" fmla="*/ 2147483647 h 318"/>
                    <a:gd name="T4" fmla="*/ 2147483647 w 134"/>
                    <a:gd name="T5" fmla="*/ 2147483647 h 318"/>
                    <a:gd name="T6" fmla="*/ 2147483647 w 134"/>
                    <a:gd name="T7" fmla="*/ 2147483647 h 318"/>
                    <a:gd name="T8" fmla="*/ 2147483647 w 134"/>
                    <a:gd name="T9" fmla="*/ 2147483647 h 318"/>
                    <a:gd name="T10" fmla="*/ 2147483647 w 134"/>
                    <a:gd name="T11" fmla="*/ 2147483647 h 318"/>
                    <a:gd name="T12" fmla="*/ 2147483647 w 134"/>
                    <a:gd name="T13" fmla="*/ 2147483647 h 318"/>
                    <a:gd name="T14" fmla="*/ 2147483647 w 134"/>
                    <a:gd name="T15" fmla="*/ 2147483647 h 318"/>
                    <a:gd name="T16" fmla="*/ 2147483647 w 134"/>
                    <a:gd name="T17" fmla="*/ 2147483647 h 318"/>
                    <a:gd name="T18" fmla="*/ 2147483647 w 134"/>
                    <a:gd name="T19" fmla="*/ 2147483647 h 318"/>
                    <a:gd name="T20" fmla="*/ 2147483647 w 134"/>
                    <a:gd name="T21" fmla="*/ 2147483647 h 318"/>
                    <a:gd name="T22" fmla="*/ 2147483647 w 134"/>
                    <a:gd name="T23" fmla="*/ 2147483647 h 318"/>
                    <a:gd name="T24" fmla="*/ 2147483647 w 134"/>
                    <a:gd name="T25" fmla="*/ 2147483647 h 318"/>
                    <a:gd name="T26" fmla="*/ 2147483647 w 134"/>
                    <a:gd name="T27" fmla="*/ 2147483647 h 318"/>
                    <a:gd name="T28" fmla="*/ 2147483647 w 134"/>
                    <a:gd name="T29" fmla="*/ 2147483647 h 318"/>
                    <a:gd name="T30" fmla="*/ 2147483647 w 134"/>
                    <a:gd name="T31" fmla="*/ 2147483647 h 318"/>
                    <a:gd name="T32" fmla="*/ 2147483647 w 134"/>
                    <a:gd name="T33" fmla="*/ 2147483647 h 318"/>
                    <a:gd name="T34" fmla="*/ 2147483647 w 134"/>
                    <a:gd name="T35" fmla="*/ 2147483647 h 318"/>
                    <a:gd name="T36" fmla="*/ 2147483647 w 134"/>
                    <a:gd name="T37" fmla="*/ 2147483647 h 318"/>
                    <a:gd name="T38" fmla="*/ 2147483647 w 134"/>
                    <a:gd name="T39" fmla="*/ 2147483647 h 318"/>
                    <a:gd name="T40" fmla="*/ 2147483647 w 134"/>
                    <a:gd name="T41" fmla="*/ 2147483647 h 318"/>
                    <a:gd name="T42" fmla="*/ 2147483647 w 134"/>
                    <a:gd name="T43" fmla="*/ 2147483647 h 318"/>
                    <a:gd name="T44" fmla="*/ 2147483647 w 134"/>
                    <a:gd name="T45" fmla="*/ 2147483647 h 318"/>
                    <a:gd name="T46" fmla="*/ 2147483647 w 134"/>
                    <a:gd name="T47" fmla="*/ 2147483647 h 318"/>
                    <a:gd name="T48" fmla="*/ 2147483647 w 134"/>
                    <a:gd name="T49" fmla="*/ 2147483647 h 318"/>
                    <a:gd name="T50" fmla="*/ 2147483647 w 134"/>
                    <a:gd name="T51" fmla="*/ 2147483647 h 318"/>
                    <a:gd name="T52" fmla="*/ 2147483647 w 134"/>
                    <a:gd name="T53" fmla="*/ 2147483647 h 318"/>
                    <a:gd name="T54" fmla="*/ 2147483647 w 134"/>
                    <a:gd name="T55" fmla="*/ 2147483647 h 318"/>
                    <a:gd name="T56" fmla="*/ 2147483647 w 134"/>
                    <a:gd name="T57" fmla="*/ 2147483647 h 318"/>
                    <a:gd name="T58" fmla="*/ 2147483647 w 134"/>
                    <a:gd name="T59" fmla="*/ 2147483647 h 318"/>
                    <a:gd name="T60" fmla="*/ 2147483647 w 134"/>
                    <a:gd name="T61" fmla="*/ 2147483647 h 318"/>
                    <a:gd name="T62" fmla="*/ 2147483647 w 134"/>
                    <a:gd name="T63" fmla="*/ 2147483647 h 318"/>
                    <a:gd name="T64" fmla="*/ 2147483647 w 134"/>
                    <a:gd name="T65" fmla="*/ 2147483647 h 318"/>
                    <a:gd name="T66" fmla="*/ 2147483647 w 134"/>
                    <a:gd name="T67" fmla="*/ 2147483647 h 318"/>
                    <a:gd name="T68" fmla="*/ 2147483647 w 134"/>
                    <a:gd name="T69" fmla="*/ 2147483647 h 318"/>
                    <a:gd name="T70" fmla="*/ 2147483647 w 134"/>
                    <a:gd name="T71" fmla="*/ 2147483647 h 318"/>
                    <a:gd name="T72" fmla="*/ 2147483647 w 134"/>
                    <a:gd name="T73" fmla="*/ 2147483647 h 318"/>
                    <a:gd name="T74" fmla="*/ 2147483647 w 134"/>
                    <a:gd name="T75" fmla="*/ 2147483647 h 318"/>
                    <a:gd name="T76" fmla="*/ 2147483647 w 134"/>
                    <a:gd name="T77" fmla="*/ 2147483647 h 318"/>
                    <a:gd name="T78" fmla="*/ 2147483647 w 134"/>
                    <a:gd name="T79" fmla="*/ 2147483647 h 318"/>
                    <a:gd name="T80" fmla="*/ 2147483647 w 134"/>
                    <a:gd name="T81" fmla="*/ 2147483647 h 318"/>
                    <a:gd name="T82" fmla="*/ 2147483647 w 134"/>
                    <a:gd name="T83" fmla="*/ 2147483647 h 318"/>
                    <a:gd name="T84" fmla="*/ 2147483647 w 134"/>
                    <a:gd name="T85" fmla="*/ 2147483647 h 318"/>
                    <a:gd name="T86" fmla="*/ 2147483647 w 134"/>
                    <a:gd name="T87" fmla="*/ 2147483647 h 318"/>
                    <a:gd name="T88" fmla="*/ 2147483647 w 134"/>
                    <a:gd name="T89" fmla="*/ 2147483647 h 318"/>
                    <a:gd name="T90" fmla="*/ 2147483647 w 134"/>
                    <a:gd name="T91" fmla="*/ 2147483647 h 318"/>
                    <a:gd name="T92" fmla="*/ 2147483647 w 134"/>
                    <a:gd name="T93" fmla="*/ 0 h 318"/>
                    <a:gd name="T94" fmla="*/ 2147483647 w 134"/>
                    <a:gd name="T95" fmla="*/ 2147483647 h 318"/>
                    <a:gd name="T96" fmla="*/ 2147483647 w 134"/>
                    <a:gd name="T97" fmla="*/ 2147483647 h 318"/>
                    <a:gd name="T98" fmla="*/ 2147483647 w 134"/>
                    <a:gd name="T99" fmla="*/ 2147483647 h 318"/>
                    <a:gd name="T100" fmla="*/ 2147483647 w 134"/>
                    <a:gd name="T101" fmla="*/ 2147483647 h 318"/>
                    <a:gd name="T102" fmla="*/ 2147483647 w 134"/>
                    <a:gd name="T103" fmla="*/ 2147483647 h 318"/>
                    <a:gd name="T104" fmla="*/ 2147483647 w 134"/>
                    <a:gd name="T105" fmla="*/ 2147483647 h 318"/>
                    <a:gd name="T106" fmla="*/ 2147483647 w 134"/>
                    <a:gd name="T107" fmla="*/ 2147483647 h 318"/>
                    <a:gd name="T108" fmla="*/ 2147483647 w 134"/>
                    <a:gd name="T109" fmla="*/ 2147483647 h 318"/>
                    <a:gd name="T110" fmla="*/ 2147483647 w 134"/>
                    <a:gd name="T111" fmla="*/ 2147483647 h 318"/>
                    <a:gd name="T112" fmla="*/ 2147483647 w 134"/>
                    <a:gd name="T113" fmla="*/ 2147483647 h 318"/>
                    <a:gd name="T114" fmla="*/ 2147483647 w 134"/>
                    <a:gd name="T115" fmla="*/ 2147483647 h 318"/>
                    <a:gd name="T116" fmla="*/ 2147483647 w 134"/>
                    <a:gd name="T117" fmla="*/ 2147483647 h 318"/>
                    <a:gd name="T118" fmla="*/ 2147483647 w 134"/>
                    <a:gd name="T119" fmla="*/ 2147483647 h 318"/>
                    <a:gd name="T120" fmla="*/ 2147483647 w 134"/>
                    <a:gd name="T121" fmla="*/ 2147483647 h 318"/>
                    <a:gd name="T122" fmla="*/ 0 w 134"/>
                    <a:gd name="T123" fmla="*/ 2147483647 h 31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34"/>
                    <a:gd name="T187" fmla="*/ 0 h 318"/>
                    <a:gd name="T188" fmla="*/ 134 w 134"/>
                    <a:gd name="T189" fmla="*/ 318 h 31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34" h="318">
                      <a:moveTo>
                        <a:pt x="0" y="136"/>
                      </a:moveTo>
                      <a:lnTo>
                        <a:pt x="0" y="140"/>
                      </a:lnTo>
                      <a:lnTo>
                        <a:pt x="14" y="152"/>
                      </a:lnTo>
                      <a:lnTo>
                        <a:pt x="28" y="166"/>
                      </a:lnTo>
                      <a:lnTo>
                        <a:pt x="36" y="172"/>
                      </a:lnTo>
                      <a:lnTo>
                        <a:pt x="42" y="180"/>
                      </a:lnTo>
                      <a:lnTo>
                        <a:pt x="46" y="190"/>
                      </a:lnTo>
                      <a:lnTo>
                        <a:pt x="48" y="198"/>
                      </a:lnTo>
                      <a:lnTo>
                        <a:pt x="48" y="204"/>
                      </a:lnTo>
                      <a:lnTo>
                        <a:pt x="46" y="212"/>
                      </a:lnTo>
                      <a:lnTo>
                        <a:pt x="44" y="218"/>
                      </a:lnTo>
                      <a:lnTo>
                        <a:pt x="44" y="224"/>
                      </a:lnTo>
                      <a:lnTo>
                        <a:pt x="44" y="226"/>
                      </a:lnTo>
                      <a:lnTo>
                        <a:pt x="48" y="226"/>
                      </a:lnTo>
                      <a:lnTo>
                        <a:pt x="56" y="224"/>
                      </a:lnTo>
                      <a:lnTo>
                        <a:pt x="58" y="228"/>
                      </a:lnTo>
                      <a:lnTo>
                        <a:pt x="62" y="228"/>
                      </a:lnTo>
                      <a:lnTo>
                        <a:pt x="66" y="228"/>
                      </a:lnTo>
                      <a:lnTo>
                        <a:pt x="72" y="228"/>
                      </a:lnTo>
                      <a:lnTo>
                        <a:pt x="80" y="224"/>
                      </a:lnTo>
                      <a:lnTo>
                        <a:pt x="84" y="216"/>
                      </a:lnTo>
                      <a:lnTo>
                        <a:pt x="84" y="206"/>
                      </a:lnTo>
                      <a:lnTo>
                        <a:pt x="90" y="212"/>
                      </a:lnTo>
                      <a:lnTo>
                        <a:pt x="96" y="220"/>
                      </a:lnTo>
                      <a:lnTo>
                        <a:pt x="102" y="234"/>
                      </a:lnTo>
                      <a:lnTo>
                        <a:pt x="106" y="252"/>
                      </a:lnTo>
                      <a:lnTo>
                        <a:pt x="110" y="268"/>
                      </a:lnTo>
                      <a:lnTo>
                        <a:pt x="118" y="276"/>
                      </a:lnTo>
                      <a:lnTo>
                        <a:pt x="122" y="282"/>
                      </a:lnTo>
                      <a:lnTo>
                        <a:pt x="122" y="286"/>
                      </a:lnTo>
                      <a:lnTo>
                        <a:pt x="124" y="304"/>
                      </a:lnTo>
                      <a:lnTo>
                        <a:pt x="124" y="310"/>
                      </a:lnTo>
                      <a:lnTo>
                        <a:pt x="122" y="318"/>
                      </a:lnTo>
                      <a:lnTo>
                        <a:pt x="128" y="318"/>
                      </a:lnTo>
                      <a:lnTo>
                        <a:pt x="132" y="312"/>
                      </a:lnTo>
                      <a:lnTo>
                        <a:pt x="134" y="308"/>
                      </a:lnTo>
                      <a:lnTo>
                        <a:pt x="134" y="302"/>
                      </a:lnTo>
                      <a:lnTo>
                        <a:pt x="134" y="292"/>
                      </a:lnTo>
                      <a:lnTo>
                        <a:pt x="130" y="280"/>
                      </a:lnTo>
                      <a:lnTo>
                        <a:pt x="124" y="270"/>
                      </a:lnTo>
                      <a:lnTo>
                        <a:pt x="120" y="262"/>
                      </a:lnTo>
                      <a:lnTo>
                        <a:pt x="108" y="252"/>
                      </a:lnTo>
                      <a:lnTo>
                        <a:pt x="110" y="246"/>
                      </a:lnTo>
                      <a:lnTo>
                        <a:pt x="110" y="240"/>
                      </a:lnTo>
                      <a:lnTo>
                        <a:pt x="112" y="234"/>
                      </a:lnTo>
                      <a:lnTo>
                        <a:pt x="112" y="228"/>
                      </a:lnTo>
                      <a:lnTo>
                        <a:pt x="112" y="220"/>
                      </a:lnTo>
                      <a:lnTo>
                        <a:pt x="110" y="214"/>
                      </a:lnTo>
                      <a:lnTo>
                        <a:pt x="102" y="204"/>
                      </a:lnTo>
                      <a:lnTo>
                        <a:pt x="94" y="196"/>
                      </a:lnTo>
                      <a:lnTo>
                        <a:pt x="92" y="190"/>
                      </a:lnTo>
                      <a:lnTo>
                        <a:pt x="90" y="180"/>
                      </a:lnTo>
                      <a:lnTo>
                        <a:pt x="92" y="172"/>
                      </a:lnTo>
                      <a:lnTo>
                        <a:pt x="94" y="168"/>
                      </a:lnTo>
                      <a:lnTo>
                        <a:pt x="98" y="162"/>
                      </a:lnTo>
                      <a:lnTo>
                        <a:pt x="106" y="156"/>
                      </a:lnTo>
                      <a:lnTo>
                        <a:pt x="118" y="148"/>
                      </a:lnTo>
                      <a:lnTo>
                        <a:pt x="124" y="144"/>
                      </a:lnTo>
                      <a:lnTo>
                        <a:pt x="130" y="140"/>
                      </a:lnTo>
                      <a:lnTo>
                        <a:pt x="132" y="134"/>
                      </a:lnTo>
                      <a:lnTo>
                        <a:pt x="134" y="130"/>
                      </a:lnTo>
                      <a:lnTo>
                        <a:pt x="132" y="128"/>
                      </a:lnTo>
                      <a:lnTo>
                        <a:pt x="126" y="126"/>
                      </a:lnTo>
                      <a:lnTo>
                        <a:pt x="120" y="122"/>
                      </a:lnTo>
                      <a:lnTo>
                        <a:pt x="114" y="118"/>
                      </a:lnTo>
                      <a:lnTo>
                        <a:pt x="108" y="116"/>
                      </a:lnTo>
                      <a:lnTo>
                        <a:pt x="110" y="106"/>
                      </a:lnTo>
                      <a:lnTo>
                        <a:pt x="110" y="102"/>
                      </a:lnTo>
                      <a:lnTo>
                        <a:pt x="108" y="98"/>
                      </a:lnTo>
                      <a:lnTo>
                        <a:pt x="104" y="96"/>
                      </a:lnTo>
                      <a:lnTo>
                        <a:pt x="100" y="94"/>
                      </a:lnTo>
                      <a:lnTo>
                        <a:pt x="98" y="90"/>
                      </a:lnTo>
                      <a:lnTo>
                        <a:pt x="96" y="84"/>
                      </a:lnTo>
                      <a:lnTo>
                        <a:pt x="94" y="82"/>
                      </a:lnTo>
                      <a:lnTo>
                        <a:pt x="90" y="82"/>
                      </a:lnTo>
                      <a:lnTo>
                        <a:pt x="84" y="82"/>
                      </a:lnTo>
                      <a:lnTo>
                        <a:pt x="80" y="80"/>
                      </a:lnTo>
                      <a:lnTo>
                        <a:pt x="78" y="76"/>
                      </a:lnTo>
                      <a:lnTo>
                        <a:pt x="76" y="68"/>
                      </a:lnTo>
                      <a:lnTo>
                        <a:pt x="76" y="64"/>
                      </a:lnTo>
                      <a:lnTo>
                        <a:pt x="78" y="58"/>
                      </a:lnTo>
                      <a:lnTo>
                        <a:pt x="82" y="52"/>
                      </a:lnTo>
                      <a:lnTo>
                        <a:pt x="88" y="50"/>
                      </a:lnTo>
                      <a:lnTo>
                        <a:pt x="86" y="48"/>
                      </a:lnTo>
                      <a:lnTo>
                        <a:pt x="88" y="44"/>
                      </a:lnTo>
                      <a:lnTo>
                        <a:pt x="84" y="28"/>
                      </a:lnTo>
                      <a:lnTo>
                        <a:pt x="82" y="18"/>
                      </a:lnTo>
                      <a:lnTo>
                        <a:pt x="80" y="14"/>
                      </a:lnTo>
                      <a:lnTo>
                        <a:pt x="76" y="14"/>
                      </a:lnTo>
                      <a:lnTo>
                        <a:pt x="72" y="12"/>
                      </a:lnTo>
                      <a:lnTo>
                        <a:pt x="72" y="10"/>
                      </a:lnTo>
                      <a:lnTo>
                        <a:pt x="68" y="4"/>
                      </a:lnTo>
                      <a:lnTo>
                        <a:pt x="66" y="2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6" y="8"/>
                      </a:lnTo>
                      <a:lnTo>
                        <a:pt x="54" y="14"/>
                      </a:lnTo>
                      <a:lnTo>
                        <a:pt x="56" y="20"/>
                      </a:lnTo>
                      <a:lnTo>
                        <a:pt x="50" y="20"/>
                      </a:lnTo>
                      <a:lnTo>
                        <a:pt x="44" y="22"/>
                      </a:lnTo>
                      <a:lnTo>
                        <a:pt x="36" y="28"/>
                      </a:lnTo>
                      <a:lnTo>
                        <a:pt x="30" y="34"/>
                      </a:lnTo>
                      <a:lnTo>
                        <a:pt x="28" y="36"/>
                      </a:lnTo>
                      <a:lnTo>
                        <a:pt x="30" y="40"/>
                      </a:lnTo>
                      <a:lnTo>
                        <a:pt x="32" y="42"/>
                      </a:lnTo>
                      <a:lnTo>
                        <a:pt x="26" y="60"/>
                      </a:lnTo>
                      <a:lnTo>
                        <a:pt x="26" y="62"/>
                      </a:lnTo>
                      <a:lnTo>
                        <a:pt x="28" y="64"/>
                      </a:lnTo>
                      <a:lnTo>
                        <a:pt x="30" y="64"/>
                      </a:lnTo>
                      <a:lnTo>
                        <a:pt x="28" y="70"/>
                      </a:lnTo>
                      <a:lnTo>
                        <a:pt x="26" y="74"/>
                      </a:lnTo>
                      <a:lnTo>
                        <a:pt x="20" y="84"/>
                      </a:lnTo>
                      <a:lnTo>
                        <a:pt x="18" y="84"/>
                      </a:lnTo>
                      <a:lnTo>
                        <a:pt x="16" y="82"/>
                      </a:lnTo>
                      <a:lnTo>
                        <a:pt x="12" y="86"/>
                      </a:lnTo>
                      <a:lnTo>
                        <a:pt x="10" y="86"/>
                      </a:lnTo>
                      <a:lnTo>
                        <a:pt x="12" y="92"/>
                      </a:lnTo>
                      <a:lnTo>
                        <a:pt x="12" y="100"/>
                      </a:lnTo>
                      <a:lnTo>
                        <a:pt x="10" y="110"/>
                      </a:lnTo>
                      <a:lnTo>
                        <a:pt x="10" y="118"/>
                      </a:lnTo>
                      <a:lnTo>
                        <a:pt x="4" y="118"/>
                      </a:lnTo>
                      <a:lnTo>
                        <a:pt x="2" y="124"/>
                      </a:lnTo>
                      <a:lnTo>
                        <a:pt x="0" y="13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8" name="íş1íďe">
                  <a:extLst>
                    <a:ext uri="{FF2B5EF4-FFF2-40B4-BE49-F238E27FC236}">
                      <a16:creationId xmlns:a16="http://schemas.microsoft.com/office/drawing/2014/main" id="{C70FE89B-B365-4C61-BDF9-D2702DE87573}"/>
                    </a:ext>
                  </a:extLst>
                </p:cNvPr>
                <p:cNvSpPr/>
                <p:nvPr/>
              </p:nvSpPr>
              <p:spPr bwMode="auto">
                <a:xfrm>
                  <a:off x="6741464" y="3052258"/>
                  <a:ext cx="147361" cy="161122"/>
                </a:xfrm>
                <a:custGeom>
                  <a:avLst/>
                  <a:gdLst>
                    <a:gd name="T0" fmla="*/ 2147483647 w 84"/>
                    <a:gd name="T1" fmla="*/ 2147483647 h 96"/>
                    <a:gd name="T2" fmla="*/ 2147483647 w 84"/>
                    <a:gd name="T3" fmla="*/ 2147483647 h 96"/>
                    <a:gd name="T4" fmla="*/ 2147483647 w 84"/>
                    <a:gd name="T5" fmla="*/ 2147483647 h 96"/>
                    <a:gd name="T6" fmla="*/ 2147483647 w 84"/>
                    <a:gd name="T7" fmla="*/ 2147483647 h 96"/>
                    <a:gd name="T8" fmla="*/ 2147483647 w 84"/>
                    <a:gd name="T9" fmla="*/ 2147483647 h 96"/>
                    <a:gd name="T10" fmla="*/ 2147483647 w 84"/>
                    <a:gd name="T11" fmla="*/ 2147483647 h 96"/>
                    <a:gd name="T12" fmla="*/ 2147483647 w 84"/>
                    <a:gd name="T13" fmla="*/ 2147483647 h 96"/>
                    <a:gd name="T14" fmla="*/ 2147483647 w 84"/>
                    <a:gd name="T15" fmla="*/ 2147483647 h 96"/>
                    <a:gd name="T16" fmla="*/ 2147483647 w 84"/>
                    <a:gd name="T17" fmla="*/ 2147483647 h 96"/>
                    <a:gd name="T18" fmla="*/ 2147483647 w 84"/>
                    <a:gd name="T19" fmla="*/ 2147483647 h 96"/>
                    <a:gd name="T20" fmla="*/ 2147483647 w 84"/>
                    <a:gd name="T21" fmla="*/ 2147483647 h 96"/>
                    <a:gd name="T22" fmla="*/ 2147483647 w 84"/>
                    <a:gd name="T23" fmla="*/ 2147483647 h 96"/>
                    <a:gd name="T24" fmla="*/ 2147483647 w 84"/>
                    <a:gd name="T25" fmla="*/ 2147483647 h 96"/>
                    <a:gd name="T26" fmla="*/ 2147483647 w 84"/>
                    <a:gd name="T27" fmla="*/ 2147483647 h 96"/>
                    <a:gd name="T28" fmla="*/ 2147483647 w 84"/>
                    <a:gd name="T29" fmla="*/ 2147483647 h 96"/>
                    <a:gd name="T30" fmla="*/ 2147483647 w 84"/>
                    <a:gd name="T31" fmla="*/ 2147483647 h 96"/>
                    <a:gd name="T32" fmla="*/ 2147483647 w 84"/>
                    <a:gd name="T33" fmla="*/ 2147483647 h 96"/>
                    <a:gd name="T34" fmla="*/ 0 w 84"/>
                    <a:gd name="T35" fmla="*/ 2147483647 h 96"/>
                    <a:gd name="T36" fmla="*/ 2147483647 w 84"/>
                    <a:gd name="T37" fmla="*/ 0 h 96"/>
                    <a:gd name="T38" fmla="*/ 2147483647 w 84"/>
                    <a:gd name="T39" fmla="*/ 2147483647 h 96"/>
                    <a:gd name="T40" fmla="*/ 2147483647 w 84"/>
                    <a:gd name="T41" fmla="*/ 2147483647 h 96"/>
                    <a:gd name="T42" fmla="*/ 2147483647 w 84"/>
                    <a:gd name="T43" fmla="*/ 2147483647 h 96"/>
                    <a:gd name="T44" fmla="*/ 2147483647 w 84"/>
                    <a:gd name="T45" fmla="*/ 2147483647 h 96"/>
                    <a:gd name="T46" fmla="*/ 2147483647 w 84"/>
                    <a:gd name="T47" fmla="*/ 2147483647 h 96"/>
                    <a:gd name="T48" fmla="*/ 2147483647 w 84"/>
                    <a:gd name="T49" fmla="*/ 2147483647 h 96"/>
                    <a:gd name="T50" fmla="*/ 2147483647 w 84"/>
                    <a:gd name="T51" fmla="*/ 2147483647 h 96"/>
                    <a:gd name="T52" fmla="*/ 2147483647 w 84"/>
                    <a:gd name="T53" fmla="*/ 2147483647 h 96"/>
                    <a:gd name="T54" fmla="*/ 2147483647 w 84"/>
                    <a:gd name="T55" fmla="*/ 2147483647 h 96"/>
                    <a:gd name="T56" fmla="*/ 2147483647 w 84"/>
                    <a:gd name="T57" fmla="*/ 2147483647 h 96"/>
                    <a:gd name="T58" fmla="*/ 2147483647 w 84"/>
                    <a:gd name="T59" fmla="*/ 2147483647 h 96"/>
                    <a:gd name="T60" fmla="*/ 2147483647 w 84"/>
                    <a:gd name="T61" fmla="*/ 2147483647 h 96"/>
                    <a:gd name="T62" fmla="*/ 2147483647 w 84"/>
                    <a:gd name="T63" fmla="*/ 2147483647 h 9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4"/>
                    <a:gd name="T97" fmla="*/ 0 h 96"/>
                    <a:gd name="T98" fmla="*/ 84 w 84"/>
                    <a:gd name="T99" fmla="*/ 96 h 9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4" h="96">
                      <a:moveTo>
                        <a:pt x="82" y="82"/>
                      </a:moveTo>
                      <a:lnTo>
                        <a:pt x="80" y="86"/>
                      </a:lnTo>
                      <a:lnTo>
                        <a:pt x="78" y="96"/>
                      </a:lnTo>
                      <a:lnTo>
                        <a:pt x="74" y="88"/>
                      </a:lnTo>
                      <a:lnTo>
                        <a:pt x="72" y="84"/>
                      </a:lnTo>
                      <a:lnTo>
                        <a:pt x="70" y="76"/>
                      </a:lnTo>
                      <a:lnTo>
                        <a:pt x="64" y="70"/>
                      </a:lnTo>
                      <a:lnTo>
                        <a:pt x="58" y="72"/>
                      </a:lnTo>
                      <a:lnTo>
                        <a:pt x="52" y="72"/>
                      </a:lnTo>
                      <a:lnTo>
                        <a:pt x="50" y="70"/>
                      </a:lnTo>
                      <a:lnTo>
                        <a:pt x="48" y="68"/>
                      </a:lnTo>
                      <a:lnTo>
                        <a:pt x="46" y="66"/>
                      </a:lnTo>
                      <a:lnTo>
                        <a:pt x="46" y="72"/>
                      </a:lnTo>
                      <a:lnTo>
                        <a:pt x="40" y="80"/>
                      </a:lnTo>
                      <a:lnTo>
                        <a:pt x="32" y="84"/>
                      </a:lnTo>
                      <a:lnTo>
                        <a:pt x="26" y="86"/>
                      </a:lnTo>
                      <a:lnTo>
                        <a:pt x="24" y="76"/>
                      </a:lnTo>
                      <a:lnTo>
                        <a:pt x="22" y="70"/>
                      </a:lnTo>
                      <a:lnTo>
                        <a:pt x="22" y="62"/>
                      </a:lnTo>
                      <a:lnTo>
                        <a:pt x="20" y="58"/>
                      </a:lnTo>
                      <a:lnTo>
                        <a:pt x="18" y="54"/>
                      </a:lnTo>
                      <a:lnTo>
                        <a:pt x="14" y="52"/>
                      </a:lnTo>
                      <a:lnTo>
                        <a:pt x="14" y="50"/>
                      </a:lnTo>
                      <a:lnTo>
                        <a:pt x="16" y="40"/>
                      </a:lnTo>
                      <a:lnTo>
                        <a:pt x="10" y="36"/>
                      </a:lnTo>
                      <a:lnTo>
                        <a:pt x="8" y="34"/>
                      </a:lnTo>
                      <a:lnTo>
                        <a:pt x="6" y="30"/>
                      </a:lnTo>
                      <a:lnTo>
                        <a:pt x="6" y="28"/>
                      </a:lnTo>
                      <a:lnTo>
                        <a:pt x="8" y="26"/>
                      </a:lnTo>
                      <a:lnTo>
                        <a:pt x="10" y="26"/>
                      </a:lnTo>
                      <a:lnTo>
                        <a:pt x="12" y="22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20" y="6"/>
                      </a:lnTo>
                      <a:lnTo>
                        <a:pt x="24" y="10"/>
                      </a:lnTo>
                      <a:lnTo>
                        <a:pt x="28" y="12"/>
                      </a:lnTo>
                      <a:lnTo>
                        <a:pt x="28" y="16"/>
                      </a:lnTo>
                      <a:lnTo>
                        <a:pt x="28" y="20"/>
                      </a:lnTo>
                      <a:lnTo>
                        <a:pt x="28" y="22"/>
                      </a:lnTo>
                      <a:lnTo>
                        <a:pt x="30" y="24"/>
                      </a:lnTo>
                      <a:lnTo>
                        <a:pt x="34" y="26"/>
                      </a:lnTo>
                      <a:lnTo>
                        <a:pt x="38" y="26"/>
                      </a:lnTo>
                      <a:lnTo>
                        <a:pt x="46" y="26"/>
                      </a:lnTo>
                      <a:lnTo>
                        <a:pt x="70" y="26"/>
                      </a:lnTo>
                      <a:lnTo>
                        <a:pt x="70" y="30"/>
                      </a:lnTo>
                      <a:lnTo>
                        <a:pt x="52" y="50"/>
                      </a:lnTo>
                      <a:lnTo>
                        <a:pt x="56" y="56"/>
                      </a:lnTo>
                      <a:lnTo>
                        <a:pt x="60" y="60"/>
                      </a:lnTo>
                      <a:lnTo>
                        <a:pt x="62" y="62"/>
                      </a:lnTo>
                      <a:lnTo>
                        <a:pt x="66" y="60"/>
                      </a:lnTo>
                      <a:lnTo>
                        <a:pt x="68" y="56"/>
                      </a:lnTo>
                      <a:lnTo>
                        <a:pt x="68" y="52"/>
                      </a:lnTo>
                      <a:lnTo>
                        <a:pt x="70" y="50"/>
                      </a:lnTo>
                      <a:lnTo>
                        <a:pt x="74" y="56"/>
                      </a:lnTo>
                      <a:lnTo>
                        <a:pt x="78" y="66"/>
                      </a:lnTo>
                      <a:lnTo>
                        <a:pt x="78" y="76"/>
                      </a:lnTo>
                      <a:lnTo>
                        <a:pt x="82" y="78"/>
                      </a:lnTo>
                      <a:lnTo>
                        <a:pt x="84" y="80"/>
                      </a:lnTo>
                      <a:lnTo>
                        <a:pt x="82" y="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09" name="is1ïḋè">
                  <a:extLst>
                    <a:ext uri="{FF2B5EF4-FFF2-40B4-BE49-F238E27FC236}">
                      <a16:creationId xmlns:a16="http://schemas.microsoft.com/office/drawing/2014/main" id="{CB6A07FB-63DC-47B6-B459-31E535913939}"/>
                    </a:ext>
                  </a:extLst>
                </p:cNvPr>
                <p:cNvSpPr/>
                <p:nvPr/>
              </p:nvSpPr>
              <p:spPr bwMode="auto">
                <a:xfrm>
                  <a:off x="6216744" y="2769244"/>
                  <a:ext cx="758845" cy="839233"/>
                </a:xfrm>
                <a:custGeom>
                  <a:avLst/>
                  <a:gdLst>
                    <a:gd name="T0" fmla="*/ 2147483647 w 434"/>
                    <a:gd name="T1" fmla="*/ 2147483647 h 502"/>
                    <a:gd name="T2" fmla="*/ 2147483647 w 434"/>
                    <a:gd name="T3" fmla="*/ 2147483647 h 502"/>
                    <a:gd name="T4" fmla="*/ 2147483647 w 434"/>
                    <a:gd name="T5" fmla="*/ 2147483647 h 502"/>
                    <a:gd name="T6" fmla="*/ 2147483647 w 434"/>
                    <a:gd name="T7" fmla="*/ 2147483647 h 502"/>
                    <a:gd name="T8" fmla="*/ 2147483647 w 434"/>
                    <a:gd name="T9" fmla="*/ 2147483647 h 502"/>
                    <a:gd name="T10" fmla="*/ 2147483647 w 434"/>
                    <a:gd name="T11" fmla="*/ 2147483647 h 502"/>
                    <a:gd name="T12" fmla="*/ 2147483647 w 434"/>
                    <a:gd name="T13" fmla="*/ 2147483647 h 502"/>
                    <a:gd name="T14" fmla="*/ 2147483647 w 434"/>
                    <a:gd name="T15" fmla="*/ 2147483647 h 502"/>
                    <a:gd name="T16" fmla="*/ 2147483647 w 434"/>
                    <a:gd name="T17" fmla="*/ 2147483647 h 502"/>
                    <a:gd name="T18" fmla="*/ 2147483647 w 434"/>
                    <a:gd name="T19" fmla="*/ 2147483647 h 502"/>
                    <a:gd name="T20" fmla="*/ 2147483647 w 434"/>
                    <a:gd name="T21" fmla="*/ 2147483647 h 502"/>
                    <a:gd name="T22" fmla="*/ 2147483647 w 434"/>
                    <a:gd name="T23" fmla="*/ 2147483647 h 502"/>
                    <a:gd name="T24" fmla="*/ 2147483647 w 434"/>
                    <a:gd name="T25" fmla="*/ 2147483647 h 502"/>
                    <a:gd name="T26" fmla="*/ 2147483647 w 434"/>
                    <a:gd name="T27" fmla="*/ 2147483647 h 502"/>
                    <a:gd name="T28" fmla="*/ 2147483647 w 434"/>
                    <a:gd name="T29" fmla="*/ 2147483647 h 502"/>
                    <a:gd name="T30" fmla="*/ 2147483647 w 434"/>
                    <a:gd name="T31" fmla="*/ 2147483647 h 502"/>
                    <a:gd name="T32" fmla="*/ 2147483647 w 434"/>
                    <a:gd name="T33" fmla="*/ 2147483647 h 502"/>
                    <a:gd name="T34" fmla="*/ 2147483647 w 434"/>
                    <a:gd name="T35" fmla="*/ 2147483647 h 502"/>
                    <a:gd name="T36" fmla="*/ 2147483647 w 434"/>
                    <a:gd name="T37" fmla="*/ 2147483647 h 502"/>
                    <a:gd name="T38" fmla="*/ 2147483647 w 434"/>
                    <a:gd name="T39" fmla="*/ 2147483647 h 502"/>
                    <a:gd name="T40" fmla="*/ 2147483647 w 434"/>
                    <a:gd name="T41" fmla="*/ 2147483647 h 502"/>
                    <a:gd name="T42" fmla="*/ 2147483647 w 434"/>
                    <a:gd name="T43" fmla="*/ 2147483647 h 502"/>
                    <a:gd name="T44" fmla="*/ 2147483647 w 434"/>
                    <a:gd name="T45" fmla="*/ 2147483647 h 502"/>
                    <a:gd name="T46" fmla="*/ 2147483647 w 434"/>
                    <a:gd name="T47" fmla="*/ 2147483647 h 502"/>
                    <a:gd name="T48" fmla="*/ 2147483647 w 434"/>
                    <a:gd name="T49" fmla="*/ 2147483647 h 502"/>
                    <a:gd name="T50" fmla="*/ 2147483647 w 434"/>
                    <a:gd name="T51" fmla="*/ 2147483647 h 502"/>
                    <a:gd name="T52" fmla="*/ 2147483647 w 434"/>
                    <a:gd name="T53" fmla="*/ 2147483647 h 502"/>
                    <a:gd name="T54" fmla="*/ 2147483647 w 434"/>
                    <a:gd name="T55" fmla="*/ 2147483647 h 502"/>
                    <a:gd name="T56" fmla="*/ 2147483647 w 434"/>
                    <a:gd name="T57" fmla="*/ 2147483647 h 502"/>
                    <a:gd name="T58" fmla="*/ 2147483647 w 434"/>
                    <a:gd name="T59" fmla="*/ 2147483647 h 502"/>
                    <a:gd name="T60" fmla="*/ 2147483647 w 434"/>
                    <a:gd name="T61" fmla="*/ 2147483647 h 502"/>
                    <a:gd name="T62" fmla="*/ 0 w 434"/>
                    <a:gd name="T63" fmla="*/ 2147483647 h 502"/>
                    <a:gd name="T64" fmla="*/ 2147483647 w 434"/>
                    <a:gd name="T65" fmla="*/ 2147483647 h 502"/>
                    <a:gd name="T66" fmla="*/ 2147483647 w 434"/>
                    <a:gd name="T67" fmla="*/ 2147483647 h 502"/>
                    <a:gd name="T68" fmla="*/ 2147483647 w 434"/>
                    <a:gd name="T69" fmla="*/ 2147483647 h 502"/>
                    <a:gd name="T70" fmla="*/ 2147483647 w 434"/>
                    <a:gd name="T71" fmla="*/ 2147483647 h 502"/>
                    <a:gd name="T72" fmla="*/ 2147483647 w 434"/>
                    <a:gd name="T73" fmla="*/ 2147483647 h 502"/>
                    <a:gd name="T74" fmla="*/ 2147483647 w 434"/>
                    <a:gd name="T75" fmla="*/ 2147483647 h 502"/>
                    <a:gd name="T76" fmla="*/ 2147483647 w 434"/>
                    <a:gd name="T77" fmla="*/ 2147483647 h 502"/>
                    <a:gd name="T78" fmla="*/ 2147483647 w 434"/>
                    <a:gd name="T79" fmla="*/ 2147483647 h 502"/>
                    <a:gd name="T80" fmla="*/ 2147483647 w 434"/>
                    <a:gd name="T81" fmla="*/ 2147483647 h 502"/>
                    <a:gd name="T82" fmla="*/ 2147483647 w 434"/>
                    <a:gd name="T83" fmla="*/ 2147483647 h 502"/>
                    <a:gd name="T84" fmla="*/ 2147483647 w 434"/>
                    <a:gd name="T85" fmla="*/ 2147483647 h 502"/>
                    <a:gd name="T86" fmla="*/ 2147483647 w 434"/>
                    <a:gd name="T87" fmla="*/ 0 h 502"/>
                    <a:gd name="T88" fmla="*/ 2147483647 w 434"/>
                    <a:gd name="T89" fmla="*/ 2147483647 h 502"/>
                    <a:gd name="T90" fmla="*/ 2147483647 w 434"/>
                    <a:gd name="T91" fmla="*/ 2147483647 h 502"/>
                    <a:gd name="T92" fmla="*/ 2147483647 w 434"/>
                    <a:gd name="T93" fmla="*/ 2147483647 h 502"/>
                    <a:gd name="T94" fmla="*/ 2147483647 w 434"/>
                    <a:gd name="T95" fmla="*/ 2147483647 h 502"/>
                    <a:gd name="T96" fmla="*/ 2147483647 w 434"/>
                    <a:gd name="T97" fmla="*/ 2147483647 h 502"/>
                    <a:gd name="T98" fmla="*/ 2147483647 w 434"/>
                    <a:gd name="T99" fmla="*/ 2147483647 h 502"/>
                    <a:gd name="T100" fmla="*/ 2147483647 w 434"/>
                    <a:gd name="T101" fmla="*/ 2147483647 h 502"/>
                    <a:gd name="T102" fmla="*/ 2147483647 w 434"/>
                    <a:gd name="T103" fmla="*/ 2147483647 h 502"/>
                    <a:gd name="T104" fmla="*/ 2147483647 w 434"/>
                    <a:gd name="T105" fmla="*/ 2147483647 h 502"/>
                    <a:gd name="T106" fmla="*/ 2147483647 w 434"/>
                    <a:gd name="T107" fmla="*/ 2147483647 h 502"/>
                    <a:gd name="T108" fmla="*/ 2147483647 w 434"/>
                    <a:gd name="T109" fmla="*/ 2147483647 h 502"/>
                    <a:gd name="T110" fmla="*/ 2147483647 w 434"/>
                    <a:gd name="T111" fmla="*/ 2147483647 h 502"/>
                    <a:gd name="T112" fmla="*/ 2147483647 w 434"/>
                    <a:gd name="T113" fmla="*/ 2147483647 h 502"/>
                    <a:gd name="T114" fmla="*/ 2147483647 w 434"/>
                    <a:gd name="T115" fmla="*/ 2147483647 h 502"/>
                    <a:gd name="T116" fmla="*/ 2147483647 w 434"/>
                    <a:gd name="T117" fmla="*/ 2147483647 h 50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434"/>
                    <a:gd name="T178" fmla="*/ 0 h 502"/>
                    <a:gd name="T179" fmla="*/ 434 w 434"/>
                    <a:gd name="T180" fmla="*/ 502 h 502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434" h="502">
                      <a:moveTo>
                        <a:pt x="434" y="132"/>
                      </a:moveTo>
                      <a:lnTo>
                        <a:pt x="434" y="140"/>
                      </a:lnTo>
                      <a:lnTo>
                        <a:pt x="432" y="146"/>
                      </a:lnTo>
                      <a:lnTo>
                        <a:pt x="434" y="152"/>
                      </a:lnTo>
                      <a:lnTo>
                        <a:pt x="428" y="152"/>
                      </a:lnTo>
                      <a:lnTo>
                        <a:pt x="422" y="154"/>
                      </a:lnTo>
                      <a:lnTo>
                        <a:pt x="414" y="160"/>
                      </a:lnTo>
                      <a:lnTo>
                        <a:pt x="408" y="166"/>
                      </a:lnTo>
                      <a:lnTo>
                        <a:pt x="406" y="168"/>
                      </a:lnTo>
                      <a:lnTo>
                        <a:pt x="408" y="172"/>
                      </a:lnTo>
                      <a:lnTo>
                        <a:pt x="410" y="174"/>
                      </a:lnTo>
                      <a:lnTo>
                        <a:pt x="404" y="192"/>
                      </a:lnTo>
                      <a:lnTo>
                        <a:pt x="404" y="194"/>
                      </a:lnTo>
                      <a:lnTo>
                        <a:pt x="406" y="196"/>
                      </a:lnTo>
                      <a:lnTo>
                        <a:pt x="408" y="196"/>
                      </a:lnTo>
                      <a:lnTo>
                        <a:pt x="406" y="202"/>
                      </a:lnTo>
                      <a:lnTo>
                        <a:pt x="404" y="206"/>
                      </a:lnTo>
                      <a:lnTo>
                        <a:pt x="398" y="216"/>
                      </a:lnTo>
                      <a:lnTo>
                        <a:pt x="396" y="216"/>
                      </a:lnTo>
                      <a:lnTo>
                        <a:pt x="394" y="214"/>
                      </a:lnTo>
                      <a:lnTo>
                        <a:pt x="390" y="218"/>
                      </a:lnTo>
                      <a:lnTo>
                        <a:pt x="388" y="218"/>
                      </a:lnTo>
                      <a:lnTo>
                        <a:pt x="390" y="222"/>
                      </a:lnTo>
                      <a:lnTo>
                        <a:pt x="390" y="226"/>
                      </a:lnTo>
                      <a:lnTo>
                        <a:pt x="388" y="250"/>
                      </a:lnTo>
                      <a:lnTo>
                        <a:pt x="384" y="250"/>
                      </a:lnTo>
                      <a:lnTo>
                        <a:pt x="382" y="248"/>
                      </a:lnTo>
                      <a:lnTo>
                        <a:pt x="380" y="246"/>
                      </a:lnTo>
                      <a:lnTo>
                        <a:pt x="378" y="236"/>
                      </a:lnTo>
                      <a:lnTo>
                        <a:pt x="374" y="226"/>
                      </a:lnTo>
                      <a:lnTo>
                        <a:pt x="370" y="220"/>
                      </a:lnTo>
                      <a:lnTo>
                        <a:pt x="368" y="222"/>
                      </a:lnTo>
                      <a:lnTo>
                        <a:pt x="368" y="226"/>
                      </a:lnTo>
                      <a:lnTo>
                        <a:pt x="366" y="230"/>
                      </a:lnTo>
                      <a:lnTo>
                        <a:pt x="362" y="232"/>
                      </a:lnTo>
                      <a:lnTo>
                        <a:pt x="360" y="230"/>
                      </a:lnTo>
                      <a:lnTo>
                        <a:pt x="356" y="226"/>
                      </a:lnTo>
                      <a:lnTo>
                        <a:pt x="352" y="220"/>
                      </a:lnTo>
                      <a:lnTo>
                        <a:pt x="370" y="200"/>
                      </a:lnTo>
                      <a:lnTo>
                        <a:pt x="370" y="196"/>
                      </a:lnTo>
                      <a:lnTo>
                        <a:pt x="346" y="196"/>
                      </a:lnTo>
                      <a:lnTo>
                        <a:pt x="338" y="196"/>
                      </a:lnTo>
                      <a:lnTo>
                        <a:pt x="334" y="196"/>
                      </a:lnTo>
                      <a:lnTo>
                        <a:pt x="330" y="194"/>
                      </a:lnTo>
                      <a:lnTo>
                        <a:pt x="328" y="192"/>
                      </a:lnTo>
                      <a:lnTo>
                        <a:pt x="328" y="190"/>
                      </a:lnTo>
                      <a:lnTo>
                        <a:pt x="328" y="186"/>
                      </a:lnTo>
                      <a:lnTo>
                        <a:pt x="328" y="182"/>
                      </a:lnTo>
                      <a:lnTo>
                        <a:pt x="324" y="180"/>
                      </a:lnTo>
                      <a:lnTo>
                        <a:pt x="320" y="176"/>
                      </a:lnTo>
                      <a:lnTo>
                        <a:pt x="306" y="170"/>
                      </a:lnTo>
                      <a:lnTo>
                        <a:pt x="302" y="172"/>
                      </a:lnTo>
                      <a:lnTo>
                        <a:pt x="300" y="174"/>
                      </a:lnTo>
                      <a:lnTo>
                        <a:pt x="300" y="176"/>
                      </a:lnTo>
                      <a:lnTo>
                        <a:pt x="302" y="180"/>
                      </a:lnTo>
                      <a:lnTo>
                        <a:pt x="306" y="184"/>
                      </a:lnTo>
                      <a:lnTo>
                        <a:pt x="310" y="188"/>
                      </a:lnTo>
                      <a:lnTo>
                        <a:pt x="312" y="192"/>
                      </a:lnTo>
                      <a:lnTo>
                        <a:pt x="310" y="196"/>
                      </a:lnTo>
                      <a:lnTo>
                        <a:pt x="308" y="196"/>
                      </a:lnTo>
                      <a:lnTo>
                        <a:pt x="306" y="198"/>
                      </a:lnTo>
                      <a:lnTo>
                        <a:pt x="306" y="200"/>
                      </a:lnTo>
                      <a:lnTo>
                        <a:pt x="308" y="204"/>
                      </a:lnTo>
                      <a:lnTo>
                        <a:pt x="310" y="206"/>
                      </a:lnTo>
                      <a:lnTo>
                        <a:pt x="316" y="210"/>
                      </a:lnTo>
                      <a:lnTo>
                        <a:pt x="314" y="220"/>
                      </a:lnTo>
                      <a:lnTo>
                        <a:pt x="314" y="222"/>
                      </a:lnTo>
                      <a:lnTo>
                        <a:pt x="318" y="224"/>
                      </a:lnTo>
                      <a:lnTo>
                        <a:pt x="320" y="228"/>
                      </a:lnTo>
                      <a:lnTo>
                        <a:pt x="322" y="232"/>
                      </a:lnTo>
                      <a:lnTo>
                        <a:pt x="322" y="240"/>
                      </a:lnTo>
                      <a:lnTo>
                        <a:pt x="324" y="246"/>
                      </a:lnTo>
                      <a:lnTo>
                        <a:pt x="326" y="256"/>
                      </a:lnTo>
                      <a:lnTo>
                        <a:pt x="318" y="256"/>
                      </a:lnTo>
                      <a:lnTo>
                        <a:pt x="310" y="256"/>
                      </a:lnTo>
                      <a:lnTo>
                        <a:pt x="312" y="256"/>
                      </a:lnTo>
                      <a:lnTo>
                        <a:pt x="302" y="260"/>
                      </a:lnTo>
                      <a:lnTo>
                        <a:pt x="298" y="266"/>
                      </a:lnTo>
                      <a:lnTo>
                        <a:pt x="296" y="282"/>
                      </a:lnTo>
                      <a:lnTo>
                        <a:pt x="292" y="288"/>
                      </a:lnTo>
                      <a:lnTo>
                        <a:pt x="286" y="290"/>
                      </a:lnTo>
                      <a:lnTo>
                        <a:pt x="280" y="292"/>
                      </a:lnTo>
                      <a:lnTo>
                        <a:pt x="272" y="296"/>
                      </a:lnTo>
                      <a:lnTo>
                        <a:pt x="270" y="300"/>
                      </a:lnTo>
                      <a:lnTo>
                        <a:pt x="266" y="306"/>
                      </a:lnTo>
                      <a:lnTo>
                        <a:pt x="260" y="318"/>
                      </a:lnTo>
                      <a:lnTo>
                        <a:pt x="246" y="334"/>
                      </a:lnTo>
                      <a:lnTo>
                        <a:pt x="232" y="352"/>
                      </a:lnTo>
                      <a:lnTo>
                        <a:pt x="226" y="358"/>
                      </a:lnTo>
                      <a:lnTo>
                        <a:pt x="222" y="360"/>
                      </a:lnTo>
                      <a:lnTo>
                        <a:pt x="212" y="364"/>
                      </a:lnTo>
                      <a:lnTo>
                        <a:pt x="206" y="366"/>
                      </a:lnTo>
                      <a:lnTo>
                        <a:pt x="202" y="370"/>
                      </a:lnTo>
                      <a:lnTo>
                        <a:pt x="200" y="376"/>
                      </a:lnTo>
                      <a:lnTo>
                        <a:pt x="198" y="382"/>
                      </a:lnTo>
                      <a:lnTo>
                        <a:pt x="200" y="388"/>
                      </a:lnTo>
                      <a:lnTo>
                        <a:pt x="202" y="398"/>
                      </a:lnTo>
                      <a:lnTo>
                        <a:pt x="206" y="406"/>
                      </a:lnTo>
                      <a:lnTo>
                        <a:pt x="208" y="416"/>
                      </a:lnTo>
                      <a:lnTo>
                        <a:pt x="206" y="426"/>
                      </a:lnTo>
                      <a:lnTo>
                        <a:pt x="204" y="432"/>
                      </a:lnTo>
                      <a:lnTo>
                        <a:pt x="202" y="436"/>
                      </a:lnTo>
                      <a:lnTo>
                        <a:pt x="202" y="442"/>
                      </a:lnTo>
                      <a:lnTo>
                        <a:pt x="202" y="446"/>
                      </a:lnTo>
                      <a:lnTo>
                        <a:pt x="204" y="450"/>
                      </a:lnTo>
                      <a:lnTo>
                        <a:pt x="206" y="452"/>
                      </a:lnTo>
                      <a:lnTo>
                        <a:pt x="206" y="456"/>
                      </a:lnTo>
                      <a:lnTo>
                        <a:pt x="204" y="464"/>
                      </a:lnTo>
                      <a:lnTo>
                        <a:pt x="198" y="468"/>
                      </a:lnTo>
                      <a:lnTo>
                        <a:pt x="194" y="472"/>
                      </a:lnTo>
                      <a:lnTo>
                        <a:pt x="192" y="478"/>
                      </a:lnTo>
                      <a:lnTo>
                        <a:pt x="194" y="484"/>
                      </a:lnTo>
                      <a:lnTo>
                        <a:pt x="196" y="486"/>
                      </a:lnTo>
                      <a:lnTo>
                        <a:pt x="188" y="488"/>
                      </a:lnTo>
                      <a:lnTo>
                        <a:pt x="186" y="490"/>
                      </a:lnTo>
                      <a:lnTo>
                        <a:pt x="184" y="492"/>
                      </a:lnTo>
                      <a:lnTo>
                        <a:pt x="182" y="496"/>
                      </a:lnTo>
                      <a:lnTo>
                        <a:pt x="178" y="500"/>
                      </a:lnTo>
                      <a:lnTo>
                        <a:pt x="174" y="502"/>
                      </a:lnTo>
                      <a:lnTo>
                        <a:pt x="170" y="502"/>
                      </a:lnTo>
                      <a:lnTo>
                        <a:pt x="164" y="500"/>
                      </a:lnTo>
                      <a:lnTo>
                        <a:pt x="160" y="496"/>
                      </a:lnTo>
                      <a:lnTo>
                        <a:pt x="154" y="490"/>
                      </a:lnTo>
                      <a:lnTo>
                        <a:pt x="150" y="482"/>
                      </a:lnTo>
                      <a:lnTo>
                        <a:pt x="142" y="466"/>
                      </a:lnTo>
                      <a:lnTo>
                        <a:pt x="138" y="450"/>
                      </a:lnTo>
                      <a:lnTo>
                        <a:pt x="134" y="438"/>
                      </a:lnTo>
                      <a:lnTo>
                        <a:pt x="126" y="420"/>
                      </a:lnTo>
                      <a:lnTo>
                        <a:pt x="118" y="404"/>
                      </a:lnTo>
                      <a:lnTo>
                        <a:pt x="110" y="388"/>
                      </a:lnTo>
                      <a:lnTo>
                        <a:pt x="100" y="360"/>
                      </a:lnTo>
                      <a:lnTo>
                        <a:pt x="86" y="332"/>
                      </a:lnTo>
                      <a:lnTo>
                        <a:pt x="82" y="316"/>
                      </a:lnTo>
                      <a:lnTo>
                        <a:pt x="78" y="302"/>
                      </a:lnTo>
                      <a:lnTo>
                        <a:pt x="76" y="284"/>
                      </a:lnTo>
                      <a:lnTo>
                        <a:pt x="76" y="268"/>
                      </a:lnTo>
                      <a:lnTo>
                        <a:pt x="74" y="260"/>
                      </a:lnTo>
                      <a:lnTo>
                        <a:pt x="72" y="256"/>
                      </a:lnTo>
                      <a:lnTo>
                        <a:pt x="68" y="248"/>
                      </a:lnTo>
                      <a:lnTo>
                        <a:pt x="66" y="258"/>
                      </a:lnTo>
                      <a:lnTo>
                        <a:pt x="62" y="268"/>
                      </a:lnTo>
                      <a:lnTo>
                        <a:pt x="58" y="276"/>
                      </a:lnTo>
                      <a:lnTo>
                        <a:pt x="54" y="278"/>
                      </a:lnTo>
                      <a:lnTo>
                        <a:pt x="50" y="278"/>
                      </a:lnTo>
                      <a:lnTo>
                        <a:pt x="44" y="276"/>
                      </a:lnTo>
                      <a:lnTo>
                        <a:pt x="38" y="274"/>
                      </a:lnTo>
                      <a:lnTo>
                        <a:pt x="28" y="266"/>
                      </a:lnTo>
                      <a:lnTo>
                        <a:pt x="20" y="256"/>
                      </a:lnTo>
                      <a:lnTo>
                        <a:pt x="14" y="248"/>
                      </a:lnTo>
                      <a:lnTo>
                        <a:pt x="20" y="246"/>
                      </a:lnTo>
                      <a:lnTo>
                        <a:pt x="24" y="244"/>
                      </a:lnTo>
                      <a:lnTo>
                        <a:pt x="30" y="240"/>
                      </a:lnTo>
                      <a:lnTo>
                        <a:pt x="32" y="234"/>
                      </a:lnTo>
                      <a:lnTo>
                        <a:pt x="24" y="238"/>
                      </a:lnTo>
                      <a:lnTo>
                        <a:pt x="24" y="240"/>
                      </a:lnTo>
                      <a:lnTo>
                        <a:pt x="20" y="242"/>
                      </a:lnTo>
                      <a:lnTo>
                        <a:pt x="14" y="238"/>
                      </a:lnTo>
                      <a:lnTo>
                        <a:pt x="8" y="232"/>
                      </a:lnTo>
                      <a:lnTo>
                        <a:pt x="2" y="224"/>
                      </a:lnTo>
                      <a:lnTo>
                        <a:pt x="0" y="220"/>
                      </a:lnTo>
                      <a:lnTo>
                        <a:pt x="0" y="214"/>
                      </a:lnTo>
                      <a:lnTo>
                        <a:pt x="2" y="212"/>
                      </a:lnTo>
                      <a:lnTo>
                        <a:pt x="4" y="210"/>
                      </a:lnTo>
                      <a:lnTo>
                        <a:pt x="8" y="210"/>
                      </a:lnTo>
                      <a:lnTo>
                        <a:pt x="12" y="210"/>
                      </a:lnTo>
                      <a:lnTo>
                        <a:pt x="16" y="212"/>
                      </a:lnTo>
                      <a:lnTo>
                        <a:pt x="20" y="214"/>
                      </a:lnTo>
                      <a:lnTo>
                        <a:pt x="30" y="212"/>
                      </a:lnTo>
                      <a:lnTo>
                        <a:pt x="36" y="208"/>
                      </a:lnTo>
                      <a:lnTo>
                        <a:pt x="38" y="204"/>
                      </a:lnTo>
                      <a:lnTo>
                        <a:pt x="36" y="196"/>
                      </a:lnTo>
                      <a:lnTo>
                        <a:pt x="32" y="192"/>
                      </a:lnTo>
                      <a:lnTo>
                        <a:pt x="24" y="184"/>
                      </a:lnTo>
                      <a:lnTo>
                        <a:pt x="22" y="182"/>
                      </a:lnTo>
                      <a:lnTo>
                        <a:pt x="20" y="178"/>
                      </a:lnTo>
                      <a:lnTo>
                        <a:pt x="20" y="170"/>
                      </a:lnTo>
                      <a:lnTo>
                        <a:pt x="18" y="168"/>
                      </a:lnTo>
                      <a:lnTo>
                        <a:pt x="14" y="168"/>
                      </a:lnTo>
                      <a:lnTo>
                        <a:pt x="10" y="164"/>
                      </a:lnTo>
                      <a:lnTo>
                        <a:pt x="8" y="160"/>
                      </a:lnTo>
                      <a:lnTo>
                        <a:pt x="10" y="156"/>
                      </a:lnTo>
                      <a:lnTo>
                        <a:pt x="14" y="150"/>
                      </a:lnTo>
                      <a:lnTo>
                        <a:pt x="18" y="144"/>
                      </a:lnTo>
                      <a:lnTo>
                        <a:pt x="22" y="142"/>
                      </a:lnTo>
                      <a:lnTo>
                        <a:pt x="26" y="144"/>
                      </a:lnTo>
                      <a:lnTo>
                        <a:pt x="30" y="146"/>
                      </a:lnTo>
                      <a:lnTo>
                        <a:pt x="34" y="146"/>
                      </a:lnTo>
                      <a:lnTo>
                        <a:pt x="38" y="142"/>
                      </a:lnTo>
                      <a:lnTo>
                        <a:pt x="44" y="136"/>
                      </a:lnTo>
                      <a:lnTo>
                        <a:pt x="52" y="124"/>
                      </a:lnTo>
                      <a:lnTo>
                        <a:pt x="56" y="118"/>
                      </a:lnTo>
                      <a:lnTo>
                        <a:pt x="58" y="110"/>
                      </a:lnTo>
                      <a:lnTo>
                        <a:pt x="62" y="104"/>
                      </a:lnTo>
                      <a:lnTo>
                        <a:pt x="66" y="98"/>
                      </a:lnTo>
                      <a:lnTo>
                        <a:pt x="68" y="92"/>
                      </a:lnTo>
                      <a:lnTo>
                        <a:pt x="72" y="88"/>
                      </a:lnTo>
                      <a:lnTo>
                        <a:pt x="72" y="74"/>
                      </a:lnTo>
                      <a:lnTo>
                        <a:pt x="74" y="70"/>
                      </a:lnTo>
                      <a:lnTo>
                        <a:pt x="78" y="68"/>
                      </a:lnTo>
                      <a:lnTo>
                        <a:pt x="78" y="66"/>
                      </a:lnTo>
                      <a:lnTo>
                        <a:pt x="80" y="62"/>
                      </a:lnTo>
                      <a:lnTo>
                        <a:pt x="72" y="58"/>
                      </a:lnTo>
                      <a:lnTo>
                        <a:pt x="62" y="50"/>
                      </a:lnTo>
                      <a:lnTo>
                        <a:pt x="54" y="38"/>
                      </a:lnTo>
                      <a:lnTo>
                        <a:pt x="52" y="34"/>
                      </a:lnTo>
                      <a:lnTo>
                        <a:pt x="52" y="30"/>
                      </a:lnTo>
                      <a:lnTo>
                        <a:pt x="50" y="28"/>
                      </a:lnTo>
                      <a:lnTo>
                        <a:pt x="54" y="22"/>
                      </a:lnTo>
                      <a:lnTo>
                        <a:pt x="58" y="18"/>
                      </a:lnTo>
                      <a:lnTo>
                        <a:pt x="62" y="20"/>
                      </a:lnTo>
                      <a:lnTo>
                        <a:pt x="66" y="22"/>
                      </a:lnTo>
                      <a:lnTo>
                        <a:pt x="68" y="22"/>
                      </a:lnTo>
                      <a:lnTo>
                        <a:pt x="72" y="24"/>
                      </a:lnTo>
                      <a:lnTo>
                        <a:pt x="80" y="22"/>
                      </a:lnTo>
                      <a:lnTo>
                        <a:pt x="88" y="18"/>
                      </a:lnTo>
                      <a:lnTo>
                        <a:pt x="98" y="10"/>
                      </a:lnTo>
                      <a:lnTo>
                        <a:pt x="108" y="4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8" y="0"/>
                      </a:lnTo>
                      <a:lnTo>
                        <a:pt x="134" y="4"/>
                      </a:lnTo>
                      <a:lnTo>
                        <a:pt x="136" y="4"/>
                      </a:lnTo>
                      <a:lnTo>
                        <a:pt x="142" y="6"/>
                      </a:lnTo>
                      <a:lnTo>
                        <a:pt x="142" y="12"/>
                      </a:lnTo>
                      <a:lnTo>
                        <a:pt x="140" y="16"/>
                      </a:lnTo>
                      <a:lnTo>
                        <a:pt x="134" y="24"/>
                      </a:lnTo>
                      <a:lnTo>
                        <a:pt x="132" y="32"/>
                      </a:lnTo>
                      <a:lnTo>
                        <a:pt x="130" y="38"/>
                      </a:lnTo>
                      <a:lnTo>
                        <a:pt x="132" y="42"/>
                      </a:lnTo>
                      <a:lnTo>
                        <a:pt x="134" y="48"/>
                      </a:lnTo>
                      <a:lnTo>
                        <a:pt x="142" y="56"/>
                      </a:lnTo>
                      <a:lnTo>
                        <a:pt x="140" y="58"/>
                      </a:lnTo>
                      <a:lnTo>
                        <a:pt x="138" y="58"/>
                      </a:lnTo>
                      <a:lnTo>
                        <a:pt x="132" y="60"/>
                      </a:lnTo>
                      <a:lnTo>
                        <a:pt x="134" y="68"/>
                      </a:lnTo>
                      <a:lnTo>
                        <a:pt x="134" y="72"/>
                      </a:lnTo>
                      <a:lnTo>
                        <a:pt x="136" y="76"/>
                      </a:lnTo>
                      <a:lnTo>
                        <a:pt x="138" y="80"/>
                      </a:lnTo>
                      <a:lnTo>
                        <a:pt x="146" y="84"/>
                      </a:lnTo>
                      <a:lnTo>
                        <a:pt x="156" y="88"/>
                      </a:lnTo>
                      <a:lnTo>
                        <a:pt x="164" y="96"/>
                      </a:lnTo>
                      <a:lnTo>
                        <a:pt x="172" y="104"/>
                      </a:lnTo>
                      <a:lnTo>
                        <a:pt x="168" y="112"/>
                      </a:lnTo>
                      <a:lnTo>
                        <a:pt x="166" y="122"/>
                      </a:lnTo>
                      <a:lnTo>
                        <a:pt x="168" y="126"/>
                      </a:lnTo>
                      <a:lnTo>
                        <a:pt x="170" y="128"/>
                      </a:lnTo>
                      <a:lnTo>
                        <a:pt x="176" y="132"/>
                      </a:lnTo>
                      <a:lnTo>
                        <a:pt x="198" y="142"/>
                      </a:lnTo>
                      <a:lnTo>
                        <a:pt x="210" y="150"/>
                      </a:lnTo>
                      <a:lnTo>
                        <a:pt x="220" y="154"/>
                      </a:lnTo>
                      <a:lnTo>
                        <a:pt x="230" y="150"/>
                      </a:lnTo>
                      <a:lnTo>
                        <a:pt x="234" y="152"/>
                      </a:lnTo>
                      <a:lnTo>
                        <a:pt x="238" y="152"/>
                      </a:lnTo>
                      <a:lnTo>
                        <a:pt x="244" y="158"/>
                      </a:lnTo>
                      <a:lnTo>
                        <a:pt x="248" y="164"/>
                      </a:lnTo>
                      <a:lnTo>
                        <a:pt x="264" y="168"/>
                      </a:lnTo>
                      <a:lnTo>
                        <a:pt x="278" y="170"/>
                      </a:lnTo>
                      <a:lnTo>
                        <a:pt x="288" y="170"/>
                      </a:lnTo>
                      <a:lnTo>
                        <a:pt x="296" y="170"/>
                      </a:lnTo>
                      <a:lnTo>
                        <a:pt x="298" y="168"/>
                      </a:lnTo>
                      <a:lnTo>
                        <a:pt x="298" y="166"/>
                      </a:lnTo>
                      <a:lnTo>
                        <a:pt x="298" y="162"/>
                      </a:lnTo>
                      <a:lnTo>
                        <a:pt x="296" y="158"/>
                      </a:lnTo>
                      <a:lnTo>
                        <a:pt x="294" y="154"/>
                      </a:lnTo>
                      <a:lnTo>
                        <a:pt x="294" y="148"/>
                      </a:lnTo>
                      <a:lnTo>
                        <a:pt x="294" y="144"/>
                      </a:lnTo>
                      <a:lnTo>
                        <a:pt x="298" y="142"/>
                      </a:lnTo>
                      <a:lnTo>
                        <a:pt x="304" y="140"/>
                      </a:lnTo>
                      <a:lnTo>
                        <a:pt x="306" y="148"/>
                      </a:lnTo>
                      <a:lnTo>
                        <a:pt x="308" y="158"/>
                      </a:lnTo>
                      <a:lnTo>
                        <a:pt x="314" y="164"/>
                      </a:lnTo>
                      <a:lnTo>
                        <a:pt x="318" y="166"/>
                      </a:lnTo>
                      <a:lnTo>
                        <a:pt x="322" y="166"/>
                      </a:lnTo>
                      <a:lnTo>
                        <a:pt x="342" y="166"/>
                      </a:lnTo>
                      <a:lnTo>
                        <a:pt x="348" y="166"/>
                      </a:lnTo>
                      <a:lnTo>
                        <a:pt x="352" y="164"/>
                      </a:lnTo>
                      <a:lnTo>
                        <a:pt x="354" y="162"/>
                      </a:lnTo>
                      <a:lnTo>
                        <a:pt x="358" y="158"/>
                      </a:lnTo>
                      <a:lnTo>
                        <a:pt x="360" y="150"/>
                      </a:lnTo>
                      <a:lnTo>
                        <a:pt x="364" y="140"/>
                      </a:lnTo>
                      <a:lnTo>
                        <a:pt x="368" y="134"/>
                      </a:lnTo>
                      <a:lnTo>
                        <a:pt x="376" y="126"/>
                      </a:lnTo>
                      <a:lnTo>
                        <a:pt x="382" y="122"/>
                      </a:lnTo>
                      <a:lnTo>
                        <a:pt x="392" y="118"/>
                      </a:lnTo>
                      <a:lnTo>
                        <a:pt x="394" y="120"/>
                      </a:lnTo>
                      <a:lnTo>
                        <a:pt x="396" y="120"/>
                      </a:lnTo>
                      <a:lnTo>
                        <a:pt x="400" y="122"/>
                      </a:lnTo>
                      <a:lnTo>
                        <a:pt x="402" y="120"/>
                      </a:lnTo>
                      <a:lnTo>
                        <a:pt x="406" y="118"/>
                      </a:lnTo>
                      <a:lnTo>
                        <a:pt x="406" y="116"/>
                      </a:lnTo>
                      <a:lnTo>
                        <a:pt x="412" y="116"/>
                      </a:lnTo>
                      <a:lnTo>
                        <a:pt x="420" y="124"/>
                      </a:lnTo>
                      <a:lnTo>
                        <a:pt x="420" y="128"/>
                      </a:lnTo>
                      <a:lnTo>
                        <a:pt x="420" y="130"/>
                      </a:lnTo>
                      <a:lnTo>
                        <a:pt x="424" y="134"/>
                      </a:lnTo>
                      <a:lnTo>
                        <a:pt x="430" y="136"/>
                      </a:lnTo>
                      <a:lnTo>
                        <a:pt x="434" y="136"/>
                      </a:lnTo>
                      <a:lnTo>
                        <a:pt x="434" y="1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0" name="iSḷîḑé">
                  <a:extLst>
                    <a:ext uri="{FF2B5EF4-FFF2-40B4-BE49-F238E27FC236}">
                      <a16:creationId xmlns:a16="http://schemas.microsoft.com/office/drawing/2014/main" id="{64820E5B-3504-4585-9856-71543322D96A}"/>
                    </a:ext>
                  </a:extLst>
                </p:cNvPr>
                <p:cNvSpPr/>
                <p:nvPr/>
              </p:nvSpPr>
              <p:spPr bwMode="auto">
                <a:xfrm>
                  <a:off x="6751104" y="2999016"/>
                  <a:ext cx="89519" cy="47636"/>
                </a:xfrm>
                <a:custGeom>
                  <a:avLst/>
                  <a:gdLst>
                    <a:gd name="T0" fmla="*/ 2147483647 w 50"/>
                    <a:gd name="T1" fmla="*/ 2147483647 h 28"/>
                    <a:gd name="T2" fmla="*/ 2147483647 w 50"/>
                    <a:gd name="T3" fmla="*/ 2147483647 h 28"/>
                    <a:gd name="T4" fmla="*/ 2147483647 w 50"/>
                    <a:gd name="T5" fmla="*/ 2147483647 h 28"/>
                    <a:gd name="T6" fmla="*/ 2147483647 w 50"/>
                    <a:gd name="T7" fmla="*/ 2147483647 h 28"/>
                    <a:gd name="T8" fmla="*/ 2147483647 w 50"/>
                    <a:gd name="T9" fmla="*/ 0 h 28"/>
                    <a:gd name="T10" fmla="*/ 2147483647 w 50"/>
                    <a:gd name="T11" fmla="*/ 2147483647 h 28"/>
                    <a:gd name="T12" fmla="*/ 2147483647 w 50"/>
                    <a:gd name="T13" fmla="*/ 2147483647 h 28"/>
                    <a:gd name="T14" fmla="*/ 2147483647 w 50"/>
                    <a:gd name="T15" fmla="*/ 2147483647 h 28"/>
                    <a:gd name="T16" fmla="*/ 0 w 50"/>
                    <a:gd name="T17" fmla="*/ 2147483647 h 28"/>
                    <a:gd name="T18" fmla="*/ 2147483647 w 50"/>
                    <a:gd name="T19" fmla="*/ 2147483647 h 28"/>
                    <a:gd name="T20" fmla="*/ 2147483647 w 50"/>
                    <a:gd name="T21" fmla="*/ 2147483647 h 28"/>
                    <a:gd name="T22" fmla="*/ 2147483647 w 50"/>
                    <a:gd name="T23" fmla="*/ 2147483647 h 28"/>
                    <a:gd name="T24" fmla="*/ 2147483647 w 50"/>
                    <a:gd name="T25" fmla="*/ 2147483647 h 28"/>
                    <a:gd name="T26" fmla="*/ 2147483647 w 50"/>
                    <a:gd name="T27" fmla="*/ 2147483647 h 28"/>
                    <a:gd name="T28" fmla="*/ 2147483647 w 50"/>
                    <a:gd name="T29" fmla="*/ 2147483647 h 28"/>
                    <a:gd name="T30" fmla="*/ 2147483647 w 50"/>
                    <a:gd name="T31" fmla="*/ 2147483647 h 28"/>
                    <a:gd name="T32" fmla="*/ 2147483647 w 50"/>
                    <a:gd name="T33" fmla="*/ 2147483647 h 28"/>
                    <a:gd name="T34" fmla="*/ 2147483647 w 50"/>
                    <a:gd name="T35" fmla="*/ 2147483647 h 2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0"/>
                    <a:gd name="T55" fmla="*/ 0 h 28"/>
                    <a:gd name="T56" fmla="*/ 50 w 50"/>
                    <a:gd name="T57" fmla="*/ 28 h 2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0" h="28">
                      <a:moveTo>
                        <a:pt x="50" y="20"/>
                      </a:moveTo>
                      <a:lnTo>
                        <a:pt x="46" y="14"/>
                      </a:lnTo>
                      <a:lnTo>
                        <a:pt x="36" y="6"/>
                      </a:lnTo>
                      <a:lnTo>
                        <a:pt x="26" y="2"/>
                      </a:lnTo>
                      <a:lnTo>
                        <a:pt x="16" y="0"/>
                      </a:lnTo>
                      <a:lnTo>
                        <a:pt x="12" y="2"/>
                      </a:lnTo>
                      <a:lnTo>
                        <a:pt x="8" y="4"/>
                      </a:lnTo>
                      <a:lnTo>
                        <a:pt x="4" y="10"/>
                      </a:lnTo>
                      <a:lnTo>
                        <a:pt x="0" y="14"/>
                      </a:lnTo>
                      <a:lnTo>
                        <a:pt x="2" y="18"/>
                      </a:lnTo>
                      <a:lnTo>
                        <a:pt x="2" y="20"/>
                      </a:lnTo>
                      <a:lnTo>
                        <a:pt x="10" y="28"/>
                      </a:lnTo>
                      <a:lnTo>
                        <a:pt x="16" y="28"/>
                      </a:lnTo>
                      <a:lnTo>
                        <a:pt x="36" y="28"/>
                      </a:lnTo>
                      <a:lnTo>
                        <a:pt x="42" y="28"/>
                      </a:lnTo>
                      <a:lnTo>
                        <a:pt x="46" y="26"/>
                      </a:lnTo>
                      <a:lnTo>
                        <a:pt x="50" y="22"/>
                      </a:lnTo>
                      <a:lnTo>
                        <a:pt x="50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1" name="íṥḷîdé">
                  <a:extLst>
                    <a:ext uri="{FF2B5EF4-FFF2-40B4-BE49-F238E27FC236}">
                      <a16:creationId xmlns:a16="http://schemas.microsoft.com/office/drawing/2014/main" id="{7FFF2FC5-8CD7-4D92-B48D-5D6974E3CC45}"/>
                    </a:ext>
                  </a:extLst>
                </p:cNvPr>
                <p:cNvSpPr/>
                <p:nvPr/>
              </p:nvSpPr>
              <p:spPr bwMode="auto">
                <a:xfrm>
                  <a:off x="6508715" y="2935969"/>
                  <a:ext cx="229996" cy="116288"/>
                </a:xfrm>
                <a:custGeom>
                  <a:avLst/>
                  <a:gdLst>
                    <a:gd name="T0" fmla="*/ 2147483647 w 132"/>
                    <a:gd name="T1" fmla="*/ 2147483647 h 70"/>
                    <a:gd name="T2" fmla="*/ 2147483647 w 132"/>
                    <a:gd name="T3" fmla="*/ 2147483647 h 70"/>
                    <a:gd name="T4" fmla="*/ 2147483647 w 132"/>
                    <a:gd name="T5" fmla="*/ 2147483647 h 70"/>
                    <a:gd name="T6" fmla="*/ 2147483647 w 132"/>
                    <a:gd name="T7" fmla="*/ 2147483647 h 70"/>
                    <a:gd name="T8" fmla="*/ 2147483647 w 132"/>
                    <a:gd name="T9" fmla="*/ 2147483647 h 70"/>
                    <a:gd name="T10" fmla="*/ 2147483647 w 132"/>
                    <a:gd name="T11" fmla="*/ 2147483647 h 70"/>
                    <a:gd name="T12" fmla="*/ 2147483647 w 132"/>
                    <a:gd name="T13" fmla="*/ 2147483647 h 70"/>
                    <a:gd name="T14" fmla="*/ 2147483647 w 132"/>
                    <a:gd name="T15" fmla="*/ 2147483647 h 70"/>
                    <a:gd name="T16" fmla="*/ 2147483647 w 132"/>
                    <a:gd name="T17" fmla="*/ 2147483647 h 70"/>
                    <a:gd name="T18" fmla="*/ 2147483647 w 132"/>
                    <a:gd name="T19" fmla="*/ 2147483647 h 70"/>
                    <a:gd name="T20" fmla="*/ 2147483647 w 132"/>
                    <a:gd name="T21" fmla="*/ 2147483647 h 70"/>
                    <a:gd name="T22" fmla="*/ 2147483647 w 132"/>
                    <a:gd name="T23" fmla="*/ 2147483647 h 70"/>
                    <a:gd name="T24" fmla="*/ 2147483647 w 132"/>
                    <a:gd name="T25" fmla="*/ 2147483647 h 70"/>
                    <a:gd name="T26" fmla="*/ 2147483647 w 132"/>
                    <a:gd name="T27" fmla="*/ 2147483647 h 70"/>
                    <a:gd name="T28" fmla="*/ 2147483647 w 132"/>
                    <a:gd name="T29" fmla="*/ 2147483647 h 70"/>
                    <a:gd name="T30" fmla="*/ 2147483647 w 132"/>
                    <a:gd name="T31" fmla="*/ 0 h 70"/>
                    <a:gd name="T32" fmla="*/ 2147483647 w 132"/>
                    <a:gd name="T33" fmla="*/ 0 h 70"/>
                    <a:gd name="T34" fmla="*/ 2147483647 w 132"/>
                    <a:gd name="T35" fmla="*/ 2147483647 h 70"/>
                    <a:gd name="T36" fmla="*/ 2147483647 w 132"/>
                    <a:gd name="T37" fmla="*/ 2147483647 h 70"/>
                    <a:gd name="T38" fmla="*/ 2147483647 w 132"/>
                    <a:gd name="T39" fmla="*/ 2147483647 h 70"/>
                    <a:gd name="T40" fmla="*/ 2147483647 w 132"/>
                    <a:gd name="T41" fmla="*/ 2147483647 h 70"/>
                    <a:gd name="T42" fmla="*/ 2147483647 w 132"/>
                    <a:gd name="T43" fmla="*/ 2147483647 h 70"/>
                    <a:gd name="T44" fmla="*/ 0 w 132"/>
                    <a:gd name="T45" fmla="*/ 2147483647 h 70"/>
                    <a:gd name="T46" fmla="*/ 2147483647 w 132"/>
                    <a:gd name="T47" fmla="*/ 2147483647 h 70"/>
                    <a:gd name="T48" fmla="*/ 2147483647 w 132"/>
                    <a:gd name="T49" fmla="*/ 2147483647 h 70"/>
                    <a:gd name="T50" fmla="*/ 2147483647 w 132"/>
                    <a:gd name="T51" fmla="*/ 2147483647 h 70"/>
                    <a:gd name="T52" fmla="*/ 2147483647 w 132"/>
                    <a:gd name="T53" fmla="*/ 2147483647 h 70"/>
                    <a:gd name="T54" fmla="*/ 2147483647 w 132"/>
                    <a:gd name="T55" fmla="*/ 2147483647 h 70"/>
                    <a:gd name="T56" fmla="*/ 2147483647 w 132"/>
                    <a:gd name="T57" fmla="*/ 2147483647 h 70"/>
                    <a:gd name="T58" fmla="*/ 2147483647 w 132"/>
                    <a:gd name="T59" fmla="*/ 2147483647 h 70"/>
                    <a:gd name="T60" fmla="*/ 2147483647 w 132"/>
                    <a:gd name="T61" fmla="*/ 2147483647 h 70"/>
                    <a:gd name="T62" fmla="*/ 2147483647 w 132"/>
                    <a:gd name="T63" fmla="*/ 2147483647 h 70"/>
                    <a:gd name="T64" fmla="*/ 2147483647 w 132"/>
                    <a:gd name="T65" fmla="*/ 2147483647 h 70"/>
                    <a:gd name="T66" fmla="*/ 2147483647 w 132"/>
                    <a:gd name="T67" fmla="*/ 2147483647 h 70"/>
                    <a:gd name="T68" fmla="*/ 2147483647 w 132"/>
                    <a:gd name="T69" fmla="*/ 2147483647 h 70"/>
                    <a:gd name="T70" fmla="*/ 2147483647 w 132"/>
                    <a:gd name="T71" fmla="*/ 2147483647 h 70"/>
                    <a:gd name="T72" fmla="*/ 2147483647 w 132"/>
                    <a:gd name="T73" fmla="*/ 2147483647 h 70"/>
                    <a:gd name="T74" fmla="*/ 2147483647 w 132"/>
                    <a:gd name="T75" fmla="*/ 2147483647 h 70"/>
                    <a:gd name="T76" fmla="*/ 2147483647 w 132"/>
                    <a:gd name="T77" fmla="*/ 2147483647 h 70"/>
                    <a:gd name="T78" fmla="*/ 2147483647 w 132"/>
                    <a:gd name="T79" fmla="*/ 2147483647 h 70"/>
                    <a:gd name="T80" fmla="*/ 2147483647 w 132"/>
                    <a:gd name="T81" fmla="*/ 2147483647 h 70"/>
                    <a:gd name="T82" fmla="*/ 2147483647 w 132"/>
                    <a:gd name="T83" fmla="*/ 2147483647 h 70"/>
                    <a:gd name="T84" fmla="*/ 2147483647 w 132"/>
                    <a:gd name="T85" fmla="*/ 2147483647 h 70"/>
                    <a:gd name="T86" fmla="*/ 2147483647 w 132"/>
                    <a:gd name="T87" fmla="*/ 2147483647 h 70"/>
                    <a:gd name="T88" fmla="*/ 2147483647 w 132"/>
                    <a:gd name="T89" fmla="*/ 2147483647 h 7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32"/>
                    <a:gd name="T136" fmla="*/ 0 h 70"/>
                    <a:gd name="T137" fmla="*/ 132 w 132"/>
                    <a:gd name="T138" fmla="*/ 70 h 70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32" h="70">
                      <a:moveTo>
                        <a:pt x="128" y="46"/>
                      </a:moveTo>
                      <a:lnTo>
                        <a:pt x="110" y="46"/>
                      </a:lnTo>
                      <a:lnTo>
                        <a:pt x="104" y="44"/>
                      </a:lnTo>
                      <a:lnTo>
                        <a:pt x="98" y="40"/>
                      </a:lnTo>
                      <a:lnTo>
                        <a:pt x="96" y="40"/>
                      </a:lnTo>
                      <a:lnTo>
                        <a:pt x="94" y="40"/>
                      </a:lnTo>
                      <a:lnTo>
                        <a:pt x="90" y="40"/>
                      </a:lnTo>
                      <a:lnTo>
                        <a:pt x="84" y="38"/>
                      </a:lnTo>
                      <a:lnTo>
                        <a:pt x="80" y="36"/>
                      </a:lnTo>
                      <a:lnTo>
                        <a:pt x="76" y="32"/>
                      </a:lnTo>
                      <a:lnTo>
                        <a:pt x="74" y="30"/>
                      </a:lnTo>
                      <a:lnTo>
                        <a:pt x="62" y="26"/>
                      </a:lnTo>
                      <a:lnTo>
                        <a:pt x="52" y="22"/>
                      </a:lnTo>
                      <a:lnTo>
                        <a:pt x="44" y="16"/>
                      </a:lnTo>
                      <a:lnTo>
                        <a:pt x="34" y="8"/>
                      </a:lnTo>
                      <a:lnTo>
                        <a:pt x="22" y="0"/>
                      </a:lnTo>
                      <a:lnTo>
                        <a:pt x="20" y="0"/>
                      </a:lnTo>
                      <a:lnTo>
                        <a:pt x="18" y="2"/>
                      </a:lnTo>
                      <a:lnTo>
                        <a:pt x="16" y="4"/>
                      </a:lnTo>
                      <a:lnTo>
                        <a:pt x="12" y="4"/>
                      </a:lnTo>
                      <a:lnTo>
                        <a:pt x="6" y="4"/>
                      </a:lnTo>
                      <a:lnTo>
                        <a:pt x="2" y="12"/>
                      </a:lnTo>
                      <a:lnTo>
                        <a:pt x="0" y="22"/>
                      </a:lnTo>
                      <a:lnTo>
                        <a:pt x="2" y="26"/>
                      </a:lnTo>
                      <a:lnTo>
                        <a:pt x="4" y="28"/>
                      </a:lnTo>
                      <a:lnTo>
                        <a:pt x="10" y="32"/>
                      </a:lnTo>
                      <a:lnTo>
                        <a:pt x="32" y="42"/>
                      </a:lnTo>
                      <a:lnTo>
                        <a:pt x="44" y="50"/>
                      </a:lnTo>
                      <a:lnTo>
                        <a:pt x="54" y="54"/>
                      </a:lnTo>
                      <a:lnTo>
                        <a:pt x="64" y="50"/>
                      </a:lnTo>
                      <a:lnTo>
                        <a:pt x="68" y="52"/>
                      </a:lnTo>
                      <a:lnTo>
                        <a:pt x="72" y="52"/>
                      </a:lnTo>
                      <a:lnTo>
                        <a:pt x="78" y="58"/>
                      </a:lnTo>
                      <a:lnTo>
                        <a:pt x="82" y="64"/>
                      </a:lnTo>
                      <a:lnTo>
                        <a:pt x="98" y="68"/>
                      </a:lnTo>
                      <a:lnTo>
                        <a:pt x="112" y="70"/>
                      </a:lnTo>
                      <a:lnTo>
                        <a:pt x="122" y="70"/>
                      </a:lnTo>
                      <a:lnTo>
                        <a:pt x="130" y="70"/>
                      </a:lnTo>
                      <a:lnTo>
                        <a:pt x="132" y="68"/>
                      </a:lnTo>
                      <a:lnTo>
                        <a:pt x="132" y="66"/>
                      </a:lnTo>
                      <a:lnTo>
                        <a:pt x="132" y="62"/>
                      </a:lnTo>
                      <a:lnTo>
                        <a:pt x="130" y="58"/>
                      </a:lnTo>
                      <a:lnTo>
                        <a:pt x="128" y="54"/>
                      </a:lnTo>
                      <a:lnTo>
                        <a:pt x="128" y="48"/>
                      </a:lnTo>
                      <a:lnTo>
                        <a:pt x="128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2" name="íŝľïḑé">
                  <a:extLst>
                    <a:ext uri="{FF2B5EF4-FFF2-40B4-BE49-F238E27FC236}">
                      <a16:creationId xmlns:a16="http://schemas.microsoft.com/office/drawing/2014/main" id="{699C5887-2EC7-47F8-BC74-AE4DD6881025}"/>
                    </a:ext>
                  </a:extLst>
                </p:cNvPr>
                <p:cNvSpPr/>
                <p:nvPr/>
              </p:nvSpPr>
              <p:spPr bwMode="auto">
                <a:xfrm>
                  <a:off x="5979863" y="2732816"/>
                  <a:ext cx="420050" cy="403504"/>
                </a:xfrm>
                <a:custGeom>
                  <a:avLst/>
                  <a:gdLst>
                    <a:gd name="T0" fmla="*/ 2147483647 w 240"/>
                    <a:gd name="T1" fmla="*/ 2147483647 h 242"/>
                    <a:gd name="T2" fmla="*/ 2147483647 w 240"/>
                    <a:gd name="T3" fmla="*/ 2147483647 h 242"/>
                    <a:gd name="T4" fmla="*/ 2147483647 w 240"/>
                    <a:gd name="T5" fmla="*/ 2147483647 h 242"/>
                    <a:gd name="T6" fmla="*/ 2147483647 w 240"/>
                    <a:gd name="T7" fmla="*/ 2147483647 h 242"/>
                    <a:gd name="T8" fmla="*/ 2147483647 w 240"/>
                    <a:gd name="T9" fmla="*/ 2147483647 h 242"/>
                    <a:gd name="T10" fmla="*/ 2147483647 w 240"/>
                    <a:gd name="T11" fmla="*/ 2147483647 h 242"/>
                    <a:gd name="T12" fmla="*/ 2147483647 w 240"/>
                    <a:gd name="T13" fmla="*/ 2147483647 h 242"/>
                    <a:gd name="T14" fmla="*/ 2147483647 w 240"/>
                    <a:gd name="T15" fmla="*/ 2147483647 h 242"/>
                    <a:gd name="T16" fmla="*/ 2147483647 w 240"/>
                    <a:gd name="T17" fmla="*/ 2147483647 h 242"/>
                    <a:gd name="T18" fmla="*/ 2147483647 w 240"/>
                    <a:gd name="T19" fmla="*/ 2147483647 h 242"/>
                    <a:gd name="T20" fmla="*/ 2147483647 w 240"/>
                    <a:gd name="T21" fmla="*/ 2147483647 h 242"/>
                    <a:gd name="T22" fmla="*/ 2147483647 w 240"/>
                    <a:gd name="T23" fmla="*/ 2147483647 h 242"/>
                    <a:gd name="T24" fmla="*/ 2147483647 w 240"/>
                    <a:gd name="T25" fmla="*/ 2147483647 h 242"/>
                    <a:gd name="T26" fmla="*/ 2147483647 w 240"/>
                    <a:gd name="T27" fmla="*/ 2147483647 h 242"/>
                    <a:gd name="T28" fmla="*/ 2147483647 w 240"/>
                    <a:gd name="T29" fmla="*/ 2147483647 h 242"/>
                    <a:gd name="T30" fmla="*/ 2147483647 w 240"/>
                    <a:gd name="T31" fmla="*/ 2147483647 h 242"/>
                    <a:gd name="T32" fmla="*/ 2147483647 w 240"/>
                    <a:gd name="T33" fmla="*/ 2147483647 h 242"/>
                    <a:gd name="T34" fmla="*/ 2147483647 w 240"/>
                    <a:gd name="T35" fmla="*/ 2147483647 h 242"/>
                    <a:gd name="T36" fmla="*/ 0 w 240"/>
                    <a:gd name="T37" fmla="*/ 2147483647 h 242"/>
                    <a:gd name="T38" fmla="*/ 2147483647 w 240"/>
                    <a:gd name="T39" fmla="*/ 2147483647 h 242"/>
                    <a:gd name="T40" fmla="*/ 2147483647 w 240"/>
                    <a:gd name="T41" fmla="*/ 2147483647 h 242"/>
                    <a:gd name="T42" fmla="*/ 2147483647 w 240"/>
                    <a:gd name="T43" fmla="*/ 2147483647 h 242"/>
                    <a:gd name="T44" fmla="*/ 2147483647 w 240"/>
                    <a:gd name="T45" fmla="*/ 2147483647 h 242"/>
                    <a:gd name="T46" fmla="*/ 2147483647 w 240"/>
                    <a:gd name="T47" fmla="*/ 2147483647 h 242"/>
                    <a:gd name="T48" fmla="*/ 2147483647 w 240"/>
                    <a:gd name="T49" fmla="*/ 2147483647 h 242"/>
                    <a:gd name="T50" fmla="*/ 2147483647 w 240"/>
                    <a:gd name="T51" fmla="*/ 2147483647 h 242"/>
                    <a:gd name="T52" fmla="*/ 2147483647 w 240"/>
                    <a:gd name="T53" fmla="*/ 2147483647 h 242"/>
                    <a:gd name="T54" fmla="*/ 2147483647 w 240"/>
                    <a:gd name="T55" fmla="*/ 2147483647 h 242"/>
                    <a:gd name="T56" fmla="*/ 2147483647 w 240"/>
                    <a:gd name="T57" fmla="*/ 2147483647 h 242"/>
                    <a:gd name="T58" fmla="*/ 2147483647 w 240"/>
                    <a:gd name="T59" fmla="*/ 2147483647 h 242"/>
                    <a:gd name="T60" fmla="*/ 2147483647 w 240"/>
                    <a:gd name="T61" fmla="*/ 2147483647 h 242"/>
                    <a:gd name="T62" fmla="*/ 2147483647 w 240"/>
                    <a:gd name="T63" fmla="*/ 2147483647 h 242"/>
                    <a:gd name="T64" fmla="*/ 2147483647 w 240"/>
                    <a:gd name="T65" fmla="*/ 2147483647 h 242"/>
                    <a:gd name="T66" fmla="*/ 2147483647 w 240"/>
                    <a:gd name="T67" fmla="*/ 2147483647 h 242"/>
                    <a:gd name="T68" fmla="*/ 2147483647 w 240"/>
                    <a:gd name="T69" fmla="*/ 2147483647 h 242"/>
                    <a:gd name="T70" fmla="*/ 2147483647 w 240"/>
                    <a:gd name="T71" fmla="*/ 2147483647 h 242"/>
                    <a:gd name="T72" fmla="*/ 2147483647 w 240"/>
                    <a:gd name="T73" fmla="*/ 2147483647 h 242"/>
                    <a:gd name="T74" fmla="*/ 2147483647 w 240"/>
                    <a:gd name="T75" fmla="*/ 2147483647 h 242"/>
                    <a:gd name="T76" fmla="*/ 2147483647 w 240"/>
                    <a:gd name="T77" fmla="*/ 2147483647 h 242"/>
                    <a:gd name="T78" fmla="*/ 2147483647 w 240"/>
                    <a:gd name="T79" fmla="*/ 2147483647 h 242"/>
                    <a:gd name="T80" fmla="*/ 2147483647 w 240"/>
                    <a:gd name="T81" fmla="*/ 2147483647 h 242"/>
                    <a:gd name="T82" fmla="*/ 2147483647 w 240"/>
                    <a:gd name="T83" fmla="*/ 2147483647 h 242"/>
                    <a:gd name="T84" fmla="*/ 2147483647 w 240"/>
                    <a:gd name="T85" fmla="*/ 2147483647 h 242"/>
                    <a:gd name="T86" fmla="*/ 2147483647 w 240"/>
                    <a:gd name="T87" fmla="*/ 2147483647 h 242"/>
                    <a:gd name="T88" fmla="*/ 2147483647 w 240"/>
                    <a:gd name="T89" fmla="*/ 2147483647 h 242"/>
                    <a:gd name="T90" fmla="*/ 2147483647 w 240"/>
                    <a:gd name="T91" fmla="*/ 2147483647 h 242"/>
                    <a:gd name="T92" fmla="*/ 2147483647 w 240"/>
                    <a:gd name="T93" fmla="*/ 2147483647 h 242"/>
                    <a:gd name="T94" fmla="*/ 2147483647 w 240"/>
                    <a:gd name="T95" fmla="*/ 2147483647 h 242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40"/>
                    <a:gd name="T145" fmla="*/ 0 h 242"/>
                    <a:gd name="T146" fmla="*/ 240 w 240"/>
                    <a:gd name="T147" fmla="*/ 242 h 242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40" h="242">
                      <a:moveTo>
                        <a:pt x="238" y="28"/>
                      </a:moveTo>
                      <a:lnTo>
                        <a:pt x="234" y="26"/>
                      </a:lnTo>
                      <a:lnTo>
                        <a:pt x="230" y="26"/>
                      </a:lnTo>
                      <a:lnTo>
                        <a:pt x="224" y="24"/>
                      </a:lnTo>
                      <a:lnTo>
                        <a:pt x="218" y="24"/>
                      </a:lnTo>
                      <a:lnTo>
                        <a:pt x="214" y="22"/>
                      </a:lnTo>
                      <a:lnTo>
                        <a:pt x="210" y="18"/>
                      </a:lnTo>
                      <a:lnTo>
                        <a:pt x="206" y="10"/>
                      </a:lnTo>
                      <a:lnTo>
                        <a:pt x="200" y="4"/>
                      </a:lnTo>
                      <a:lnTo>
                        <a:pt x="192" y="0"/>
                      </a:lnTo>
                      <a:lnTo>
                        <a:pt x="184" y="0"/>
                      </a:lnTo>
                      <a:lnTo>
                        <a:pt x="174" y="2"/>
                      </a:lnTo>
                      <a:lnTo>
                        <a:pt x="164" y="2"/>
                      </a:lnTo>
                      <a:lnTo>
                        <a:pt x="154" y="4"/>
                      </a:lnTo>
                      <a:lnTo>
                        <a:pt x="148" y="6"/>
                      </a:lnTo>
                      <a:lnTo>
                        <a:pt x="142" y="8"/>
                      </a:lnTo>
                      <a:lnTo>
                        <a:pt x="140" y="12"/>
                      </a:lnTo>
                      <a:lnTo>
                        <a:pt x="138" y="16"/>
                      </a:lnTo>
                      <a:lnTo>
                        <a:pt x="140" y="20"/>
                      </a:lnTo>
                      <a:lnTo>
                        <a:pt x="142" y="24"/>
                      </a:lnTo>
                      <a:lnTo>
                        <a:pt x="146" y="28"/>
                      </a:lnTo>
                      <a:lnTo>
                        <a:pt x="148" y="34"/>
                      </a:lnTo>
                      <a:lnTo>
                        <a:pt x="146" y="40"/>
                      </a:lnTo>
                      <a:lnTo>
                        <a:pt x="140" y="48"/>
                      </a:lnTo>
                      <a:lnTo>
                        <a:pt x="136" y="54"/>
                      </a:lnTo>
                      <a:lnTo>
                        <a:pt x="132" y="60"/>
                      </a:lnTo>
                      <a:lnTo>
                        <a:pt x="132" y="64"/>
                      </a:lnTo>
                      <a:lnTo>
                        <a:pt x="132" y="68"/>
                      </a:lnTo>
                      <a:lnTo>
                        <a:pt x="132" y="70"/>
                      </a:lnTo>
                      <a:lnTo>
                        <a:pt x="126" y="76"/>
                      </a:lnTo>
                      <a:lnTo>
                        <a:pt x="124" y="80"/>
                      </a:lnTo>
                      <a:lnTo>
                        <a:pt x="122" y="84"/>
                      </a:lnTo>
                      <a:lnTo>
                        <a:pt x="122" y="88"/>
                      </a:lnTo>
                      <a:lnTo>
                        <a:pt x="126" y="90"/>
                      </a:lnTo>
                      <a:lnTo>
                        <a:pt x="124" y="94"/>
                      </a:lnTo>
                      <a:lnTo>
                        <a:pt x="120" y="96"/>
                      </a:lnTo>
                      <a:lnTo>
                        <a:pt x="114" y="96"/>
                      </a:lnTo>
                      <a:lnTo>
                        <a:pt x="106" y="96"/>
                      </a:lnTo>
                      <a:lnTo>
                        <a:pt x="104" y="100"/>
                      </a:lnTo>
                      <a:lnTo>
                        <a:pt x="100" y="104"/>
                      </a:lnTo>
                      <a:lnTo>
                        <a:pt x="98" y="106"/>
                      </a:lnTo>
                      <a:lnTo>
                        <a:pt x="96" y="108"/>
                      </a:lnTo>
                      <a:lnTo>
                        <a:pt x="90" y="108"/>
                      </a:lnTo>
                      <a:lnTo>
                        <a:pt x="86" y="108"/>
                      </a:lnTo>
                      <a:lnTo>
                        <a:pt x="82" y="112"/>
                      </a:lnTo>
                      <a:lnTo>
                        <a:pt x="80" y="116"/>
                      </a:lnTo>
                      <a:lnTo>
                        <a:pt x="82" y="120"/>
                      </a:lnTo>
                      <a:lnTo>
                        <a:pt x="84" y="126"/>
                      </a:lnTo>
                      <a:lnTo>
                        <a:pt x="84" y="128"/>
                      </a:lnTo>
                      <a:lnTo>
                        <a:pt x="80" y="132"/>
                      </a:lnTo>
                      <a:lnTo>
                        <a:pt x="68" y="136"/>
                      </a:lnTo>
                      <a:lnTo>
                        <a:pt x="54" y="138"/>
                      </a:lnTo>
                      <a:lnTo>
                        <a:pt x="44" y="138"/>
                      </a:lnTo>
                      <a:lnTo>
                        <a:pt x="34" y="138"/>
                      </a:lnTo>
                      <a:lnTo>
                        <a:pt x="24" y="136"/>
                      </a:lnTo>
                      <a:lnTo>
                        <a:pt x="12" y="136"/>
                      </a:lnTo>
                      <a:lnTo>
                        <a:pt x="0" y="134"/>
                      </a:lnTo>
                      <a:lnTo>
                        <a:pt x="6" y="136"/>
                      </a:lnTo>
                      <a:lnTo>
                        <a:pt x="12" y="140"/>
                      </a:lnTo>
                      <a:lnTo>
                        <a:pt x="18" y="148"/>
                      </a:lnTo>
                      <a:lnTo>
                        <a:pt x="24" y="154"/>
                      </a:lnTo>
                      <a:lnTo>
                        <a:pt x="28" y="154"/>
                      </a:lnTo>
                      <a:lnTo>
                        <a:pt x="32" y="156"/>
                      </a:lnTo>
                      <a:lnTo>
                        <a:pt x="34" y="162"/>
                      </a:lnTo>
                      <a:lnTo>
                        <a:pt x="36" y="170"/>
                      </a:lnTo>
                      <a:lnTo>
                        <a:pt x="42" y="174"/>
                      </a:lnTo>
                      <a:lnTo>
                        <a:pt x="46" y="178"/>
                      </a:lnTo>
                      <a:lnTo>
                        <a:pt x="44" y="182"/>
                      </a:lnTo>
                      <a:lnTo>
                        <a:pt x="40" y="184"/>
                      </a:lnTo>
                      <a:lnTo>
                        <a:pt x="30" y="190"/>
                      </a:lnTo>
                      <a:lnTo>
                        <a:pt x="26" y="192"/>
                      </a:lnTo>
                      <a:lnTo>
                        <a:pt x="24" y="198"/>
                      </a:lnTo>
                      <a:lnTo>
                        <a:pt x="22" y="202"/>
                      </a:lnTo>
                      <a:lnTo>
                        <a:pt x="22" y="210"/>
                      </a:lnTo>
                      <a:lnTo>
                        <a:pt x="30" y="216"/>
                      </a:lnTo>
                      <a:lnTo>
                        <a:pt x="34" y="216"/>
                      </a:lnTo>
                      <a:lnTo>
                        <a:pt x="42" y="218"/>
                      </a:lnTo>
                      <a:lnTo>
                        <a:pt x="72" y="218"/>
                      </a:lnTo>
                      <a:lnTo>
                        <a:pt x="80" y="216"/>
                      </a:lnTo>
                      <a:lnTo>
                        <a:pt x="88" y="214"/>
                      </a:lnTo>
                      <a:lnTo>
                        <a:pt x="104" y="208"/>
                      </a:lnTo>
                      <a:lnTo>
                        <a:pt x="108" y="220"/>
                      </a:lnTo>
                      <a:lnTo>
                        <a:pt x="114" y="230"/>
                      </a:lnTo>
                      <a:lnTo>
                        <a:pt x="118" y="234"/>
                      </a:lnTo>
                      <a:lnTo>
                        <a:pt x="122" y="238"/>
                      </a:lnTo>
                      <a:lnTo>
                        <a:pt x="128" y="240"/>
                      </a:lnTo>
                      <a:lnTo>
                        <a:pt x="136" y="242"/>
                      </a:lnTo>
                      <a:lnTo>
                        <a:pt x="136" y="236"/>
                      </a:lnTo>
                      <a:lnTo>
                        <a:pt x="138" y="234"/>
                      </a:lnTo>
                      <a:lnTo>
                        <a:pt x="140" y="232"/>
                      </a:lnTo>
                      <a:lnTo>
                        <a:pt x="144" y="232"/>
                      </a:lnTo>
                      <a:lnTo>
                        <a:pt x="148" y="232"/>
                      </a:lnTo>
                      <a:lnTo>
                        <a:pt x="152" y="234"/>
                      </a:lnTo>
                      <a:lnTo>
                        <a:pt x="156" y="236"/>
                      </a:lnTo>
                      <a:lnTo>
                        <a:pt x="166" y="234"/>
                      </a:lnTo>
                      <a:lnTo>
                        <a:pt x="172" y="230"/>
                      </a:lnTo>
                      <a:lnTo>
                        <a:pt x="174" y="226"/>
                      </a:lnTo>
                      <a:lnTo>
                        <a:pt x="172" y="218"/>
                      </a:lnTo>
                      <a:lnTo>
                        <a:pt x="168" y="214"/>
                      </a:lnTo>
                      <a:lnTo>
                        <a:pt x="160" y="206"/>
                      </a:lnTo>
                      <a:lnTo>
                        <a:pt x="158" y="204"/>
                      </a:lnTo>
                      <a:lnTo>
                        <a:pt x="156" y="200"/>
                      </a:lnTo>
                      <a:lnTo>
                        <a:pt x="156" y="192"/>
                      </a:lnTo>
                      <a:lnTo>
                        <a:pt x="154" y="190"/>
                      </a:lnTo>
                      <a:lnTo>
                        <a:pt x="150" y="190"/>
                      </a:lnTo>
                      <a:lnTo>
                        <a:pt x="146" y="186"/>
                      </a:lnTo>
                      <a:lnTo>
                        <a:pt x="144" y="182"/>
                      </a:lnTo>
                      <a:lnTo>
                        <a:pt x="146" y="178"/>
                      </a:lnTo>
                      <a:lnTo>
                        <a:pt x="150" y="172"/>
                      </a:lnTo>
                      <a:lnTo>
                        <a:pt x="154" y="166"/>
                      </a:lnTo>
                      <a:lnTo>
                        <a:pt x="158" y="164"/>
                      </a:lnTo>
                      <a:lnTo>
                        <a:pt x="162" y="166"/>
                      </a:lnTo>
                      <a:lnTo>
                        <a:pt x="166" y="168"/>
                      </a:lnTo>
                      <a:lnTo>
                        <a:pt x="170" y="168"/>
                      </a:lnTo>
                      <a:lnTo>
                        <a:pt x="174" y="164"/>
                      </a:lnTo>
                      <a:lnTo>
                        <a:pt x="180" y="158"/>
                      </a:lnTo>
                      <a:lnTo>
                        <a:pt x="188" y="146"/>
                      </a:lnTo>
                      <a:lnTo>
                        <a:pt x="192" y="140"/>
                      </a:lnTo>
                      <a:lnTo>
                        <a:pt x="194" y="132"/>
                      </a:lnTo>
                      <a:lnTo>
                        <a:pt x="198" y="126"/>
                      </a:lnTo>
                      <a:lnTo>
                        <a:pt x="202" y="120"/>
                      </a:lnTo>
                      <a:lnTo>
                        <a:pt x="204" y="114"/>
                      </a:lnTo>
                      <a:lnTo>
                        <a:pt x="208" y="110"/>
                      </a:lnTo>
                      <a:lnTo>
                        <a:pt x="208" y="96"/>
                      </a:lnTo>
                      <a:lnTo>
                        <a:pt x="210" y="92"/>
                      </a:lnTo>
                      <a:lnTo>
                        <a:pt x="214" y="90"/>
                      </a:lnTo>
                      <a:lnTo>
                        <a:pt x="214" y="88"/>
                      </a:lnTo>
                      <a:lnTo>
                        <a:pt x="216" y="84"/>
                      </a:lnTo>
                      <a:lnTo>
                        <a:pt x="208" y="80"/>
                      </a:lnTo>
                      <a:lnTo>
                        <a:pt x="198" y="72"/>
                      </a:lnTo>
                      <a:lnTo>
                        <a:pt x="190" y="60"/>
                      </a:lnTo>
                      <a:lnTo>
                        <a:pt x="188" y="56"/>
                      </a:lnTo>
                      <a:lnTo>
                        <a:pt x="188" y="52"/>
                      </a:lnTo>
                      <a:lnTo>
                        <a:pt x="186" y="50"/>
                      </a:lnTo>
                      <a:lnTo>
                        <a:pt x="190" y="44"/>
                      </a:lnTo>
                      <a:lnTo>
                        <a:pt x="194" y="40"/>
                      </a:lnTo>
                      <a:lnTo>
                        <a:pt x="198" y="42"/>
                      </a:lnTo>
                      <a:lnTo>
                        <a:pt x="202" y="44"/>
                      </a:lnTo>
                      <a:lnTo>
                        <a:pt x="204" y="44"/>
                      </a:lnTo>
                      <a:lnTo>
                        <a:pt x="208" y="46"/>
                      </a:lnTo>
                      <a:lnTo>
                        <a:pt x="216" y="44"/>
                      </a:lnTo>
                      <a:lnTo>
                        <a:pt x="224" y="40"/>
                      </a:lnTo>
                      <a:lnTo>
                        <a:pt x="240" y="28"/>
                      </a:lnTo>
                      <a:lnTo>
                        <a:pt x="23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3" name="îŝḷïḑe">
                  <a:extLst>
                    <a:ext uri="{FF2B5EF4-FFF2-40B4-BE49-F238E27FC236}">
                      <a16:creationId xmlns:a16="http://schemas.microsoft.com/office/drawing/2014/main" id="{6BD57A77-EA16-46B9-A8F6-6676D0B67F9B}"/>
                    </a:ext>
                  </a:extLst>
                </p:cNvPr>
                <p:cNvSpPr/>
                <p:nvPr/>
              </p:nvSpPr>
              <p:spPr bwMode="auto">
                <a:xfrm>
                  <a:off x="5952319" y="2680977"/>
                  <a:ext cx="349813" cy="281612"/>
                </a:xfrm>
                <a:custGeom>
                  <a:avLst/>
                  <a:gdLst>
                    <a:gd name="T0" fmla="*/ 2147483647 w 200"/>
                    <a:gd name="T1" fmla="*/ 2147483647 h 168"/>
                    <a:gd name="T2" fmla="*/ 2147483647 w 200"/>
                    <a:gd name="T3" fmla="*/ 2147483647 h 168"/>
                    <a:gd name="T4" fmla="*/ 2147483647 w 200"/>
                    <a:gd name="T5" fmla="*/ 2147483647 h 168"/>
                    <a:gd name="T6" fmla="*/ 2147483647 w 200"/>
                    <a:gd name="T7" fmla="*/ 2147483647 h 168"/>
                    <a:gd name="T8" fmla="*/ 2147483647 w 200"/>
                    <a:gd name="T9" fmla="*/ 0 h 168"/>
                    <a:gd name="T10" fmla="*/ 2147483647 w 200"/>
                    <a:gd name="T11" fmla="*/ 2147483647 h 168"/>
                    <a:gd name="T12" fmla="*/ 2147483647 w 200"/>
                    <a:gd name="T13" fmla="*/ 2147483647 h 168"/>
                    <a:gd name="T14" fmla="*/ 2147483647 w 200"/>
                    <a:gd name="T15" fmla="*/ 2147483647 h 168"/>
                    <a:gd name="T16" fmla="*/ 2147483647 w 200"/>
                    <a:gd name="T17" fmla="*/ 2147483647 h 168"/>
                    <a:gd name="T18" fmla="*/ 2147483647 w 200"/>
                    <a:gd name="T19" fmla="*/ 2147483647 h 168"/>
                    <a:gd name="T20" fmla="*/ 2147483647 w 200"/>
                    <a:gd name="T21" fmla="*/ 2147483647 h 168"/>
                    <a:gd name="T22" fmla="*/ 2147483647 w 200"/>
                    <a:gd name="T23" fmla="*/ 2147483647 h 168"/>
                    <a:gd name="T24" fmla="*/ 2147483647 w 200"/>
                    <a:gd name="T25" fmla="*/ 2147483647 h 168"/>
                    <a:gd name="T26" fmla="*/ 2147483647 w 200"/>
                    <a:gd name="T27" fmla="*/ 2147483647 h 168"/>
                    <a:gd name="T28" fmla="*/ 0 w 200"/>
                    <a:gd name="T29" fmla="*/ 2147483647 h 168"/>
                    <a:gd name="T30" fmla="*/ 2147483647 w 200"/>
                    <a:gd name="T31" fmla="*/ 2147483647 h 168"/>
                    <a:gd name="T32" fmla="*/ 2147483647 w 200"/>
                    <a:gd name="T33" fmla="*/ 2147483647 h 168"/>
                    <a:gd name="T34" fmla="*/ 2147483647 w 200"/>
                    <a:gd name="T35" fmla="*/ 2147483647 h 168"/>
                    <a:gd name="T36" fmla="*/ 2147483647 w 200"/>
                    <a:gd name="T37" fmla="*/ 2147483647 h 168"/>
                    <a:gd name="T38" fmla="*/ 2147483647 w 200"/>
                    <a:gd name="T39" fmla="*/ 2147483647 h 168"/>
                    <a:gd name="T40" fmla="*/ 2147483647 w 200"/>
                    <a:gd name="T41" fmla="*/ 2147483647 h 168"/>
                    <a:gd name="T42" fmla="*/ 2147483647 w 200"/>
                    <a:gd name="T43" fmla="*/ 2147483647 h 168"/>
                    <a:gd name="T44" fmla="*/ 2147483647 w 200"/>
                    <a:gd name="T45" fmla="*/ 2147483647 h 168"/>
                    <a:gd name="T46" fmla="*/ 2147483647 w 200"/>
                    <a:gd name="T47" fmla="*/ 2147483647 h 168"/>
                    <a:gd name="T48" fmla="*/ 2147483647 w 200"/>
                    <a:gd name="T49" fmla="*/ 2147483647 h 168"/>
                    <a:gd name="T50" fmla="*/ 2147483647 w 200"/>
                    <a:gd name="T51" fmla="*/ 2147483647 h 168"/>
                    <a:gd name="T52" fmla="*/ 2147483647 w 200"/>
                    <a:gd name="T53" fmla="*/ 2147483647 h 168"/>
                    <a:gd name="T54" fmla="*/ 2147483647 w 200"/>
                    <a:gd name="T55" fmla="*/ 2147483647 h 168"/>
                    <a:gd name="T56" fmla="*/ 2147483647 w 200"/>
                    <a:gd name="T57" fmla="*/ 2147483647 h 168"/>
                    <a:gd name="T58" fmla="*/ 2147483647 w 200"/>
                    <a:gd name="T59" fmla="*/ 2147483647 h 168"/>
                    <a:gd name="T60" fmla="*/ 2147483647 w 200"/>
                    <a:gd name="T61" fmla="*/ 2147483647 h 168"/>
                    <a:gd name="T62" fmla="*/ 2147483647 w 200"/>
                    <a:gd name="T63" fmla="*/ 2147483647 h 168"/>
                    <a:gd name="T64" fmla="*/ 2147483647 w 200"/>
                    <a:gd name="T65" fmla="*/ 2147483647 h 168"/>
                    <a:gd name="T66" fmla="*/ 2147483647 w 200"/>
                    <a:gd name="T67" fmla="*/ 2147483647 h 168"/>
                    <a:gd name="T68" fmla="*/ 2147483647 w 200"/>
                    <a:gd name="T69" fmla="*/ 2147483647 h 168"/>
                    <a:gd name="T70" fmla="*/ 2147483647 w 200"/>
                    <a:gd name="T71" fmla="*/ 2147483647 h 168"/>
                    <a:gd name="T72" fmla="*/ 2147483647 w 200"/>
                    <a:gd name="T73" fmla="*/ 2147483647 h 168"/>
                    <a:gd name="T74" fmla="*/ 2147483647 w 200"/>
                    <a:gd name="T75" fmla="*/ 2147483647 h 168"/>
                    <a:gd name="T76" fmla="*/ 2147483647 w 200"/>
                    <a:gd name="T77" fmla="*/ 2147483647 h 168"/>
                    <a:gd name="T78" fmla="*/ 2147483647 w 200"/>
                    <a:gd name="T79" fmla="*/ 2147483647 h 168"/>
                    <a:gd name="T80" fmla="*/ 2147483647 w 200"/>
                    <a:gd name="T81" fmla="*/ 2147483647 h 168"/>
                    <a:gd name="T82" fmla="*/ 2147483647 w 200"/>
                    <a:gd name="T83" fmla="*/ 2147483647 h 168"/>
                    <a:gd name="T84" fmla="*/ 2147483647 w 200"/>
                    <a:gd name="T85" fmla="*/ 2147483647 h 168"/>
                    <a:gd name="T86" fmla="*/ 2147483647 w 200"/>
                    <a:gd name="T87" fmla="*/ 2147483647 h 168"/>
                    <a:gd name="T88" fmla="*/ 2147483647 w 200"/>
                    <a:gd name="T89" fmla="*/ 2147483647 h 168"/>
                    <a:gd name="T90" fmla="*/ 2147483647 w 200"/>
                    <a:gd name="T91" fmla="*/ 2147483647 h 168"/>
                    <a:gd name="T92" fmla="*/ 2147483647 w 200"/>
                    <a:gd name="T93" fmla="*/ 2147483647 h 168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200"/>
                    <a:gd name="T142" fmla="*/ 0 h 168"/>
                    <a:gd name="T143" fmla="*/ 200 w 200"/>
                    <a:gd name="T144" fmla="*/ 168 h 168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200" h="168">
                      <a:moveTo>
                        <a:pt x="184" y="22"/>
                      </a:moveTo>
                      <a:lnTo>
                        <a:pt x="174" y="26"/>
                      </a:lnTo>
                      <a:lnTo>
                        <a:pt x="168" y="26"/>
                      </a:lnTo>
                      <a:lnTo>
                        <a:pt x="160" y="28"/>
                      </a:lnTo>
                      <a:lnTo>
                        <a:pt x="156" y="26"/>
                      </a:lnTo>
                      <a:lnTo>
                        <a:pt x="152" y="24"/>
                      </a:lnTo>
                      <a:lnTo>
                        <a:pt x="148" y="18"/>
                      </a:lnTo>
                      <a:lnTo>
                        <a:pt x="144" y="8"/>
                      </a:lnTo>
                      <a:lnTo>
                        <a:pt x="142" y="0"/>
                      </a:lnTo>
                      <a:lnTo>
                        <a:pt x="136" y="0"/>
                      </a:lnTo>
                      <a:lnTo>
                        <a:pt x="130" y="6"/>
                      </a:lnTo>
                      <a:lnTo>
                        <a:pt x="122" y="16"/>
                      </a:lnTo>
                      <a:lnTo>
                        <a:pt x="114" y="24"/>
                      </a:lnTo>
                      <a:lnTo>
                        <a:pt x="108" y="26"/>
                      </a:lnTo>
                      <a:lnTo>
                        <a:pt x="102" y="28"/>
                      </a:lnTo>
                      <a:lnTo>
                        <a:pt x="74" y="28"/>
                      </a:lnTo>
                      <a:lnTo>
                        <a:pt x="60" y="20"/>
                      </a:lnTo>
                      <a:lnTo>
                        <a:pt x="46" y="42"/>
                      </a:lnTo>
                      <a:lnTo>
                        <a:pt x="40" y="50"/>
                      </a:lnTo>
                      <a:lnTo>
                        <a:pt x="36" y="54"/>
                      </a:lnTo>
                      <a:lnTo>
                        <a:pt x="30" y="56"/>
                      </a:lnTo>
                      <a:lnTo>
                        <a:pt x="24" y="58"/>
                      </a:lnTo>
                      <a:lnTo>
                        <a:pt x="16" y="56"/>
                      </a:lnTo>
                      <a:lnTo>
                        <a:pt x="12" y="56"/>
                      </a:lnTo>
                      <a:lnTo>
                        <a:pt x="10" y="56"/>
                      </a:lnTo>
                      <a:lnTo>
                        <a:pt x="4" y="58"/>
                      </a:lnTo>
                      <a:lnTo>
                        <a:pt x="4" y="50"/>
                      </a:lnTo>
                      <a:lnTo>
                        <a:pt x="4" y="56"/>
                      </a:lnTo>
                      <a:lnTo>
                        <a:pt x="0" y="72"/>
                      </a:lnTo>
                      <a:lnTo>
                        <a:pt x="0" y="84"/>
                      </a:lnTo>
                      <a:lnTo>
                        <a:pt x="0" y="92"/>
                      </a:lnTo>
                      <a:lnTo>
                        <a:pt x="4" y="104"/>
                      </a:lnTo>
                      <a:lnTo>
                        <a:pt x="8" y="116"/>
                      </a:lnTo>
                      <a:lnTo>
                        <a:pt x="10" y="122"/>
                      </a:lnTo>
                      <a:lnTo>
                        <a:pt x="12" y="126"/>
                      </a:lnTo>
                      <a:lnTo>
                        <a:pt x="18" y="130"/>
                      </a:lnTo>
                      <a:lnTo>
                        <a:pt x="26" y="132"/>
                      </a:lnTo>
                      <a:lnTo>
                        <a:pt x="26" y="136"/>
                      </a:lnTo>
                      <a:lnTo>
                        <a:pt x="24" y="138"/>
                      </a:lnTo>
                      <a:lnTo>
                        <a:pt x="18" y="146"/>
                      </a:lnTo>
                      <a:lnTo>
                        <a:pt x="14" y="152"/>
                      </a:lnTo>
                      <a:lnTo>
                        <a:pt x="12" y="156"/>
                      </a:lnTo>
                      <a:lnTo>
                        <a:pt x="12" y="160"/>
                      </a:lnTo>
                      <a:lnTo>
                        <a:pt x="12" y="162"/>
                      </a:lnTo>
                      <a:lnTo>
                        <a:pt x="16" y="164"/>
                      </a:lnTo>
                      <a:lnTo>
                        <a:pt x="28" y="166"/>
                      </a:lnTo>
                      <a:lnTo>
                        <a:pt x="40" y="166"/>
                      </a:lnTo>
                      <a:lnTo>
                        <a:pt x="50" y="168"/>
                      </a:lnTo>
                      <a:lnTo>
                        <a:pt x="60" y="168"/>
                      </a:lnTo>
                      <a:lnTo>
                        <a:pt x="70" y="168"/>
                      </a:lnTo>
                      <a:lnTo>
                        <a:pt x="84" y="166"/>
                      </a:lnTo>
                      <a:lnTo>
                        <a:pt x="96" y="162"/>
                      </a:lnTo>
                      <a:lnTo>
                        <a:pt x="100" y="158"/>
                      </a:lnTo>
                      <a:lnTo>
                        <a:pt x="100" y="156"/>
                      </a:lnTo>
                      <a:lnTo>
                        <a:pt x="98" y="150"/>
                      </a:lnTo>
                      <a:lnTo>
                        <a:pt x="96" y="146"/>
                      </a:lnTo>
                      <a:lnTo>
                        <a:pt x="98" y="142"/>
                      </a:lnTo>
                      <a:lnTo>
                        <a:pt x="102" y="138"/>
                      </a:lnTo>
                      <a:lnTo>
                        <a:pt x="106" y="138"/>
                      </a:lnTo>
                      <a:lnTo>
                        <a:pt x="112" y="138"/>
                      </a:lnTo>
                      <a:lnTo>
                        <a:pt x="114" y="136"/>
                      </a:lnTo>
                      <a:lnTo>
                        <a:pt x="116" y="134"/>
                      </a:lnTo>
                      <a:lnTo>
                        <a:pt x="120" y="130"/>
                      </a:lnTo>
                      <a:lnTo>
                        <a:pt x="122" y="126"/>
                      </a:lnTo>
                      <a:lnTo>
                        <a:pt x="130" y="126"/>
                      </a:lnTo>
                      <a:lnTo>
                        <a:pt x="136" y="126"/>
                      </a:lnTo>
                      <a:lnTo>
                        <a:pt x="140" y="124"/>
                      </a:lnTo>
                      <a:lnTo>
                        <a:pt x="142" y="120"/>
                      </a:lnTo>
                      <a:lnTo>
                        <a:pt x="138" y="118"/>
                      </a:lnTo>
                      <a:lnTo>
                        <a:pt x="138" y="114"/>
                      </a:lnTo>
                      <a:lnTo>
                        <a:pt x="140" y="110"/>
                      </a:lnTo>
                      <a:lnTo>
                        <a:pt x="142" y="106"/>
                      </a:lnTo>
                      <a:lnTo>
                        <a:pt x="148" y="100"/>
                      </a:lnTo>
                      <a:lnTo>
                        <a:pt x="148" y="98"/>
                      </a:lnTo>
                      <a:lnTo>
                        <a:pt x="148" y="94"/>
                      </a:lnTo>
                      <a:lnTo>
                        <a:pt x="148" y="90"/>
                      </a:lnTo>
                      <a:lnTo>
                        <a:pt x="152" y="84"/>
                      </a:lnTo>
                      <a:lnTo>
                        <a:pt x="156" y="78"/>
                      </a:lnTo>
                      <a:lnTo>
                        <a:pt x="162" y="70"/>
                      </a:lnTo>
                      <a:lnTo>
                        <a:pt x="164" y="64"/>
                      </a:lnTo>
                      <a:lnTo>
                        <a:pt x="162" y="58"/>
                      </a:lnTo>
                      <a:lnTo>
                        <a:pt x="158" y="54"/>
                      </a:lnTo>
                      <a:lnTo>
                        <a:pt x="156" y="50"/>
                      </a:lnTo>
                      <a:lnTo>
                        <a:pt x="154" y="46"/>
                      </a:lnTo>
                      <a:lnTo>
                        <a:pt x="156" y="42"/>
                      </a:lnTo>
                      <a:lnTo>
                        <a:pt x="158" y="38"/>
                      </a:lnTo>
                      <a:lnTo>
                        <a:pt x="164" y="36"/>
                      </a:lnTo>
                      <a:lnTo>
                        <a:pt x="170" y="34"/>
                      </a:lnTo>
                      <a:lnTo>
                        <a:pt x="180" y="32"/>
                      </a:lnTo>
                      <a:lnTo>
                        <a:pt x="190" y="32"/>
                      </a:lnTo>
                      <a:lnTo>
                        <a:pt x="200" y="30"/>
                      </a:lnTo>
                      <a:lnTo>
                        <a:pt x="200" y="28"/>
                      </a:lnTo>
                      <a:lnTo>
                        <a:pt x="192" y="26"/>
                      </a:lnTo>
                      <a:lnTo>
                        <a:pt x="18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4" name="îśḻíďe">
                  <a:extLst>
                    <a:ext uri="{FF2B5EF4-FFF2-40B4-BE49-F238E27FC236}">
                      <a16:creationId xmlns:a16="http://schemas.microsoft.com/office/drawing/2014/main" id="{1D41AF37-30DA-4A6B-A790-030D30D1538D}"/>
                    </a:ext>
                  </a:extLst>
                </p:cNvPr>
                <p:cNvSpPr/>
                <p:nvPr/>
              </p:nvSpPr>
              <p:spPr bwMode="auto">
                <a:xfrm>
                  <a:off x="6486679" y="2277473"/>
                  <a:ext cx="841479" cy="311036"/>
                </a:xfrm>
                <a:custGeom>
                  <a:avLst/>
                  <a:gdLst>
                    <a:gd name="T0" fmla="*/ 2147483647 w 482"/>
                    <a:gd name="T1" fmla="*/ 2147483647 h 186"/>
                    <a:gd name="T2" fmla="*/ 2147483647 w 482"/>
                    <a:gd name="T3" fmla="*/ 2147483647 h 186"/>
                    <a:gd name="T4" fmla="*/ 2147483647 w 482"/>
                    <a:gd name="T5" fmla="*/ 2147483647 h 186"/>
                    <a:gd name="T6" fmla="*/ 2147483647 w 482"/>
                    <a:gd name="T7" fmla="*/ 2147483647 h 186"/>
                    <a:gd name="T8" fmla="*/ 2147483647 w 482"/>
                    <a:gd name="T9" fmla="*/ 2147483647 h 186"/>
                    <a:gd name="T10" fmla="*/ 2147483647 w 482"/>
                    <a:gd name="T11" fmla="*/ 2147483647 h 186"/>
                    <a:gd name="T12" fmla="*/ 2147483647 w 482"/>
                    <a:gd name="T13" fmla="*/ 2147483647 h 186"/>
                    <a:gd name="T14" fmla="*/ 2147483647 w 482"/>
                    <a:gd name="T15" fmla="*/ 2147483647 h 186"/>
                    <a:gd name="T16" fmla="*/ 2147483647 w 482"/>
                    <a:gd name="T17" fmla="*/ 2147483647 h 186"/>
                    <a:gd name="T18" fmla="*/ 2147483647 w 482"/>
                    <a:gd name="T19" fmla="*/ 2147483647 h 186"/>
                    <a:gd name="T20" fmla="*/ 2147483647 w 482"/>
                    <a:gd name="T21" fmla="*/ 2147483647 h 186"/>
                    <a:gd name="T22" fmla="*/ 2147483647 w 482"/>
                    <a:gd name="T23" fmla="*/ 2147483647 h 186"/>
                    <a:gd name="T24" fmla="*/ 2147483647 w 482"/>
                    <a:gd name="T25" fmla="*/ 2147483647 h 186"/>
                    <a:gd name="T26" fmla="*/ 2147483647 w 482"/>
                    <a:gd name="T27" fmla="*/ 2147483647 h 186"/>
                    <a:gd name="T28" fmla="*/ 2147483647 w 482"/>
                    <a:gd name="T29" fmla="*/ 2147483647 h 186"/>
                    <a:gd name="T30" fmla="*/ 2147483647 w 482"/>
                    <a:gd name="T31" fmla="*/ 2147483647 h 186"/>
                    <a:gd name="T32" fmla="*/ 2147483647 w 482"/>
                    <a:gd name="T33" fmla="*/ 2147483647 h 186"/>
                    <a:gd name="T34" fmla="*/ 2147483647 w 482"/>
                    <a:gd name="T35" fmla="*/ 2147483647 h 186"/>
                    <a:gd name="T36" fmla="*/ 2147483647 w 482"/>
                    <a:gd name="T37" fmla="*/ 2147483647 h 186"/>
                    <a:gd name="T38" fmla="*/ 2147483647 w 482"/>
                    <a:gd name="T39" fmla="*/ 2147483647 h 186"/>
                    <a:gd name="T40" fmla="*/ 2147483647 w 482"/>
                    <a:gd name="T41" fmla="*/ 2147483647 h 186"/>
                    <a:gd name="T42" fmla="*/ 2147483647 w 482"/>
                    <a:gd name="T43" fmla="*/ 2147483647 h 186"/>
                    <a:gd name="T44" fmla="*/ 2147483647 w 482"/>
                    <a:gd name="T45" fmla="*/ 2147483647 h 186"/>
                    <a:gd name="T46" fmla="*/ 2147483647 w 482"/>
                    <a:gd name="T47" fmla="*/ 2147483647 h 186"/>
                    <a:gd name="T48" fmla="*/ 2147483647 w 482"/>
                    <a:gd name="T49" fmla="*/ 2147483647 h 186"/>
                    <a:gd name="T50" fmla="*/ 2147483647 w 482"/>
                    <a:gd name="T51" fmla="*/ 2147483647 h 186"/>
                    <a:gd name="T52" fmla="*/ 2147483647 w 482"/>
                    <a:gd name="T53" fmla="*/ 2147483647 h 186"/>
                    <a:gd name="T54" fmla="*/ 2147483647 w 482"/>
                    <a:gd name="T55" fmla="*/ 2147483647 h 186"/>
                    <a:gd name="T56" fmla="*/ 2147483647 w 482"/>
                    <a:gd name="T57" fmla="*/ 2147483647 h 186"/>
                    <a:gd name="T58" fmla="*/ 2147483647 w 482"/>
                    <a:gd name="T59" fmla="*/ 2147483647 h 186"/>
                    <a:gd name="T60" fmla="*/ 2147483647 w 482"/>
                    <a:gd name="T61" fmla="*/ 2147483647 h 186"/>
                    <a:gd name="T62" fmla="*/ 2147483647 w 482"/>
                    <a:gd name="T63" fmla="*/ 2147483647 h 186"/>
                    <a:gd name="T64" fmla="*/ 2147483647 w 482"/>
                    <a:gd name="T65" fmla="*/ 2147483647 h 186"/>
                    <a:gd name="T66" fmla="*/ 2147483647 w 482"/>
                    <a:gd name="T67" fmla="*/ 2147483647 h 186"/>
                    <a:gd name="T68" fmla="*/ 2147483647 w 482"/>
                    <a:gd name="T69" fmla="*/ 2147483647 h 186"/>
                    <a:gd name="T70" fmla="*/ 2147483647 w 482"/>
                    <a:gd name="T71" fmla="*/ 2147483647 h 186"/>
                    <a:gd name="T72" fmla="*/ 2147483647 w 482"/>
                    <a:gd name="T73" fmla="*/ 2147483647 h 186"/>
                    <a:gd name="T74" fmla="*/ 2147483647 w 482"/>
                    <a:gd name="T75" fmla="*/ 2147483647 h 186"/>
                    <a:gd name="T76" fmla="*/ 2147483647 w 482"/>
                    <a:gd name="T77" fmla="*/ 2147483647 h 186"/>
                    <a:gd name="T78" fmla="*/ 2147483647 w 482"/>
                    <a:gd name="T79" fmla="*/ 2147483647 h 186"/>
                    <a:gd name="T80" fmla="*/ 2147483647 w 482"/>
                    <a:gd name="T81" fmla="*/ 2147483647 h 186"/>
                    <a:gd name="T82" fmla="*/ 2147483647 w 482"/>
                    <a:gd name="T83" fmla="*/ 2147483647 h 186"/>
                    <a:gd name="T84" fmla="*/ 2147483647 w 482"/>
                    <a:gd name="T85" fmla="*/ 2147483647 h 186"/>
                    <a:gd name="T86" fmla="*/ 2147483647 w 482"/>
                    <a:gd name="T87" fmla="*/ 2147483647 h 186"/>
                    <a:gd name="T88" fmla="*/ 2147483647 w 482"/>
                    <a:gd name="T89" fmla="*/ 2147483647 h 186"/>
                    <a:gd name="T90" fmla="*/ 2147483647 w 482"/>
                    <a:gd name="T91" fmla="*/ 2147483647 h 186"/>
                    <a:gd name="T92" fmla="*/ 2147483647 w 482"/>
                    <a:gd name="T93" fmla="*/ 2147483647 h 186"/>
                    <a:gd name="T94" fmla="*/ 2147483647 w 482"/>
                    <a:gd name="T95" fmla="*/ 2147483647 h 186"/>
                    <a:gd name="T96" fmla="*/ 2147483647 w 482"/>
                    <a:gd name="T97" fmla="*/ 2147483647 h 186"/>
                    <a:gd name="T98" fmla="*/ 2147483647 w 482"/>
                    <a:gd name="T99" fmla="*/ 0 h 186"/>
                    <a:gd name="T100" fmla="*/ 2147483647 w 482"/>
                    <a:gd name="T101" fmla="*/ 2147483647 h 186"/>
                    <a:gd name="T102" fmla="*/ 2147483647 w 482"/>
                    <a:gd name="T103" fmla="*/ 2147483647 h 186"/>
                    <a:gd name="T104" fmla="*/ 2147483647 w 482"/>
                    <a:gd name="T105" fmla="*/ 2147483647 h 186"/>
                    <a:gd name="T106" fmla="*/ 2147483647 w 482"/>
                    <a:gd name="T107" fmla="*/ 2147483647 h 186"/>
                    <a:gd name="T108" fmla="*/ 2147483647 w 482"/>
                    <a:gd name="T109" fmla="*/ 2147483647 h 186"/>
                    <a:gd name="T110" fmla="*/ 2147483647 w 482"/>
                    <a:gd name="T111" fmla="*/ 2147483647 h 186"/>
                    <a:gd name="T112" fmla="*/ 2147483647 w 482"/>
                    <a:gd name="T113" fmla="*/ 2147483647 h 186"/>
                    <a:gd name="T114" fmla="*/ 2147483647 w 482"/>
                    <a:gd name="T115" fmla="*/ 2147483647 h 186"/>
                    <a:gd name="T116" fmla="*/ 2147483647 w 482"/>
                    <a:gd name="T117" fmla="*/ 2147483647 h 186"/>
                    <a:gd name="T118" fmla="*/ 2147483647 w 482"/>
                    <a:gd name="T119" fmla="*/ 2147483647 h 186"/>
                    <a:gd name="T120" fmla="*/ 2147483647 w 482"/>
                    <a:gd name="T121" fmla="*/ 2147483647 h 186"/>
                    <a:gd name="T122" fmla="*/ 2147483647 w 482"/>
                    <a:gd name="T123" fmla="*/ 2147483647 h 186"/>
                    <a:gd name="T124" fmla="*/ 0 w 482"/>
                    <a:gd name="T125" fmla="*/ 2147483647 h 18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482"/>
                    <a:gd name="T190" fmla="*/ 0 h 186"/>
                    <a:gd name="T191" fmla="*/ 482 w 482"/>
                    <a:gd name="T192" fmla="*/ 186 h 18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482" h="186">
                      <a:moveTo>
                        <a:pt x="0" y="50"/>
                      </a:moveTo>
                      <a:lnTo>
                        <a:pt x="4" y="56"/>
                      </a:lnTo>
                      <a:lnTo>
                        <a:pt x="6" y="60"/>
                      </a:lnTo>
                      <a:lnTo>
                        <a:pt x="12" y="64"/>
                      </a:lnTo>
                      <a:lnTo>
                        <a:pt x="20" y="66"/>
                      </a:lnTo>
                      <a:lnTo>
                        <a:pt x="34" y="72"/>
                      </a:lnTo>
                      <a:lnTo>
                        <a:pt x="40" y="74"/>
                      </a:lnTo>
                      <a:lnTo>
                        <a:pt x="48" y="78"/>
                      </a:lnTo>
                      <a:lnTo>
                        <a:pt x="60" y="86"/>
                      </a:lnTo>
                      <a:lnTo>
                        <a:pt x="64" y="92"/>
                      </a:lnTo>
                      <a:lnTo>
                        <a:pt x="68" y="100"/>
                      </a:lnTo>
                      <a:lnTo>
                        <a:pt x="72" y="114"/>
                      </a:lnTo>
                      <a:lnTo>
                        <a:pt x="76" y="120"/>
                      </a:lnTo>
                      <a:lnTo>
                        <a:pt x="80" y="126"/>
                      </a:lnTo>
                      <a:lnTo>
                        <a:pt x="110" y="126"/>
                      </a:lnTo>
                      <a:lnTo>
                        <a:pt x="118" y="130"/>
                      </a:lnTo>
                      <a:lnTo>
                        <a:pt x="128" y="134"/>
                      </a:lnTo>
                      <a:lnTo>
                        <a:pt x="138" y="134"/>
                      </a:lnTo>
                      <a:lnTo>
                        <a:pt x="146" y="140"/>
                      </a:lnTo>
                      <a:lnTo>
                        <a:pt x="156" y="146"/>
                      </a:lnTo>
                      <a:lnTo>
                        <a:pt x="164" y="154"/>
                      </a:lnTo>
                      <a:lnTo>
                        <a:pt x="172" y="162"/>
                      </a:lnTo>
                      <a:lnTo>
                        <a:pt x="180" y="166"/>
                      </a:lnTo>
                      <a:lnTo>
                        <a:pt x="214" y="166"/>
                      </a:lnTo>
                      <a:lnTo>
                        <a:pt x="214" y="168"/>
                      </a:lnTo>
                      <a:lnTo>
                        <a:pt x="258" y="168"/>
                      </a:lnTo>
                      <a:lnTo>
                        <a:pt x="268" y="174"/>
                      </a:lnTo>
                      <a:lnTo>
                        <a:pt x="280" y="180"/>
                      </a:lnTo>
                      <a:lnTo>
                        <a:pt x="296" y="184"/>
                      </a:lnTo>
                      <a:lnTo>
                        <a:pt x="310" y="186"/>
                      </a:lnTo>
                      <a:lnTo>
                        <a:pt x="318" y="184"/>
                      </a:lnTo>
                      <a:lnTo>
                        <a:pt x="324" y="180"/>
                      </a:lnTo>
                      <a:lnTo>
                        <a:pt x="334" y="172"/>
                      </a:lnTo>
                      <a:lnTo>
                        <a:pt x="362" y="172"/>
                      </a:lnTo>
                      <a:lnTo>
                        <a:pt x="374" y="168"/>
                      </a:lnTo>
                      <a:lnTo>
                        <a:pt x="384" y="162"/>
                      </a:lnTo>
                      <a:lnTo>
                        <a:pt x="392" y="156"/>
                      </a:lnTo>
                      <a:lnTo>
                        <a:pt x="396" y="150"/>
                      </a:lnTo>
                      <a:lnTo>
                        <a:pt x="396" y="146"/>
                      </a:lnTo>
                      <a:lnTo>
                        <a:pt x="396" y="142"/>
                      </a:lnTo>
                      <a:lnTo>
                        <a:pt x="394" y="140"/>
                      </a:lnTo>
                      <a:lnTo>
                        <a:pt x="390" y="138"/>
                      </a:lnTo>
                      <a:lnTo>
                        <a:pt x="384" y="134"/>
                      </a:lnTo>
                      <a:lnTo>
                        <a:pt x="382" y="134"/>
                      </a:lnTo>
                      <a:lnTo>
                        <a:pt x="382" y="130"/>
                      </a:lnTo>
                      <a:lnTo>
                        <a:pt x="384" y="126"/>
                      </a:lnTo>
                      <a:lnTo>
                        <a:pt x="388" y="124"/>
                      </a:lnTo>
                      <a:lnTo>
                        <a:pt x="390" y="124"/>
                      </a:lnTo>
                      <a:lnTo>
                        <a:pt x="394" y="126"/>
                      </a:lnTo>
                      <a:lnTo>
                        <a:pt x="398" y="128"/>
                      </a:lnTo>
                      <a:lnTo>
                        <a:pt x="404" y="128"/>
                      </a:lnTo>
                      <a:lnTo>
                        <a:pt x="410" y="126"/>
                      </a:lnTo>
                      <a:lnTo>
                        <a:pt x="416" y="124"/>
                      </a:lnTo>
                      <a:lnTo>
                        <a:pt x="418" y="120"/>
                      </a:lnTo>
                      <a:lnTo>
                        <a:pt x="422" y="118"/>
                      </a:lnTo>
                      <a:lnTo>
                        <a:pt x="432" y="116"/>
                      </a:lnTo>
                      <a:lnTo>
                        <a:pt x="436" y="116"/>
                      </a:lnTo>
                      <a:lnTo>
                        <a:pt x="440" y="114"/>
                      </a:lnTo>
                      <a:lnTo>
                        <a:pt x="440" y="108"/>
                      </a:lnTo>
                      <a:lnTo>
                        <a:pt x="442" y="106"/>
                      </a:lnTo>
                      <a:lnTo>
                        <a:pt x="442" y="102"/>
                      </a:lnTo>
                      <a:lnTo>
                        <a:pt x="444" y="98"/>
                      </a:lnTo>
                      <a:lnTo>
                        <a:pt x="462" y="96"/>
                      </a:lnTo>
                      <a:lnTo>
                        <a:pt x="482" y="94"/>
                      </a:lnTo>
                      <a:lnTo>
                        <a:pt x="476" y="86"/>
                      </a:lnTo>
                      <a:lnTo>
                        <a:pt x="468" y="80"/>
                      </a:lnTo>
                      <a:lnTo>
                        <a:pt x="458" y="74"/>
                      </a:lnTo>
                      <a:lnTo>
                        <a:pt x="448" y="72"/>
                      </a:lnTo>
                      <a:lnTo>
                        <a:pt x="442" y="74"/>
                      </a:lnTo>
                      <a:lnTo>
                        <a:pt x="434" y="76"/>
                      </a:lnTo>
                      <a:lnTo>
                        <a:pt x="416" y="76"/>
                      </a:lnTo>
                      <a:lnTo>
                        <a:pt x="410" y="76"/>
                      </a:lnTo>
                      <a:lnTo>
                        <a:pt x="408" y="72"/>
                      </a:lnTo>
                      <a:lnTo>
                        <a:pt x="404" y="68"/>
                      </a:lnTo>
                      <a:lnTo>
                        <a:pt x="404" y="62"/>
                      </a:lnTo>
                      <a:lnTo>
                        <a:pt x="402" y="40"/>
                      </a:lnTo>
                      <a:lnTo>
                        <a:pt x="384" y="32"/>
                      </a:lnTo>
                      <a:lnTo>
                        <a:pt x="374" y="30"/>
                      </a:lnTo>
                      <a:lnTo>
                        <a:pt x="368" y="30"/>
                      </a:lnTo>
                      <a:lnTo>
                        <a:pt x="362" y="30"/>
                      </a:lnTo>
                      <a:lnTo>
                        <a:pt x="356" y="32"/>
                      </a:lnTo>
                      <a:lnTo>
                        <a:pt x="344" y="40"/>
                      </a:lnTo>
                      <a:lnTo>
                        <a:pt x="334" y="48"/>
                      </a:lnTo>
                      <a:lnTo>
                        <a:pt x="326" y="50"/>
                      </a:lnTo>
                      <a:lnTo>
                        <a:pt x="318" y="50"/>
                      </a:lnTo>
                      <a:lnTo>
                        <a:pt x="304" y="48"/>
                      </a:lnTo>
                      <a:lnTo>
                        <a:pt x="290" y="46"/>
                      </a:lnTo>
                      <a:lnTo>
                        <a:pt x="264" y="34"/>
                      </a:lnTo>
                      <a:lnTo>
                        <a:pt x="252" y="28"/>
                      </a:lnTo>
                      <a:lnTo>
                        <a:pt x="240" y="26"/>
                      </a:lnTo>
                      <a:lnTo>
                        <a:pt x="226" y="24"/>
                      </a:lnTo>
                      <a:lnTo>
                        <a:pt x="212" y="26"/>
                      </a:lnTo>
                      <a:lnTo>
                        <a:pt x="204" y="28"/>
                      </a:lnTo>
                      <a:lnTo>
                        <a:pt x="198" y="26"/>
                      </a:lnTo>
                      <a:lnTo>
                        <a:pt x="196" y="24"/>
                      </a:lnTo>
                      <a:lnTo>
                        <a:pt x="192" y="22"/>
                      </a:lnTo>
                      <a:lnTo>
                        <a:pt x="186" y="14"/>
                      </a:lnTo>
                      <a:lnTo>
                        <a:pt x="180" y="8"/>
                      </a:lnTo>
                      <a:lnTo>
                        <a:pt x="170" y="4"/>
                      </a:lnTo>
                      <a:lnTo>
                        <a:pt x="152" y="0"/>
                      </a:lnTo>
                      <a:lnTo>
                        <a:pt x="134" y="0"/>
                      </a:lnTo>
                      <a:lnTo>
                        <a:pt x="128" y="2"/>
                      </a:lnTo>
                      <a:lnTo>
                        <a:pt x="126" y="2"/>
                      </a:lnTo>
                      <a:lnTo>
                        <a:pt x="124" y="4"/>
                      </a:lnTo>
                      <a:lnTo>
                        <a:pt x="126" y="8"/>
                      </a:lnTo>
                      <a:lnTo>
                        <a:pt x="128" y="12"/>
                      </a:lnTo>
                      <a:lnTo>
                        <a:pt x="132" y="18"/>
                      </a:lnTo>
                      <a:lnTo>
                        <a:pt x="138" y="24"/>
                      </a:lnTo>
                      <a:lnTo>
                        <a:pt x="140" y="26"/>
                      </a:lnTo>
                      <a:lnTo>
                        <a:pt x="140" y="30"/>
                      </a:lnTo>
                      <a:lnTo>
                        <a:pt x="138" y="34"/>
                      </a:lnTo>
                      <a:lnTo>
                        <a:pt x="134" y="36"/>
                      </a:lnTo>
                      <a:lnTo>
                        <a:pt x="130" y="38"/>
                      </a:lnTo>
                      <a:lnTo>
                        <a:pt x="124" y="38"/>
                      </a:lnTo>
                      <a:lnTo>
                        <a:pt x="114" y="38"/>
                      </a:lnTo>
                      <a:lnTo>
                        <a:pt x="104" y="36"/>
                      </a:lnTo>
                      <a:lnTo>
                        <a:pt x="86" y="30"/>
                      </a:lnTo>
                      <a:lnTo>
                        <a:pt x="68" y="24"/>
                      </a:lnTo>
                      <a:lnTo>
                        <a:pt x="62" y="24"/>
                      </a:lnTo>
                      <a:lnTo>
                        <a:pt x="54" y="22"/>
                      </a:lnTo>
                      <a:lnTo>
                        <a:pt x="46" y="24"/>
                      </a:lnTo>
                      <a:lnTo>
                        <a:pt x="38" y="24"/>
                      </a:lnTo>
                      <a:lnTo>
                        <a:pt x="24" y="30"/>
                      </a:lnTo>
                      <a:lnTo>
                        <a:pt x="10" y="42"/>
                      </a:lnTo>
                      <a:lnTo>
                        <a:pt x="0" y="52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5" name="ïslîḑè">
                  <a:extLst>
                    <a:ext uri="{FF2B5EF4-FFF2-40B4-BE49-F238E27FC236}">
                      <a16:creationId xmlns:a16="http://schemas.microsoft.com/office/drawing/2014/main" id="{969ABDF5-EA5B-4F2E-B225-EFCBA5CC7541}"/>
                    </a:ext>
                  </a:extLst>
                </p:cNvPr>
                <p:cNvSpPr/>
                <p:nvPr/>
              </p:nvSpPr>
              <p:spPr bwMode="auto">
                <a:xfrm>
                  <a:off x="7559530" y="2545074"/>
                  <a:ext cx="132212" cy="152715"/>
                </a:xfrm>
                <a:custGeom>
                  <a:avLst/>
                  <a:gdLst>
                    <a:gd name="T0" fmla="*/ 2147483647 w 76"/>
                    <a:gd name="T1" fmla="*/ 2147483647 h 92"/>
                    <a:gd name="T2" fmla="*/ 2147483647 w 76"/>
                    <a:gd name="T3" fmla="*/ 2147483647 h 92"/>
                    <a:gd name="T4" fmla="*/ 2147483647 w 76"/>
                    <a:gd name="T5" fmla="*/ 2147483647 h 92"/>
                    <a:gd name="T6" fmla="*/ 2147483647 w 76"/>
                    <a:gd name="T7" fmla="*/ 2147483647 h 92"/>
                    <a:gd name="T8" fmla="*/ 2147483647 w 76"/>
                    <a:gd name="T9" fmla="*/ 2147483647 h 92"/>
                    <a:gd name="T10" fmla="*/ 2147483647 w 76"/>
                    <a:gd name="T11" fmla="*/ 2147483647 h 92"/>
                    <a:gd name="T12" fmla="*/ 2147483647 w 76"/>
                    <a:gd name="T13" fmla="*/ 2147483647 h 92"/>
                    <a:gd name="T14" fmla="*/ 2147483647 w 76"/>
                    <a:gd name="T15" fmla="*/ 2147483647 h 92"/>
                    <a:gd name="T16" fmla="*/ 2147483647 w 76"/>
                    <a:gd name="T17" fmla="*/ 2147483647 h 92"/>
                    <a:gd name="T18" fmla="*/ 2147483647 w 76"/>
                    <a:gd name="T19" fmla="*/ 2147483647 h 92"/>
                    <a:gd name="T20" fmla="*/ 2147483647 w 76"/>
                    <a:gd name="T21" fmla="*/ 2147483647 h 92"/>
                    <a:gd name="T22" fmla="*/ 2147483647 w 76"/>
                    <a:gd name="T23" fmla="*/ 2147483647 h 92"/>
                    <a:gd name="T24" fmla="*/ 2147483647 w 76"/>
                    <a:gd name="T25" fmla="*/ 2147483647 h 92"/>
                    <a:gd name="T26" fmla="*/ 2147483647 w 76"/>
                    <a:gd name="T27" fmla="*/ 2147483647 h 92"/>
                    <a:gd name="T28" fmla="*/ 2147483647 w 76"/>
                    <a:gd name="T29" fmla="*/ 2147483647 h 92"/>
                    <a:gd name="T30" fmla="*/ 2147483647 w 76"/>
                    <a:gd name="T31" fmla="*/ 0 h 92"/>
                    <a:gd name="T32" fmla="*/ 2147483647 w 76"/>
                    <a:gd name="T33" fmla="*/ 2147483647 h 92"/>
                    <a:gd name="T34" fmla="*/ 2147483647 w 76"/>
                    <a:gd name="T35" fmla="*/ 2147483647 h 92"/>
                    <a:gd name="T36" fmla="*/ 2147483647 w 76"/>
                    <a:gd name="T37" fmla="*/ 2147483647 h 92"/>
                    <a:gd name="T38" fmla="*/ 2147483647 w 76"/>
                    <a:gd name="T39" fmla="*/ 2147483647 h 92"/>
                    <a:gd name="T40" fmla="*/ 2147483647 w 76"/>
                    <a:gd name="T41" fmla="*/ 2147483647 h 92"/>
                    <a:gd name="T42" fmla="*/ 2147483647 w 76"/>
                    <a:gd name="T43" fmla="*/ 2147483647 h 92"/>
                    <a:gd name="T44" fmla="*/ 2147483647 w 76"/>
                    <a:gd name="T45" fmla="*/ 2147483647 h 92"/>
                    <a:gd name="T46" fmla="*/ 2147483647 w 76"/>
                    <a:gd name="T47" fmla="*/ 2147483647 h 92"/>
                    <a:gd name="T48" fmla="*/ 2147483647 w 76"/>
                    <a:gd name="T49" fmla="*/ 2147483647 h 92"/>
                    <a:gd name="T50" fmla="*/ 2147483647 w 76"/>
                    <a:gd name="T51" fmla="*/ 2147483647 h 92"/>
                    <a:gd name="T52" fmla="*/ 2147483647 w 76"/>
                    <a:gd name="T53" fmla="*/ 2147483647 h 92"/>
                    <a:gd name="T54" fmla="*/ 2147483647 w 76"/>
                    <a:gd name="T55" fmla="*/ 2147483647 h 92"/>
                    <a:gd name="T56" fmla="*/ 2147483647 w 76"/>
                    <a:gd name="T57" fmla="*/ 2147483647 h 92"/>
                    <a:gd name="T58" fmla="*/ 2147483647 w 76"/>
                    <a:gd name="T59" fmla="*/ 2147483647 h 92"/>
                    <a:gd name="T60" fmla="*/ 0 w 76"/>
                    <a:gd name="T61" fmla="*/ 2147483647 h 92"/>
                    <a:gd name="T62" fmla="*/ 2147483647 w 76"/>
                    <a:gd name="T63" fmla="*/ 2147483647 h 92"/>
                    <a:gd name="T64" fmla="*/ 2147483647 w 76"/>
                    <a:gd name="T65" fmla="*/ 2147483647 h 92"/>
                    <a:gd name="T66" fmla="*/ 2147483647 w 76"/>
                    <a:gd name="T67" fmla="*/ 2147483647 h 92"/>
                    <a:gd name="T68" fmla="*/ 2147483647 w 76"/>
                    <a:gd name="T69" fmla="*/ 2147483647 h 92"/>
                    <a:gd name="T70" fmla="*/ 2147483647 w 76"/>
                    <a:gd name="T71" fmla="*/ 2147483647 h 92"/>
                    <a:gd name="T72" fmla="*/ 2147483647 w 76"/>
                    <a:gd name="T73" fmla="*/ 2147483647 h 92"/>
                    <a:gd name="T74" fmla="*/ 2147483647 w 76"/>
                    <a:gd name="T75" fmla="*/ 2147483647 h 92"/>
                    <a:gd name="T76" fmla="*/ 2147483647 w 76"/>
                    <a:gd name="T77" fmla="*/ 2147483647 h 92"/>
                    <a:gd name="T78" fmla="*/ 2147483647 w 76"/>
                    <a:gd name="T79" fmla="*/ 2147483647 h 92"/>
                    <a:gd name="T80" fmla="*/ 2147483647 w 76"/>
                    <a:gd name="T81" fmla="*/ 2147483647 h 92"/>
                    <a:gd name="T82" fmla="*/ 2147483647 w 76"/>
                    <a:gd name="T83" fmla="*/ 2147483647 h 92"/>
                    <a:gd name="T84" fmla="*/ 2147483647 w 76"/>
                    <a:gd name="T85" fmla="*/ 2147483647 h 92"/>
                    <a:gd name="T86" fmla="*/ 2147483647 w 76"/>
                    <a:gd name="T87" fmla="*/ 2147483647 h 92"/>
                    <a:gd name="T88" fmla="*/ 2147483647 w 76"/>
                    <a:gd name="T89" fmla="*/ 2147483647 h 92"/>
                    <a:gd name="T90" fmla="*/ 2147483647 w 76"/>
                    <a:gd name="T91" fmla="*/ 2147483647 h 92"/>
                    <a:gd name="T92" fmla="*/ 2147483647 w 76"/>
                    <a:gd name="T93" fmla="*/ 2147483647 h 9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76"/>
                    <a:gd name="T142" fmla="*/ 0 h 92"/>
                    <a:gd name="T143" fmla="*/ 76 w 76"/>
                    <a:gd name="T144" fmla="*/ 92 h 92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76" h="92">
                      <a:moveTo>
                        <a:pt x="70" y="78"/>
                      </a:moveTo>
                      <a:lnTo>
                        <a:pt x="62" y="70"/>
                      </a:lnTo>
                      <a:lnTo>
                        <a:pt x="54" y="64"/>
                      </a:lnTo>
                      <a:lnTo>
                        <a:pt x="56" y="60"/>
                      </a:lnTo>
                      <a:lnTo>
                        <a:pt x="58" y="58"/>
                      </a:lnTo>
                      <a:lnTo>
                        <a:pt x="66" y="54"/>
                      </a:lnTo>
                      <a:lnTo>
                        <a:pt x="74" y="50"/>
                      </a:lnTo>
                      <a:lnTo>
                        <a:pt x="76" y="46"/>
                      </a:lnTo>
                      <a:lnTo>
                        <a:pt x="76" y="42"/>
                      </a:lnTo>
                      <a:lnTo>
                        <a:pt x="76" y="36"/>
                      </a:lnTo>
                      <a:lnTo>
                        <a:pt x="74" y="32"/>
                      </a:lnTo>
                      <a:lnTo>
                        <a:pt x="70" y="28"/>
                      </a:lnTo>
                      <a:lnTo>
                        <a:pt x="70" y="24"/>
                      </a:lnTo>
                      <a:lnTo>
                        <a:pt x="70" y="16"/>
                      </a:lnTo>
                      <a:lnTo>
                        <a:pt x="74" y="8"/>
                      </a:lnTo>
                      <a:lnTo>
                        <a:pt x="70" y="0"/>
                      </a:lnTo>
                      <a:lnTo>
                        <a:pt x="70" y="2"/>
                      </a:lnTo>
                      <a:lnTo>
                        <a:pt x="66" y="4"/>
                      </a:lnTo>
                      <a:lnTo>
                        <a:pt x="62" y="6"/>
                      </a:lnTo>
                      <a:lnTo>
                        <a:pt x="58" y="4"/>
                      </a:lnTo>
                      <a:lnTo>
                        <a:pt x="54" y="2"/>
                      </a:lnTo>
                      <a:lnTo>
                        <a:pt x="48" y="12"/>
                      </a:lnTo>
                      <a:lnTo>
                        <a:pt x="44" y="18"/>
                      </a:lnTo>
                      <a:lnTo>
                        <a:pt x="42" y="22"/>
                      </a:lnTo>
                      <a:lnTo>
                        <a:pt x="44" y="28"/>
                      </a:lnTo>
                      <a:lnTo>
                        <a:pt x="32" y="28"/>
                      </a:lnTo>
                      <a:lnTo>
                        <a:pt x="26" y="26"/>
                      </a:lnTo>
                      <a:lnTo>
                        <a:pt x="22" y="24"/>
                      </a:lnTo>
                      <a:lnTo>
                        <a:pt x="12" y="36"/>
                      </a:lnTo>
                      <a:lnTo>
                        <a:pt x="4" y="48"/>
                      </a:lnTo>
                      <a:lnTo>
                        <a:pt x="0" y="56"/>
                      </a:lnTo>
                      <a:lnTo>
                        <a:pt x="10" y="56"/>
                      </a:lnTo>
                      <a:lnTo>
                        <a:pt x="18" y="60"/>
                      </a:lnTo>
                      <a:lnTo>
                        <a:pt x="24" y="70"/>
                      </a:lnTo>
                      <a:lnTo>
                        <a:pt x="28" y="80"/>
                      </a:lnTo>
                      <a:lnTo>
                        <a:pt x="24" y="84"/>
                      </a:lnTo>
                      <a:lnTo>
                        <a:pt x="24" y="86"/>
                      </a:lnTo>
                      <a:lnTo>
                        <a:pt x="26" y="88"/>
                      </a:lnTo>
                      <a:lnTo>
                        <a:pt x="32" y="90"/>
                      </a:lnTo>
                      <a:lnTo>
                        <a:pt x="46" y="90"/>
                      </a:lnTo>
                      <a:lnTo>
                        <a:pt x="56" y="92"/>
                      </a:lnTo>
                      <a:lnTo>
                        <a:pt x="56" y="88"/>
                      </a:lnTo>
                      <a:lnTo>
                        <a:pt x="68" y="88"/>
                      </a:lnTo>
                      <a:lnTo>
                        <a:pt x="72" y="86"/>
                      </a:lnTo>
                      <a:lnTo>
                        <a:pt x="74" y="84"/>
                      </a:lnTo>
                      <a:lnTo>
                        <a:pt x="74" y="80"/>
                      </a:lnTo>
                      <a:lnTo>
                        <a:pt x="7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6" name="ïṩľiḋe">
                  <a:extLst>
                    <a:ext uri="{FF2B5EF4-FFF2-40B4-BE49-F238E27FC236}">
                      <a16:creationId xmlns:a16="http://schemas.microsoft.com/office/drawing/2014/main" id="{FE4D5578-781B-44FC-9864-C8DD12E85BF1}"/>
                    </a:ext>
                  </a:extLst>
                </p:cNvPr>
                <p:cNvSpPr/>
                <p:nvPr/>
              </p:nvSpPr>
              <p:spPr bwMode="auto">
                <a:xfrm>
                  <a:off x="7655935" y="2678176"/>
                  <a:ext cx="112932" cy="127496"/>
                </a:xfrm>
                <a:custGeom>
                  <a:avLst/>
                  <a:gdLst>
                    <a:gd name="T0" fmla="*/ 2147483647 w 64"/>
                    <a:gd name="T1" fmla="*/ 0 h 76"/>
                    <a:gd name="T2" fmla="*/ 2147483647 w 64"/>
                    <a:gd name="T3" fmla="*/ 2147483647 h 76"/>
                    <a:gd name="T4" fmla="*/ 2147483647 w 64"/>
                    <a:gd name="T5" fmla="*/ 2147483647 h 76"/>
                    <a:gd name="T6" fmla="*/ 2147483647 w 64"/>
                    <a:gd name="T7" fmla="*/ 2147483647 h 76"/>
                    <a:gd name="T8" fmla="*/ 2147483647 w 64"/>
                    <a:gd name="T9" fmla="*/ 2147483647 h 76"/>
                    <a:gd name="T10" fmla="*/ 0 w 64"/>
                    <a:gd name="T11" fmla="*/ 2147483647 h 76"/>
                    <a:gd name="T12" fmla="*/ 0 w 64"/>
                    <a:gd name="T13" fmla="*/ 2147483647 h 76"/>
                    <a:gd name="T14" fmla="*/ 2147483647 w 64"/>
                    <a:gd name="T15" fmla="*/ 2147483647 h 76"/>
                    <a:gd name="T16" fmla="*/ 2147483647 w 64"/>
                    <a:gd name="T17" fmla="*/ 2147483647 h 76"/>
                    <a:gd name="T18" fmla="*/ 2147483647 w 64"/>
                    <a:gd name="T19" fmla="*/ 2147483647 h 76"/>
                    <a:gd name="T20" fmla="*/ 2147483647 w 64"/>
                    <a:gd name="T21" fmla="*/ 2147483647 h 76"/>
                    <a:gd name="T22" fmla="*/ 2147483647 w 64"/>
                    <a:gd name="T23" fmla="*/ 2147483647 h 76"/>
                    <a:gd name="T24" fmla="*/ 2147483647 w 64"/>
                    <a:gd name="T25" fmla="*/ 2147483647 h 76"/>
                    <a:gd name="T26" fmla="*/ 2147483647 w 64"/>
                    <a:gd name="T27" fmla="*/ 2147483647 h 76"/>
                    <a:gd name="T28" fmla="*/ 2147483647 w 64"/>
                    <a:gd name="T29" fmla="*/ 2147483647 h 76"/>
                    <a:gd name="T30" fmla="*/ 2147483647 w 64"/>
                    <a:gd name="T31" fmla="*/ 2147483647 h 76"/>
                    <a:gd name="T32" fmla="*/ 2147483647 w 64"/>
                    <a:gd name="T33" fmla="*/ 2147483647 h 76"/>
                    <a:gd name="T34" fmla="*/ 2147483647 w 64"/>
                    <a:gd name="T35" fmla="*/ 2147483647 h 76"/>
                    <a:gd name="T36" fmla="*/ 2147483647 w 64"/>
                    <a:gd name="T37" fmla="*/ 2147483647 h 76"/>
                    <a:gd name="T38" fmla="*/ 2147483647 w 64"/>
                    <a:gd name="T39" fmla="*/ 2147483647 h 76"/>
                    <a:gd name="T40" fmla="*/ 2147483647 w 64"/>
                    <a:gd name="T41" fmla="*/ 2147483647 h 76"/>
                    <a:gd name="T42" fmla="*/ 2147483647 w 64"/>
                    <a:gd name="T43" fmla="*/ 2147483647 h 76"/>
                    <a:gd name="T44" fmla="*/ 2147483647 w 64"/>
                    <a:gd name="T45" fmla="*/ 2147483647 h 76"/>
                    <a:gd name="T46" fmla="*/ 2147483647 w 64"/>
                    <a:gd name="T47" fmla="*/ 2147483647 h 76"/>
                    <a:gd name="T48" fmla="*/ 2147483647 w 64"/>
                    <a:gd name="T49" fmla="*/ 0 h 7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4"/>
                    <a:gd name="T76" fmla="*/ 0 h 76"/>
                    <a:gd name="T77" fmla="*/ 64 w 64"/>
                    <a:gd name="T78" fmla="*/ 76 h 7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4" h="76">
                      <a:moveTo>
                        <a:pt x="18" y="0"/>
                      </a:moveTo>
                      <a:lnTo>
                        <a:pt x="18" y="2"/>
                      </a:lnTo>
                      <a:lnTo>
                        <a:pt x="18" y="4"/>
                      </a:lnTo>
                      <a:lnTo>
                        <a:pt x="16" y="6"/>
                      </a:lnTo>
                      <a:lnTo>
                        <a:pt x="12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6" y="28"/>
                      </a:lnTo>
                      <a:lnTo>
                        <a:pt x="8" y="40"/>
                      </a:lnTo>
                      <a:lnTo>
                        <a:pt x="14" y="56"/>
                      </a:lnTo>
                      <a:lnTo>
                        <a:pt x="20" y="70"/>
                      </a:lnTo>
                      <a:lnTo>
                        <a:pt x="24" y="74"/>
                      </a:lnTo>
                      <a:lnTo>
                        <a:pt x="30" y="76"/>
                      </a:lnTo>
                      <a:lnTo>
                        <a:pt x="40" y="74"/>
                      </a:lnTo>
                      <a:lnTo>
                        <a:pt x="50" y="70"/>
                      </a:lnTo>
                      <a:lnTo>
                        <a:pt x="60" y="64"/>
                      </a:lnTo>
                      <a:lnTo>
                        <a:pt x="64" y="60"/>
                      </a:lnTo>
                      <a:lnTo>
                        <a:pt x="64" y="58"/>
                      </a:lnTo>
                      <a:lnTo>
                        <a:pt x="64" y="50"/>
                      </a:lnTo>
                      <a:lnTo>
                        <a:pt x="58" y="42"/>
                      </a:lnTo>
                      <a:lnTo>
                        <a:pt x="52" y="32"/>
                      </a:lnTo>
                      <a:lnTo>
                        <a:pt x="46" y="26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7" name="íṣḻíďè">
                  <a:extLst>
                    <a:ext uri="{FF2B5EF4-FFF2-40B4-BE49-F238E27FC236}">
                      <a16:creationId xmlns:a16="http://schemas.microsoft.com/office/drawing/2014/main" id="{F6B7BC81-3DD1-416D-A802-61FC5CB11CDE}"/>
                    </a:ext>
                  </a:extLst>
                </p:cNvPr>
                <p:cNvSpPr/>
                <p:nvPr/>
              </p:nvSpPr>
              <p:spPr bwMode="auto">
                <a:xfrm>
                  <a:off x="4945574" y="3161539"/>
                  <a:ext cx="461368" cy="591247"/>
                </a:xfrm>
                <a:custGeom>
                  <a:avLst/>
                  <a:gdLst>
                    <a:gd name="T0" fmla="*/ 2147483647 w 264"/>
                    <a:gd name="T1" fmla="*/ 2147483647 h 354"/>
                    <a:gd name="T2" fmla="*/ 2147483647 w 264"/>
                    <a:gd name="T3" fmla="*/ 2147483647 h 354"/>
                    <a:gd name="T4" fmla="*/ 2147483647 w 264"/>
                    <a:gd name="T5" fmla="*/ 2147483647 h 354"/>
                    <a:gd name="T6" fmla="*/ 2147483647 w 264"/>
                    <a:gd name="T7" fmla="*/ 2147483647 h 354"/>
                    <a:gd name="T8" fmla="*/ 2147483647 w 264"/>
                    <a:gd name="T9" fmla="*/ 2147483647 h 354"/>
                    <a:gd name="T10" fmla="*/ 2147483647 w 264"/>
                    <a:gd name="T11" fmla="*/ 2147483647 h 354"/>
                    <a:gd name="T12" fmla="*/ 2147483647 w 264"/>
                    <a:gd name="T13" fmla="*/ 2147483647 h 354"/>
                    <a:gd name="T14" fmla="*/ 2147483647 w 264"/>
                    <a:gd name="T15" fmla="*/ 2147483647 h 354"/>
                    <a:gd name="T16" fmla="*/ 2147483647 w 264"/>
                    <a:gd name="T17" fmla="*/ 2147483647 h 354"/>
                    <a:gd name="T18" fmla="*/ 2147483647 w 264"/>
                    <a:gd name="T19" fmla="*/ 2147483647 h 354"/>
                    <a:gd name="T20" fmla="*/ 2147483647 w 264"/>
                    <a:gd name="T21" fmla="*/ 2147483647 h 354"/>
                    <a:gd name="T22" fmla="*/ 2147483647 w 264"/>
                    <a:gd name="T23" fmla="*/ 2147483647 h 354"/>
                    <a:gd name="T24" fmla="*/ 2147483647 w 264"/>
                    <a:gd name="T25" fmla="*/ 2147483647 h 354"/>
                    <a:gd name="T26" fmla="*/ 2147483647 w 264"/>
                    <a:gd name="T27" fmla="*/ 2147483647 h 354"/>
                    <a:gd name="T28" fmla="*/ 2147483647 w 264"/>
                    <a:gd name="T29" fmla="*/ 2147483647 h 354"/>
                    <a:gd name="T30" fmla="*/ 2147483647 w 264"/>
                    <a:gd name="T31" fmla="*/ 2147483647 h 354"/>
                    <a:gd name="T32" fmla="*/ 2147483647 w 264"/>
                    <a:gd name="T33" fmla="*/ 2147483647 h 354"/>
                    <a:gd name="T34" fmla="*/ 2147483647 w 264"/>
                    <a:gd name="T35" fmla="*/ 2147483647 h 354"/>
                    <a:gd name="T36" fmla="*/ 2147483647 w 264"/>
                    <a:gd name="T37" fmla="*/ 2147483647 h 354"/>
                    <a:gd name="T38" fmla="*/ 2147483647 w 264"/>
                    <a:gd name="T39" fmla="*/ 2147483647 h 354"/>
                    <a:gd name="T40" fmla="*/ 2147483647 w 264"/>
                    <a:gd name="T41" fmla="*/ 2147483647 h 354"/>
                    <a:gd name="T42" fmla="*/ 2147483647 w 264"/>
                    <a:gd name="T43" fmla="*/ 2147483647 h 354"/>
                    <a:gd name="T44" fmla="*/ 2147483647 w 264"/>
                    <a:gd name="T45" fmla="*/ 2147483647 h 354"/>
                    <a:gd name="T46" fmla="*/ 2147483647 w 264"/>
                    <a:gd name="T47" fmla="*/ 2147483647 h 354"/>
                    <a:gd name="T48" fmla="*/ 2147483647 w 264"/>
                    <a:gd name="T49" fmla="*/ 2147483647 h 354"/>
                    <a:gd name="T50" fmla="*/ 2147483647 w 264"/>
                    <a:gd name="T51" fmla="*/ 2147483647 h 354"/>
                    <a:gd name="T52" fmla="*/ 2147483647 w 264"/>
                    <a:gd name="T53" fmla="*/ 2147483647 h 354"/>
                    <a:gd name="T54" fmla="*/ 2147483647 w 264"/>
                    <a:gd name="T55" fmla="*/ 2147483647 h 354"/>
                    <a:gd name="T56" fmla="*/ 2147483647 w 264"/>
                    <a:gd name="T57" fmla="*/ 2147483647 h 354"/>
                    <a:gd name="T58" fmla="*/ 2147483647 w 264"/>
                    <a:gd name="T59" fmla="*/ 2147483647 h 354"/>
                    <a:gd name="T60" fmla="*/ 2147483647 w 264"/>
                    <a:gd name="T61" fmla="*/ 2147483647 h 354"/>
                    <a:gd name="T62" fmla="*/ 2147483647 w 264"/>
                    <a:gd name="T63" fmla="*/ 2147483647 h 354"/>
                    <a:gd name="T64" fmla="*/ 2147483647 w 264"/>
                    <a:gd name="T65" fmla="*/ 2147483647 h 354"/>
                    <a:gd name="T66" fmla="*/ 2147483647 w 264"/>
                    <a:gd name="T67" fmla="*/ 2147483647 h 354"/>
                    <a:gd name="T68" fmla="*/ 2147483647 w 264"/>
                    <a:gd name="T69" fmla="*/ 2147483647 h 354"/>
                    <a:gd name="T70" fmla="*/ 2147483647 w 264"/>
                    <a:gd name="T71" fmla="*/ 2147483647 h 354"/>
                    <a:gd name="T72" fmla="*/ 2147483647 w 264"/>
                    <a:gd name="T73" fmla="*/ 2147483647 h 354"/>
                    <a:gd name="T74" fmla="*/ 2147483647 w 264"/>
                    <a:gd name="T75" fmla="*/ 2147483647 h 354"/>
                    <a:gd name="T76" fmla="*/ 2147483647 w 264"/>
                    <a:gd name="T77" fmla="*/ 2147483647 h 354"/>
                    <a:gd name="T78" fmla="*/ 2147483647 w 264"/>
                    <a:gd name="T79" fmla="*/ 2147483647 h 354"/>
                    <a:gd name="T80" fmla="*/ 2147483647 w 264"/>
                    <a:gd name="T81" fmla="*/ 2147483647 h 354"/>
                    <a:gd name="T82" fmla="*/ 2147483647 w 264"/>
                    <a:gd name="T83" fmla="*/ 2147483647 h 354"/>
                    <a:gd name="T84" fmla="*/ 2147483647 w 264"/>
                    <a:gd name="T85" fmla="*/ 2147483647 h 354"/>
                    <a:gd name="T86" fmla="*/ 2147483647 w 264"/>
                    <a:gd name="T87" fmla="*/ 2147483647 h 354"/>
                    <a:gd name="T88" fmla="*/ 2147483647 w 264"/>
                    <a:gd name="T89" fmla="*/ 2147483647 h 354"/>
                    <a:gd name="T90" fmla="*/ 2147483647 w 264"/>
                    <a:gd name="T91" fmla="*/ 0 h 354"/>
                    <a:gd name="T92" fmla="*/ 2147483647 w 264"/>
                    <a:gd name="T93" fmla="*/ 2147483647 h 354"/>
                    <a:gd name="T94" fmla="*/ 2147483647 w 264"/>
                    <a:gd name="T95" fmla="*/ 2147483647 h 354"/>
                    <a:gd name="T96" fmla="*/ 2147483647 w 264"/>
                    <a:gd name="T97" fmla="*/ 2147483647 h 354"/>
                    <a:gd name="T98" fmla="*/ 2147483647 w 264"/>
                    <a:gd name="T99" fmla="*/ 2147483647 h 354"/>
                    <a:gd name="T100" fmla="*/ 2147483647 w 264"/>
                    <a:gd name="T101" fmla="*/ 2147483647 h 354"/>
                    <a:gd name="T102" fmla="*/ 2147483647 w 264"/>
                    <a:gd name="T103" fmla="*/ 2147483647 h 354"/>
                    <a:gd name="T104" fmla="*/ 2147483647 w 264"/>
                    <a:gd name="T105" fmla="*/ 2147483647 h 354"/>
                    <a:gd name="T106" fmla="*/ 2147483647 w 264"/>
                    <a:gd name="T107" fmla="*/ 2147483647 h 354"/>
                    <a:gd name="T108" fmla="*/ 2147483647 w 264"/>
                    <a:gd name="T109" fmla="*/ 2147483647 h 354"/>
                    <a:gd name="T110" fmla="*/ 0 w 264"/>
                    <a:gd name="T111" fmla="*/ 2147483647 h 354"/>
                    <a:gd name="T112" fmla="*/ 2147483647 w 264"/>
                    <a:gd name="T113" fmla="*/ 2147483647 h 354"/>
                    <a:gd name="T114" fmla="*/ 2147483647 w 264"/>
                    <a:gd name="T115" fmla="*/ 2147483647 h 354"/>
                    <a:gd name="T116" fmla="*/ 2147483647 w 264"/>
                    <a:gd name="T117" fmla="*/ 2147483647 h 354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64"/>
                    <a:gd name="T178" fmla="*/ 0 h 354"/>
                    <a:gd name="T179" fmla="*/ 264 w 264"/>
                    <a:gd name="T180" fmla="*/ 354 h 354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64" h="354">
                      <a:moveTo>
                        <a:pt x="18" y="220"/>
                      </a:moveTo>
                      <a:lnTo>
                        <a:pt x="20" y="220"/>
                      </a:lnTo>
                      <a:lnTo>
                        <a:pt x="20" y="226"/>
                      </a:lnTo>
                      <a:lnTo>
                        <a:pt x="24" y="232"/>
                      </a:lnTo>
                      <a:lnTo>
                        <a:pt x="26" y="240"/>
                      </a:lnTo>
                      <a:lnTo>
                        <a:pt x="28" y="248"/>
                      </a:lnTo>
                      <a:lnTo>
                        <a:pt x="28" y="260"/>
                      </a:lnTo>
                      <a:lnTo>
                        <a:pt x="40" y="260"/>
                      </a:lnTo>
                      <a:lnTo>
                        <a:pt x="40" y="264"/>
                      </a:lnTo>
                      <a:lnTo>
                        <a:pt x="42" y="266"/>
                      </a:lnTo>
                      <a:lnTo>
                        <a:pt x="46" y="270"/>
                      </a:lnTo>
                      <a:lnTo>
                        <a:pt x="52" y="274"/>
                      </a:lnTo>
                      <a:lnTo>
                        <a:pt x="54" y="276"/>
                      </a:lnTo>
                      <a:lnTo>
                        <a:pt x="54" y="282"/>
                      </a:lnTo>
                      <a:lnTo>
                        <a:pt x="58" y="288"/>
                      </a:lnTo>
                      <a:lnTo>
                        <a:pt x="62" y="290"/>
                      </a:lnTo>
                      <a:lnTo>
                        <a:pt x="70" y="300"/>
                      </a:lnTo>
                      <a:lnTo>
                        <a:pt x="80" y="308"/>
                      </a:lnTo>
                      <a:lnTo>
                        <a:pt x="84" y="312"/>
                      </a:lnTo>
                      <a:lnTo>
                        <a:pt x="88" y="316"/>
                      </a:lnTo>
                      <a:lnTo>
                        <a:pt x="88" y="322"/>
                      </a:lnTo>
                      <a:lnTo>
                        <a:pt x="88" y="326"/>
                      </a:lnTo>
                      <a:lnTo>
                        <a:pt x="90" y="328"/>
                      </a:lnTo>
                      <a:lnTo>
                        <a:pt x="98" y="336"/>
                      </a:lnTo>
                      <a:lnTo>
                        <a:pt x="104" y="338"/>
                      </a:lnTo>
                      <a:lnTo>
                        <a:pt x="112" y="342"/>
                      </a:lnTo>
                      <a:lnTo>
                        <a:pt x="112" y="338"/>
                      </a:lnTo>
                      <a:lnTo>
                        <a:pt x="116" y="338"/>
                      </a:lnTo>
                      <a:lnTo>
                        <a:pt x="120" y="342"/>
                      </a:lnTo>
                      <a:lnTo>
                        <a:pt x="124" y="338"/>
                      </a:lnTo>
                      <a:lnTo>
                        <a:pt x="132" y="338"/>
                      </a:lnTo>
                      <a:lnTo>
                        <a:pt x="134" y="342"/>
                      </a:lnTo>
                      <a:lnTo>
                        <a:pt x="136" y="346"/>
                      </a:lnTo>
                      <a:lnTo>
                        <a:pt x="146" y="354"/>
                      </a:lnTo>
                      <a:lnTo>
                        <a:pt x="150" y="352"/>
                      </a:lnTo>
                      <a:lnTo>
                        <a:pt x="156" y="350"/>
                      </a:lnTo>
                      <a:lnTo>
                        <a:pt x="178" y="350"/>
                      </a:lnTo>
                      <a:lnTo>
                        <a:pt x="186" y="350"/>
                      </a:lnTo>
                      <a:lnTo>
                        <a:pt x="192" y="346"/>
                      </a:lnTo>
                      <a:lnTo>
                        <a:pt x="198" y="342"/>
                      </a:lnTo>
                      <a:lnTo>
                        <a:pt x="202" y="338"/>
                      </a:lnTo>
                      <a:lnTo>
                        <a:pt x="228" y="338"/>
                      </a:lnTo>
                      <a:lnTo>
                        <a:pt x="224" y="330"/>
                      </a:lnTo>
                      <a:lnTo>
                        <a:pt x="220" y="324"/>
                      </a:lnTo>
                      <a:lnTo>
                        <a:pt x="216" y="318"/>
                      </a:lnTo>
                      <a:lnTo>
                        <a:pt x="212" y="314"/>
                      </a:lnTo>
                      <a:lnTo>
                        <a:pt x="210" y="300"/>
                      </a:lnTo>
                      <a:lnTo>
                        <a:pt x="206" y="296"/>
                      </a:lnTo>
                      <a:lnTo>
                        <a:pt x="204" y="292"/>
                      </a:lnTo>
                      <a:lnTo>
                        <a:pt x="190" y="284"/>
                      </a:lnTo>
                      <a:lnTo>
                        <a:pt x="184" y="278"/>
                      </a:lnTo>
                      <a:lnTo>
                        <a:pt x="180" y="274"/>
                      </a:lnTo>
                      <a:lnTo>
                        <a:pt x="180" y="272"/>
                      </a:lnTo>
                      <a:lnTo>
                        <a:pt x="182" y="270"/>
                      </a:lnTo>
                      <a:lnTo>
                        <a:pt x="186" y="268"/>
                      </a:lnTo>
                      <a:lnTo>
                        <a:pt x="192" y="266"/>
                      </a:lnTo>
                      <a:lnTo>
                        <a:pt x="196" y="262"/>
                      </a:lnTo>
                      <a:lnTo>
                        <a:pt x="198" y="252"/>
                      </a:lnTo>
                      <a:lnTo>
                        <a:pt x="198" y="244"/>
                      </a:lnTo>
                      <a:lnTo>
                        <a:pt x="198" y="234"/>
                      </a:lnTo>
                      <a:lnTo>
                        <a:pt x="200" y="226"/>
                      </a:lnTo>
                      <a:lnTo>
                        <a:pt x="204" y="224"/>
                      </a:lnTo>
                      <a:lnTo>
                        <a:pt x="210" y="222"/>
                      </a:lnTo>
                      <a:lnTo>
                        <a:pt x="212" y="212"/>
                      </a:lnTo>
                      <a:lnTo>
                        <a:pt x="214" y="204"/>
                      </a:lnTo>
                      <a:lnTo>
                        <a:pt x="222" y="190"/>
                      </a:lnTo>
                      <a:lnTo>
                        <a:pt x="232" y="178"/>
                      </a:lnTo>
                      <a:lnTo>
                        <a:pt x="232" y="170"/>
                      </a:lnTo>
                      <a:lnTo>
                        <a:pt x="232" y="162"/>
                      </a:lnTo>
                      <a:lnTo>
                        <a:pt x="232" y="138"/>
                      </a:lnTo>
                      <a:lnTo>
                        <a:pt x="234" y="134"/>
                      </a:lnTo>
                      <a:lnTo>
                        <a:pt x="236" y="126"/>
                      </a:lnTo>
                      <a:lnTo>
                        <a:pt x="238" y="120"/>
                      </a:lnTo>
                      <a:lnTo>
                        <a:pt x="238" y="108"/>
                      </a:lnTo>
                      <a:lnTo>
                        <a:pt x="246" y="106"/>
                      </a:lnTo>
                      <a:lnTo>
                        <a:pt x="254" y="102"/>
                      </a:lnTo>
                      <a:lnTo>
                        <a:pt x="260" y="96"/>
                      </a:lnTo>
                      <a:lnTo>
                        <a:pt x="264" y="92"/>
                      </a:lnTo>
                      <a:lnTo>
                        <a:pt x="260" y="88"/>
                      </a:lnTo>
                      <a:lnTo>
                        <a:pt x="258" y="84"/>
                      </a:lnTo>
                      <a:lnTo>
                        <a:pt x="254" y="80"/>
                      </a:lnTo>
                      <a:lnTo>
                        <a:pt x="250" y="76"/>
                      </a:lnTo>
                      <a:lnTo>
                        <a:pt x="246" y="68"/>
                      </a:lnTo>
                      <a:lnTo>
                        <a:pt x="242" y="58"/>
                      </a:lnTo>
                      <a:lnTo>
                        <a:pt x="238" y="38"/>
                      </a:lnTo>
                      <a:lnTo>
                        <a:pt x="236" y="28"/>
                      </a:lnTo>
                      <a:lnTo>
                        <a:pt x="232" y="18"/>
                      </a:lnTo>
                      <a:lnTo>
                        <a:pt x="230" y="12"/>
                      </a:lnTo>
                      <a:lnTo>
                        <a:pt x="222" y="8"/>
                      </a:lnTo>
                      <a:lnTo>
                        <a:pt x="216" y="4"/>
                      </a:lnTo>
                      <a:lnTo>
                        <a:pt x="212" y="0"/>
                      </a:lnTo>
                      <a:lnTo>
                        <a:pt x="206" y="0"/>
                      </a:lnTo>
                      <a:lnTo>
                        <a:pt x="204" y="4"/>
                      </a:lnTo>
                      <a:lnTo>
                        <a:pt x="194" y="10"/>
                      </a:lnTo>
                      <a:lnTo>
                        <a:pt x="188" y="16"/>
                      </a:lnTo>
                      <a:lnTo>
                        <a:pt x="178" y="22"/>
                      </a:lnTo>
                      <a:lnTo>
                        <a:pt x="174" y="16"/>
                      </a:lnTo>
                      <a:lnTo>
                        <a:pt x="44" y="16"/>
                      </a:lnTo>
                      <a:lnTo>
                        <a:pt x="44" y="54"/>
                      </a:lnTo>
                      <a:lnTo>
                        <a:pt x="32" y="54"/>
                      </a:lnTo>
                      <a:lnTo>
                        <a:pt x="28" y="62"/>
                      </a:lnTo>
                      <a:lnTo>
                        <a:pt x="34" y="130"/>
                      </a:lnTo>
                      <a:lnTo>
                        <a:pt x="24" y="132"/>
                      </a:lnTo>
                      <a:lnTo>
                        <a:pt x="18" y="136"/>
                      </a:lnTo>
                      <a:lnTo>
                        <a:pt x="14" y="142"/>
                      </a:lnTo>
                      <a:lnTo>
                        <a:pt x="12" y="150"/>
                      </a:lnTo>
                      <a:lnTo>
                        <a:pt x="8" y="156"/>
                      </a:lnTo>
                      <a:lnTo>
                        <a:pt x="6" y="164"/>
                      </a:lnTo>
                      <a:lnTo>
                        <a:pt x="6" y="182"/>
                      </a:lnTo>
                      <a:lnTo>
                        <a:pt x="4" y="186"/>
                      </a:lnTo>
                      <a:lnTo>
                        <a:pt x="0" y="192"/>
                      </a:lnTo>
                      <a:lnTo>
                        <a:pt x="0" y="194"/>
                      </a:lnTo>
                      <a:lnTo>
                        <a:pt x="2" y="194"/>
                      </a:lnTo>
                      <a:lnTo>
                        <a:pt x="10" y="198"/>
                      </a:lnTo>
                      <a:lnTo>
                        <a:pt x="12" y="206"/>
                      </a:lnTo>
                      <a:lnTo>
                        <a:pt x="14" y="208"/>
                      </a:lnTo>
                      <a:lnTo>
                        <a:pt x="16" y="212"/>
                      </a:lnTo>
                      <a:lnTo>
                        <a:pt x="18" y="218"/>
                      </a:lnTo>
                      <a:lnTo>
                        <a:pt x="18" y="2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8" name="ïṩļíḍè">
                  <a:extLst>
                    <a:ext uri="{FF2B5EF4-FFF2-40B4-BE49-F238E27FC236}">
                      <a16:creationId xmlns:a16="http://schemas.microsoft.com/office/drawing/2014/main" id="{F3C38693-8FCB-4FC3-8C2B-71E00E635303}"/>
                    </a:ext>
                  </a:extLst>
                </p:cNvPr>
                <p:cNvSpPr/>
                <p:nvPr/>
              </p:nvSpPr>
              <p:spPr bwMode="auto">
                <a:xfrm>
                  <a:off x="5488198" y="3497793"/>
                  <a:ext cx="291969" cy="404906"/>
                </a:xfrm>
                <a:custGeom>
                  <a:avLst/>
                  <a:gdLst>
                    <a:gd name="T0" fmla="*/ 2147483647 w 168"/>
                    <a:gd name="T1" fmla="*/ 2147483647 h 244"/>
                    <a:gd name="T2" fmla="*/ 2147483647 w 168"/>
                    <a:gd name="T3" fmla="*/ 2147483647 h 244"/>
                    <a:gd name="T4" fmla="*/ 2147483647 w 168"/>
                    <a:gd name="T5" fmla="*/ 2147483647 h 244"/>
                    <a:gd name="T6" fmla="*/ 2147483647 w 168"/>
                    <a:gd name="T7" fmla="*/ 2147483647 h 244"/>
                    <a:gd name="T8" fmla="*/ 2147483647 w 168"/>
                    <a:gd name="T9" fmla="*/ 2147483647 h 244"/>
                    <a:gd name="T10" fmla="*/ 2147483647 w 168"/>
                    <a:gd name="T11" fmla="*/ 2147483647 h 244"/>
                    <a:gd name="T12" fmla="*/ 2147483647 w 168"/>
                    <a:gd name="T13" fmla="*/ 2147483647 h 244"/>
                    <a:gd name="T14" fmla="*/ 2147483647 w 168"/>
                    <a:gd name="T15" fmla="*/ 2147483647 h 244"/>
                    <a:gd name="T16" fmla="*/ 2147483647 w 168"/>
                    <a:gd name="T17" fmla="*/ 2147483647 h 244"/>
                    <a:gd name="T18" fmla="*/ 2147483647 w 168"/>
                    <a:gd name="T19" fmla="*/ 2147483647 h 244"/>
                    <a:gd name="T20" fmla="*/ 2147483647 w 168"/>
                    <a:gd name="T21" fmla="*/ 2147483647 h 244"/>
                    <a:gd name="T22" fmla="*/ 2147483647 w 168"/>
                    <a:gd name="T23" fmla="*/ 2147483647 h 244"/>
                    <a:gd name="T24" fmla="*/ 2147483647 w 168"/>
                    <a:gd name="T25" fmla="*/ 2147483647 h 244"/>
                    <a:gd name="T26" fmla="*/ 2147483647 w 168"/>
                    <a:gd name="T27" fmla="*/ 2147483647 h 244"/>
                    <a:gd name="T28" fmla="*/ 2147483647 w 168"/>
                    <a:gd name="T29" fmla="*/ 2147483647 h 244"/>
                    <a:gd name="T30" fmla="*/ 2147483647 w 168"/>
                    <a:gd name="T31" fmla="*/ 2147483647 h 244"/>
                    <a:gd name="T32" fmla="*/ 2147483647 w 168"/>
                    <a:gd name="T33" fmla="*/ 2147483647 h 244"/>
                    <a:gd name="T34" fmla="*/ 2147483647 w 168"/>
                    <a:gd name="T35" fmla="*/ 2147483647 h 244"/>
                    <a:gd name="T36" fmla="*/ 2147483647 w 168"/>
                    <a:gd name="T37" fmla="*/ 2147483647 h 244"/>
                    <a:gd name="T38" fmla="*/ 2147483647 w 168"/>
                    <a:gd name="T39" fmla="*/ 2147483647 h 244"/>
                    <a:gd name="T40" fmla="*/ 2147483647 w 168"/>
                    <a:gd name="T41" fmla="*/ 2147483647 h 244"/>
                    <a:gd name="T42" fmla="*/ 2147483647 w 168"/>
                    <a:gd name="T43" fmla="*/ 2147483647 h 244"/>
                    <a:gd name="T44" fmla="*/ 2147483647 w 168"/>
                    <a:gd name="T45" fmla="*/ 2147483647 h 244"/>
                    <a:gd name="T46" fmla="*/ 2147483647 w 168"/>
                    <a:gd name="T47" fmla="*/ 2147483647 h 244"/>
                    <a:gd name="T48" fmla="*/ 2147483647 w 168"/>
                    <a:gd name="T49" fmla="*/ 2147483647 h 244"/>
                    <a:gd name="T50" fmla="*/ 2147483647 w 168"/>
                    <a:gd name="T51" fmla="*/ 2147483647 h 244"/>
                    <a:gd name="T52" fmla="*/ 2147483647 w 168"/>
                    <a:gd name="T53" fmla="*/ 2147483647 h 244"/>
                    <a:gd name="T54" fmla="*/ 2147483647 w 168"/>
                    <a:gd name="T55" fmla="*/ 2147483647 h 244"/>
                    <a:gd name="T56" fmla="*/ 2147483647 w 168"/>
                    <a:gd name="T57" fmla="*/ 2147483647 h 244"/>
                    <a:gd name="T58" fmla="*/ 2147483647 w 168"/>
                    <a:gd name="T59" fmla="*/ 2147483647 h 244"/>
                    <a:gd name="T60" fmla="*/ 2147483647 w 168"/>
                    <a:gd name="T61" fmla="*/ 2147483647 h 244"/>
                    <a:gd name="T62" fmla="*/ 2147483647 w 168"/>
                    <a:gd name="T63" fmla="*/ 2147483647 h 244"/>
                    <a:gd name="T64" fmla="*/ 0 w 168"/>
                    <a:gd name="T65" fmla="*/ 2147483647 h 244"/>
                    <a:gd name="T66" fmla="*/ 2147483647 w 168"/>
                    <a:gd name="T67" fmla="*/ 2147483647 h 244"/>
                    <a:gd name="T68" fmla="*/ 2147483647 w 168"/>
                    <a:gd name="T69" fmla="*/ 2147483647 h 24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68"/>
                    <a:gd name="T106" fmla="*/ 0 h 244"/>
                    <a:gd name="T107" fmla="*/ 168 w 168"/>
                    <a:gd name="T108" fmla="*/ 244 h 24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68" h="244">
                      <a:moveTo>
                        <a:pt x="18" y="146"/>
                      </a:moveTo>
                      <a:lnTo>
                        <a:pt x="24" y="142"/>
                      </a:lnTo>
                      <a:lnTo>
                        <a:pt x="32" y="138"/>
                      </a:lnTo>
                      <a:lnTo>
                        <a:pt x="38" y="134"/>
                      </a:lnTo>
                      <a:lnTo>
                        <a:pt x="44" y="130"/>
                      </a:lnTo>
                      <a:lnTo>
                        <a:pt x="50" y="128"/>
                      </a:lnTo>
                      <a:lnTo>
                        <a:pt x="56" y="128"/>
                      </a:lnTo>
                      <a:lnTo>
                        <a:pt x="60" y="130"/>
                      </a:lnTo>
                      <a:lnTo>
                        <a:pt x="64" y="128"/>
                      </a:lnTo>
                      <a:lnTo>
                        <a:pt x="66" y="126"/>
                      </a:lnTo>
                      <a:lnTo>
                        <a:pt x="70" y="122"/>
                      </a:lnTo>
                      <a:lnTo>
                        <a:pt x="74" y="114"/>
                      </a:lnTo>
                      <a:lnTo>
                        <a:pt x="90" y="94"/>
                      </a:lnTo>
                      <a:lnTo>
                        <a:pt x="100" y="86"/>
                      </a:lnTo>
                      <a:lnTo>
                        <a:pt x="106" y="74"/>
                      </a:lnTo>
                      <a:lnTo>
                        <a:pt x="92" y="72"/>
                      </a:lnTo>
                      <a:lnTo>
                        <a:pt x="80" y="70"/>
                      </a:lnTo>
                      <a:lnTo>
                        <a:pt x="66" y="64"/>
                      </a:lnTo>
                      <a:lnTo>
                        <a:pt x="54" y="60"/>
                      </a:lnTo>
                      <a:lnTo>
                        <a:pt x="44" y="52"/>
                      </a:lnTo>
                      <a:lnTo>
                        <a:pt x="34" y="44"/>
                      </a:lnTo>
                      <a:lnTo>
                        <a:pt x="30" y="32"/>
                      </a:lnTo>
                      <a:lnTo>
                        <a:pt x="28" y="24"/>
                      </a:lnTo>
                      <a:lnTo>
                        <a:pt x="28" y="16"/>
                      </a:lnTo>
                      <a:lnTo>
                        <a:pt x="38" y="6"/>
                      </a:lnTo>
                      <a:lnTo>
                        <a:pt x="38" y="10"/>
                      </a:lnTo>
                      <a:lnTo>
                        <a:pt x="38" y="12"/>
                      </a:lnTo>
                      <a:lnTo>
                        <a:pt x="38" y="16"/>
                      </a:lnTo>
                      <a:lnTo>
                        <a:pt x="42" y="20"/>
                      </a:lnTo>
                      <a:lnTo>
                        <a:pt x="48" y="24"/>
                      </a:lnTo>
                      <a:lnTo>
                        <a:pt x="52" y="28"/>
                      </a:lnTo>
                      <a:lnTo>
                        <a:pt x="58" y="28"/>
                      </a:lnTo>
                      <a:lnTo>
                        <a:pt x="62" y="28"/>
                      </a:lnTo>
                      <a:lnTo>
                        <a:pt x="66" y="24"/>
                      </a:lnTo>
                      <a:lnTo>
                        <a:pt x="70" y="20"/>
                      </a:lnTo>
                      <a:lnTo>
                        <a:pt x="74" y="20"/>
                      </a:lnTo>
                      <a:lnTo>
                        <a:pt x="86" y="20"/>
                      </a:lnTo>
                      <a:lnTo>
                        <a:pt x="96" y="18"/>
                      </a:lnTo>
                      <a:lnTo>
                        <a:pt x="106" y="16"/>
                      </a:lnTo>
                      <a:lnTo>
                        <a:pt x="118" y="12"/>
                      </a:lnTo>
                      <a:lnTo>
                        <a:pt x="132" y="12"/>
                      </a:lnTo>
                      <a:lnTo>
                        <a:pt x="136" y="12"/>
                      </a:lnTo>
                      <a:lnTo>
                        <a:pt x="140" y="10"/>
                      </a:lnTo>
                      <a:lnTo>
                        <a:pt x="144" y="6"/>
                      </a:lnTo>
                      <a:lnTo>
                        <a:pt x="148" y="2"/>
                      </a:lnTo>
                      <a:lnTo>
                        <a:pt x="152" y="2"/>
                      </a:lnTo>
                      <a:lnTo>
                        <a:pt x="156" y="0"/>
                      </a:lnTo>
                      <a:lnTo>
                        <a:pt x="162" y="2"/>
                      </a:lnTo>
                      <a:lnTo>
                        <a:pt x="168" y="2"/>
                      </a:lnTo>
                      <a:lnTo>
                        <a:pt x="164" y="6"/>
                      </a:lnTo>
                      <a:lnTo>
                        <a:pt x="162" y="14"/>
                      </a:lnTo>
                      <a:lnTo>
                        <a:pt x="162" y="26"/>
                      </a:lnTo>
                      <a:lnTo>
                        <a:pt x="160" y="36"/>
                      </a:lnTo>
                      <a:lnTo>
                        <a:pt x="154" y="50"/>
                      </a:lnTo>
                      <a:lnTo>
                        <a:pt x="144" y="76"/>
                      </a:lnTo>
                      <a:lnTo>
                        <a:pt x="126" y="112"/>
                      </a:lnTo>
                      <a:lnTo>
                        <a:pt x="106" y="142"/>
                      </a:lnTo>
                      <a:lnTo>
                        <a:pt x="96" y="156"/>
                      </a:lnTo>
                      <a:lnTo>
                        <a:pt x="84" y="170"/>
                      </a:lnTo>
                      <a:lnTo>
                        <a:pt x="70" y="182"/>
                      </a:lnTo>
                      <a:lnTo>
                        <a:pt x="56" y="196"/>
                      </a:lnTo>
                      <a:lnTo>
                        <a:pt x="40" y="208"/>
                      </a:lnTo>
                      <a:lnTo>
                        <a:pt x="32" y="218"/>
                      </a:lnTo>
                      <a:lnTo>
                        <a:pt x="10" y="244"/>
                      </a:lnTo>
                      <a:lnTo>
                        <a:pt x="4" y="240"/>
                      </a:lnTo>
                      <a:lnTo>
                        <a:pt x="0" y="236"/>
                      </a:lnTo>
                      <a:lnTo>
                        <a:pt x="0" y="170"/>
                      </a:lnTo>
                      <a:lnTo>
                        <a:pt x="8" y="152"/>
                      </a:lnTo>
                      <a:lnTo>
                        <a:pt x="14" y="148"/>
                      </a:lnTo>
                      <a:lnTo>
                        <a:pt x="18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19" name="îSľîďe">
                  <a:extLst>
                    <a:ext uri="{FF2B5EF4-FFF2-40B4-BE49-F238E27FC236}">
                      <a16:creationId xmlns:a16="http://schemas.microsoft.com/office/drawing/2014/main" id="{EBECBEE6-FC52-46E5-9970-647876563FFE}"/>
                    </a:ext>
                  </a:extLst>
                </p:cNvPr>
                <p:cNvSpPr/>
                <p:nvPr/>
              </p:nvSpPr>
              <p:spPr bwMode="auto">
                <a:xfrm>
                  <a:off x="4601271" y="3793417"/>
                  <a:ext cx="50957" cy="40630"/>
                </a:xfrm>
                <a:custGeom>
                  <a:avLst/>
                  <a:gdLst>
                    <a:gd name="T0" fmla="*/ 2147483647 w 28"/>
                    <a:gd name="T1" fmla="*/ 2147483647 h 24"/>
                    <a:gd name="T2" fmla="*/ 2147483647 w 28"/>
                    <a:gd name="T3" fmla="*/ 2147483647 h 24"/>
                    <a:gd name="T4" fmla="*/ 2147483647 w 28"/>
                    <a:gd name="T5" fmla="*/ 2147483647 h 24"/>
                    <a:gd name="T6" fmla="*/ 0 w 28"/>
                    <a:gd name="T7" fmla="*/ 2147483647 h 24"/>
                    <a:gd name="T8" fmla="*/ 2147483647 w 28"/>
                    <a:gd name="T9" fmla="*/ 2147483647 h 24"/>
                    <a:gd name="T10" fmla="*/ 2147483647 w 28"/>
                    <a:gd name="T11" fmla="*/ 2147483647 h 24"/>
                    <a:gd name="T12" fmla="*/ 2147483647 w 28"/>
                    <a:gd name="T13" fmla="*/ 0 h 24"/>
                    <a:gd name="T14" fmla="*/ 2147483647 w 28"/>
                    <a:gd name="T15" fmla="*/ 2147483647 h 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"/>
                    <a:gd name="T25" fmla="*/ 0 h 24"/>
                    <a:gd name="T26" fmla="*/ 28 w 28"/>
                    <a:gd name="T27" fmla="*/ 24 h 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" h="24">
                      <a:moveTo>
                        <a:pt x="28" y="24"/>
                      </a:move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0" y="22"/>
                      </a:lnTo>
                      <a:lnTo>
                        <a:pt x="6" y="2"/>
                      </a:lnTo>
                      <a:lnTo>
                        <a:pt x="28" y="4"/>
                      </a:lnTo>
                      <a:lnTo>
                        <a:pt x="28" y="0"/>
                      </a:lnTo>
                      <a:lnTo>
                        <a:pt x="28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0" name="îşļîḓê">
                  <a:extLst>
                    <a:ext uri="{FF2B5EF4-FFF2-40B4-BE49-F238E27FC236}">
                      <a16:creationId xmlns:a16="http://schemas.microsoft.com/office/drawing/2014/main" id="{E5D7AE5F-8339-41AD-840C-EF4B6CBB690B}"/>
                    </a:ext>
                  </a:extLst>
                </p:cNvPr>
                <p:cNvSpPr/>
                <p:nvPr/>
              </p:nvSpPr>
              <p:spPr bwMode="auto">
                <a:xfrm>
                  <a:off x="5525382" y="4229145"/>
                  <a:ext cx="216223" cy="416114"/>
                </a:xfrm>
                <a:custGeom>
                  <a:avLst/>
                  <a:gdLst>
                    <a:gd name="T0" fmla="*/ 2147483647 w 124"/>
                    <a:gd name="T1" fmla="*/ 2147483647 h 250"/>
                    <a:gd name="T2" fmla="*/ 2147483647 w 124"/>
                    <a:gd name="T3" fmla="*/ 2147483647 h 250"/>
                    <a:gd name="T4" fmla="*/ 2147483647 w 124"/>
                    <a:gd name="T5" fmla="*/ 2147483647 h 250"/>
                    <a:gd name="T6" fmla="*/ 2147483647 w 124"/>
                    <a:gd name="T7" fmla="*/ 2147483647 h 250"/>
                    <a:gd name="T8" fmla="*/ 2147483647 w 124"/>
                    <a:gd name="T9" fmla="*/ 2147483647 h 250"/>
                    <a:gd name="T10" fmla="*/ 2147483647 w 124"/>
                    <a:gd name="T11" fmla="*/ 2147483647 h 250"/>
                    <a:gd name="T12" fmla="*/ 2147483647 w 124"/>
                    <a:gd name="T13" fmla="*/ 2147483647 h 250"/>
                    <a:gd name="T14" fmla="*/ 2147483647 w 124"/>
                    <a:gd name="T15" fmla="*/ 2147483647 h 250"/>
                    <a:gd name="T16" fmla="*/ 2147483647 w 124"/>
                    <a:gd name="T17" fmla="*/ 2147483647 h 250"/>
                    <a:gd name="T18" fmla="*/ 2147483647 w 124"/>
                    <a:gd name="T19" fmla="*/ 0 h 250"/>
                    <a:gd name="T20" fmla="*/ 2147483647 w 124"/>
                    <a:gd name="T21" fmla="*/ 2147483647 h 250"/>
                    <a:gd name="T22" fmla="*/ 2147483647 w 124"/>
                    <a:gd name="T23" fmla="*/ 2147483647 h 250"/>
                    <a:gd name="T24" fmla="*/ 2147483647 w 124"/>
                    <a:gd name="T25" fmla="*/ 2147483647 h 250"/>
                    <a:gd name="T26" fmla="*/ 2147483647 w 124"/>
                    <a:gd name="T27" fmla="*/ 2147483647 h 250"/>
                    <a:gd name="T28" fmla="*/ 2147483647 w 124"/>
                    <a:gd name="T29" fmla="*/ 2147483647 h 250"/>
                    <a:gd name="T30" fmla="*/ 2147483647 w 124"/>
                    <a:gd name="T31" fmla="*/ 2147483647 h 250"/>
                    <a:gd name="T32" fmla="*/ 2147483647 w 124"/>
                    <a:gd name="T33" fmla="*/ 2147483647 h 250"/>
                    <a:gd name="T34" fmla="*/ 2147483647 w 124"/>
                    <a:gd name="T35" fmla="*/ 2147483647 h 250"/>
                    <a:gd name="T36" fmla="*/ 2147483647 w 124"/>
                    <a:gd name="T37" fmla="*/ 2147483647 h 250"/>
                    <a:gd name="T38" fmla="*/ 2147483647 w 124"/>
                    <a:gd name="T39" fmla="*/ 2147483647 h 250"/>
                    <a:gd name="T40" fmla="*/ 2147483647 w 124"/>
                    <a:gd name="T41" fmla="*/ 2147483647 h 250"/>
                    <a:gd name="T42" fmla="*/ 2147483647 w 124"/>
                    <a:gd name="T43" fmla="*/ 2147483647 h 250"/>
                    <a:gd name="T44" fmla="*/ 2147483647 w 124"/>
                    <a:gd name="T45" fmla="*/ 2147483647 h 250"/>
                    <a:gd name="T46" fmla="*/ 2147483647 w 124"/>
                    <a:gd name="T47" fmla="*/ 2147483647 h 250"/>
                    <a:gd name="T48" fmla="*/ 2147483647 w 124"/>
                    <a:gd name="T49" fmla="*/ 2147483647 h 250"/>
                    <a:gd name="T50" fmla="*/ 2147483647 w 124"/>
                    <a:gd name="T51" fmla="*/ 2147483647 h 250"/>
                    <a:gd name="T52" fmla="*/ 2147483647 w 124"/>
                    <a:gd name="T53" fmla="*/ 2147483647 h 250"/>
                    <a:gd name="T54" fmla="*/ 2147483647 w 124"/>
                    <a:gd name="T55" fmla="*/ 2147483647 h 250"/>
                    <a:gd name="T56" fmla="*/ 0 w 124"/>
                    <a:gd name="T57" fmla="*/ 2147483647 h 250"/>
                    <a:gd name="T58" fmla="*/ 2147483647 w 124"/>
                    <a:gd name="T59" fmla="*/ 2147483647 h 250"/>
                    <a:gd name="T60" fmla="*/ 2147483647 w 124"/>
                    <a:gd name="T61" fmla="*/ 2147483647 h 250"/>
                    <a:gd name="T62" fmla="*/ 2147483647 w 124"/>
                    <a:gd name="T63" fmla="*/ 2147483647 h 250"/>
                    <a:gd name="T64" fmla="*/ 2147483647 w 124"/>
                    <a:gd name="T65" fmla="*/ 2147483647 h 250"/>
                    <a:gd name="T66" fmla="*/ 2147483647 w 124"/>
                    <a:gd name="T67" fmla="*/ 2147483647 h 250"/>
                    <a:gd name="T68" fmla="*/ 2147483647 w 124"/>
                    <a:gd name="T69" fmla="*/ 2147483647 h 25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24"/>
                    <a:gd name="T106" fmla="*/ 0 h 250"/>
                    <a:gd name="T107" fmla="*/ 124 w 124"/>
                    <a:gd name="T108" fmla="*/ 250 h 250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24" h="250">
                      <a:moveTo>
                        <a:pt x="26" y="84"/>
                      </a:moveTo>
                      <a:lnTo>
                        <a:pt x="30" y="84"/>
                      </a:lnTo>
                      <a:lnTo>
                        <a:pt x="32" y="82"/>
                      </a:lnTo>
                      <a:lnTo>
                        <a:pt x="38" y="76"/>
                      </a:lnTo>
                      <a:lnTo>
                        <a:pt x="40" y="70"/>
                      </a:lnTo>
                      <a:lnTo>
                        <a:pt x="44" y="68"/>
                      </a:lnTo>
                      <a:lnTo>
                        <a:pt x="48" y="68"/>
                      </a:lnTo>
                      <a:lnTo>
                        <a:pt x="56" y="68"/>
                      </a:lnTo>
                      <a:lnTo>
                        <a:pt x="62" y="66"/>
                      </a:lnTo>
                      <a:lnTo>
                        <a:pt x="64" y="64"/>
                      </a:lnTo>
                      <a:lnTo>
                        <a:pt x="74" y="56"/>
                      </a:lnTo>
                      <a:lnTo>
                        <a:pt x="88" y="32"/>
                      </a:lnTo>
                      <a:lnTo>
                        <a:pt x="90" y="30"/>
                      </a:lnTo>
                      <a:lnTo>
                        <a:pt x="92" y="28"/>
                      </a:lnTo>
                      <a:lnTo>
                        <a:pt x="96" y="26"/>
                      </a:lnTo>
                      <a:lnTo>
                        <a:pt x="100" y="26"/>
                      </a:lnTo>
                      <a:lnTo>
                        <a:pt x="104" y="18"/>
                      </a:lnTo>
                      <a:lnTo>
                        <a:pt x="104" y="12"/>
                      </a:lnTo>
                      <a:lnTo>
                        <a:pt x="106" y="6"/>
                      </a:lnTo>
                      <a:lnTo>
                        <a:pt x="110" y="0"/>
                      </a:lnTo>
                      <a:lnTo>
                        <a:pt x="110" y="8"/>
                      </a:lnTo>
                      <a:lnTo>
                        <a:pt x="112" y="16"/>
                      </a:lnTo>
                      <a:lnTo>
                        <a:pt x="118" y="32"/>
                      </a:lnTo>
                      <a:lnTo>
                        <a:pt x="122" y="52"/>
                      </a:lnTo>
                      <a:lnTo>
                        <a:pt x="124" y="58"/>
                      </a:lnTo>
                      <a:lnTo>
                        <a:pt x="124" y="68"/>
                      </a:lnTo>
                      <a:lnTo>
                        <a:pt x="122" y="72"/>
                      </a:lnTo>
                      <a:lnTo>
                        <a:pt x="120" y="74"/>
                      </a:lnTo>
                      <a:lnTo>
                        <a:pt x="118" y="72"/>
                      </a:lnTo>
                      <a:lnTo>
                        <a:pt x="118" y="70"/>
                      </a:lnTo>
                      <a:lnTo>
                        <a:pt x="116" y="64"/>
                      </a:lnTo>
                      <a:lnTo>
                        <a:pt x="112" y="68"/>
                      </a:lnTo>
                      <a:lnTo>
                        <a:pt x="110" y="70"/>
                      </a:lnTo>
                      <a:lnTo>
                        <a:pt x="110" y="78"/>
                      </a:lnTo>
                      <a:lnTo>
                        <a:pt x="110" y="82"/>
                      </a:lnTo>
                      <a:lnTo>
                        <a:pt x="112" y="86"/>
                      </a:lnTo>
                      <a:lnTo>
                        <a:pt x="114" y="86"/>
                      </a:lnTo>
                      <a:lnTo>
                        <a:pt x="114" y="90"/>
                      </a:lnTo>
                      <a:lnTo>
                        <a:pt x="112" y="96"/>
                      </a:lnTo>
                      <a:lnTo>
                        <a:pt x="106" y="106"/>
                      </a:lnTo>
                      <a:lnTo>
                        <a:pt x="98" y="118"/>
                      </a:lnTo>
                      <a:lnTo>
                        <a:pt x="82" y="162"/>
                      </a:lnTo>
                      <a:lnTo>
                        <a:pt x="74" y="182"/>
                      </a:lnTo>
                      <a:lnTo>
                        <a:pt x="70" y="206"/>
                      </a:lnTo>
                      <a:lnTo>
                        <a:pt x="66" y="216"/>
                      </a:lnTo>
                      <a:lnTo>
                        <a:pt x="64" y="222"/>
                      </a:lnTo>
                      <a:lnTo>
                        <a:pt x="60" y="230"/>
                      </a:lnTo>
                      <a:lnTo>
                        <a:pt x="58" y="240"/>
                      </a:lnTo>
                      <a:lnTo>
                        <a:pt x="48" y="242"/>
                      </a:lnTo>
                      <a:lnTo>
                        <a:pt x="42" y="246"/>
                      </a:lnTo>
                      <a:lnTo>
                        <a:pt x="38" y="250"/>
                      </a:lnTo>
                      <a:lnTo>
                        <a:pt x="28" y="250"/>
                      </a:lnTo>
                      <a:lnTo>
                        <a:pt x="20" y="250"/>
                      </a:lnTo>
                      <a:lnTo>
                        <a:pt x="14" y="244"/>
                      </a:lnTo>
                      <a:lnTo>
                        <a:pt x="10" y="238"/>
                      </a:lnTo>
                      <a:lnTo>
                        <a:pt x="8" y="228"/>
                      </a:lnTo>
                      <a:lnTo>
                        <a:pt x="2" y="210"/>
                      </a:lnTo>
                      <a:lnTo>
                        <a:pt x="0" y="192"/>
                      </a:lnTo>
                      <a:lnTo>
                        <a:pt x="2" y="182"/>
                      </a:lnTo>
                      <a:lnTo>
                        <a:pt x="6" y="174"/>
                      </a:lnTo>
                      <a:lnTo>
                        <a:pt x="10" y="168"/>
                      </a:lnTo>
                      <a:lnTo>
                        <a:pt x="12" y="164"/>
                      </a:lnTo>
                      <a:lnTo>
                        <a:pt x="22" y="152"/>
                      </a:lnTo>
                      <a:lnTo>
                        <a:pt x="24" y="144"/>
                      </a:lnTo>
                      <a:lnTo>
                        <a:pt x="26" y="136"/>
                      </a:lnTo>
                      <a:lnTo>
                        <a:pt x="24" y="128"/>
                      </a:lnTo>
                      <a:lnTo>
                        <a:pt x="20" y="120"/>
                      </a:lnTo>
                      <a:lnTo>
                        <a:pt x="18" y="114"/>
                      </a:lnTo>
                      <a:lnTo>
                        <a:pt x="16" y="108"/>
                      </a:lnTo>
                      <a:lnTo>
                        <a:pt x="26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1" name="íŝ1iḓe">
                  <a:extLst>
                    <a:ext uri="{FF2B5EF4-FFF2-40B4-BE49-F238E27FC236}">
                      <a16:creationId xmlns:a16="http://schemas.microsoft.com/office/drawing/2014/main" id="{BCD70D0B-3FDA-4EE2-B3A7-799E6E0A1337}"/>
                    </a:ext>
                  </a:extLst>
                </p:cNvPr>
                <p:cNvSpPr/>
                <p:nvPr/>
              </p:nvSpPr>
              <p:spPr bwMode="auto">
                <a:xfrm>
                  <a:off x="5002041" y="2895339"/>
                  <a:ext cx="316759" cy="305431"/>
                </a:xfrm>
                <a:custGeom>
                  <a:avLst/>
                  <a:gdLst>
                    <a:gd name="T0" fmla="*/ 2147483647 w 182"/>
                    <a:gd name="T1" fmla="*/ 2147483647 h 182"/>
                    <a:gd name="T2" fmla="*/ 2147483647 w 182"/>
                    <a:gd name="T3" fmla="*/ 2147483647 h 182"/>
                    <a:gd name="T4" fmla="*/ 2147483647 w 182"/>
                    <a:gd name="T5" fmla="*/ 2147483647 h 182"/>
                    <a:gd name="T6" fmla="*/ 2147483647 w 182"/>
                    <a:gd name="T7" fmla="*/ 2147483647 h 182"/>
                    <a:gd name="T8" fmla="*/ 2147483647 w 182"/>
                    <a:gd name="T9" fmla="*/ 2147483647 h 182"/>
                    <a:gd name="T10" fmla="*/ 2147483647 w 182"/>
                    <a:gd name="T11" fmla="*/ 2147483647 h 182"/>
                    <a:gd name="T12" fmla="*/ 0 w 182"/>
                    <a:gd name="T13" fmla="*/ 2147483647 h 182"/>
                    <a:gd name="T14" fmla="*/ 2147483647 w 182"/>
                    <a:gd name="T15" fmla="*/ 2147483647 h 182"/>
                    <a:gd name="T16" fmla="*/ 2147483647 w 182"/>
                    <a:gd name="T17" fmla="*/ 2147483647 h 182"/>
                    <a:gd name="T18" fmla="*/ 0 w 182"/>
                    <a:gd name="T19" fmla="*/ 2147483647 h 182"/>
                    <a:gd name="T20" fmla="*/ 2147483647 w 182"/>
                    <a:gd name="T21" fmla="*/ 0 h 182"/>
                    <a:gd name="T22" fmla="*/ 2147483647 w 182"/>
                    <a:gd name="T23" fmla="*/ 2147483647 h 182"/>
                    <a:gd name="T24" fmla="*/ 2147483647 w 182"/>
                    <a:gd name="T25" fmla="*/ 2147483647 h 182"/>
                    <a:gd name="T26" fmla="*/ 2147483647 w 182"/>
                    <a:gd name="T27" fmla="*/ 2147483647 h 182"/>
                    <a:gd name="T28" fmla="*/ 2147483647 w 182"/>
                    <a:gd name="T29" fmla="*/ 2147483647 h 182"/>
                    <a:gd name="T30" fmla="*/ 2147483647 w 182"/>
                    <a:gd name="T31" fmla="*/ 2147483647 h 182"/>
                    <a:gd name="T32" fmla="*/ 2147483647 w 182"/>
                    <a:gd name="T33" fmla="*/ 2147483647 h 182"/>
                    <a:gd name="T34" fmla="*/ 2147483647 w 182"/>
                    <a:gd name="T35" fmla="*/ 2147483647 h 182"/>
                    <a:gd name="T36" fmla="*/ 2147483647 w 182"/>
                    <a:gd name="T37" fmla="*/ 2147483647 h 182"/>
                    <a:gd name="T38" fmla="*/ 2147483647 w 182"/>
                    <a:gd name="T39" fmla="*/ 2147483647 h 182"/>
                    <a:gd name="T40" fmla="*/ 2147483647 w 182"/>
                    <a:gd name="T41" fmla="*/ 2147483647 h 182"/>
                    <a:gd name="T42" fmla="*/ 2147483647 w 182"/>
                    <a:gd name="T43" fmla="*/ 2147483647 h 182"/>
                    <a:gd name="T44" fmla="*/ 2147483647 w 182"/>
                    <a:gd name="T45" fmla="*/ 2147483647 h 182"/>
                    <a:gd name="T46" fmla="*/ 2147483647 w 182"/>
                    <a:gd name="T47" fmla="*/ 2147483647 h 182"/>
                    <a:gd name="T48" fmla="*/ 2147483647 w 182"/>
                    <a:gd name="T49" fmla="*/ 2147483647 h 182"/>
                    <a:gd name="T50" fmla="*/ 2147483647 w 182"/>
                    <a:gd name="T51" fmla="*/ 2147483647 h 182"/>
                    <a:gd name="T52" fmla="*/ 2147483647 w 182"/>
                    <a:gd name="T53" fmla="*/ 2147483647 h 182"/>
                    <a:gd name="T54" fmla="*/ 2147483647 w 182"/>
                    <a:gd name="T55" fmla="*/ 2147483647 h 182"/>
                    <a:gd name="T56" fmla="*/ 2147483647 w 182"/>
                    <a:gd name="T57" fmla="*/ 2147483647 h 182"/>
                    <a:gd name="T58" fmla="*/ 2147483647 w 182"/>
                    <a:gd name="T59" fmla="*/ 2147483647 h 182"/>
                    <a:gd name="T60" fmla="*/ 2147483647 w 182"/>
                    <a:gd name="T61" fmla="*/ 2147483647 h 182"/>
                    <a:gd name="T62" fmla="*/ 2147483647 w 182"/>
                    <a:gd name="T63" fmla="*/ 2147483647 h 18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82"/>
                    <a:gd name="T97" fmla="*/ 0 h 182"/>
                    <a:gd name="T98" fmla="*/ 182 w 182"/>
                    <a:gd name="T99" fmla="*/ 182 h 18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82" h="182">
                      <a:moveTo>
                        <a:pt x="180" y="160"/>
                      </a:moveTo>
                      <a:lnTo>
                        <a:pt x="174" y="160"/>
                      </a:lnTo>
                      <a:lnTo>
                        <a:pt x="172" y="164"/>
                      </a:lnTo>
                      <a:lnTo>
                        <a:pt x="162" y="170"/>
                      </a:lnTo>
                      <a:lnTo>
                        <a:pt x="156" y="176"/>
                      </a:lnTo>
                      <a:lnTo>
                        <a:pt x="146" y="182"/>
                      </a:lnTo>
                      <a:lnTo>
                        <a:pt x="142" y="176"/>
                      </a:lnTo>
                      <a:lnTo>
                        <a:pt x="12" y="176"/>
                      </a:lnTo>
                      <a:lnTo>
                        <a:pt x="8" y="50"/>
                      </a:lnTo>
                      <a:lnTo>
                        <a:pt x="8" y="44"/>
                      </a:lnTo>
                      <a:lnTo>
                        <a:pt x="4" y="40"/>
                      </a:lnTo>
                      <a:lnTo>
                        <a:pt x="2" y="38"/>
                      </a:lnTo>
                      <a:lnTo>
                        <a:pt x="0" y="30"/>
                      </a:lnTo>
                      <a:lnTo>
                        <a:pt x="0" y="26"/>
                      </a:lnTo>
                      <a:lnTo>
                        <a:pt x="2" y="22"/>
                      </a:lnTo>
                      <a:lnTo>
                        <a:pt x="4" y="18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0"/>
                      </a:lnTo>
                      <a:lnTo>
                        <a:pt x="36" y="8"/>
                      </a:lnTo>
                      <a:lnTo>
                        <a:pt x="54" y="12"/>
                      </a:lnTo>
                      <a:lnTo>
                        <a:pt x="68" y="14"/>
                      </a:lnTo>
                      <a:lnTo>
                        <a:pt x="76" y="12"/>
                      </a:lnTo>
                      <a:lnTo>
                        <a:pt x="84" y="8"/>
                      </a:lnTo>
                      <a:lnTo>
                        <a:pt x="92" y="4"/>
                      </a:lnTo>
                      <a:lnTo>
                        <a:pt x="100" y="2"/>
                      </a:lnTo>
                      <a:lnTo>
                        <a:pt x="104" y="2"/>
                      </a:lnTo>
                      <a:lnTo>
                        <a:pt x="108" y="6"/>
                      </a:lnTo>
                      <a:lnTo>
                        <a:pt x="112" y="8"/>
                      </a:lnTo>
                      <a:lnTo>
                        <a:pt x="118" y="10"/>
                      </a:lnTo>
                      <a:lnTo>
                        <a:pt x="124" y="10"/>
                      </a:lnTo>
                      <a:lnTo>
                        <a:pt x="132" y="8"/>
                      </a:lnTo>
                      <a:lnTo>
                        <a:pt x="138" y="8"/>
                      </a:lnTo>
                      <a:lnTo>
                        <a:pt x="140" y="8"/>
                      </a:lnTo>
                      <a:lnTo>
                        <a:pt x="142" y="10"/>
                      </a:lnTo>
                      <a:lnTo>
                        <a:pt x="146" y="14"/>
                      </a:lnTo>
                      <a:lnTo>
                        <a:pt x="152" y="22"/>
                      </a:lnTo>
                      <a:lnTo>
                        <a:pt x="156" y="32"/>
                      </a:lnTo>
                      <a:lnTo>
                        <a:pt x="158" y="42"/>
                      </a:lnTo>
                      <a:lnTo>
                        <a:pt x="154" y="56"/>
                      </a:lnTo>
                      <a:lnTo>
                        <a:pt x="154" y="64"/>
                      </a:lnTo>
                      <a:lnTo>
                        <a:pt x="158" y="66"/>
                      </a:lnTo>
                      <a:lnTo>
                        <a:pt x="152" y="68"/>
                      </a:lnTo>
                      <a:lnTo>
                        <a:pt x="152" y="66"/>
                      </a:lnTo>
                      <a:lnTo>
                        <a:pt x="150" y="66"/>
                      </a:lnTo>
                      <a:lnTo>
                        <a:pt x="146" y="66"/>
                      </a:lnTo>
                      <a:lnTo>
                        <a:pt x="142" y="64"/>
                      </a:lnTo>
                      <a:lnTo>
                        <a:pt x="134" y="52"/>
                      </a:lnTo>
                      <a:lnTo>
                        <a:pt x="128" y="40"/>
                      </a:lnTo>
                      <a:lnTo>
                        <a:pt x="120" y="32"/>
                      </a:lnTo>
                      <a:lnTo>
                        <a:pt x="122" y="38"/>
                      </a:lnTo>
                      <a:lnTo>
                        <a:pt x="124" y="46"/>
                      </a:lnTo>
                      <a:lnTo>
                        <a:pt x="136" y="66"/>
                      </a:lnTo>
                      <a:lnTo>
                        <a:pt x="156" y="102"/>
                      </a:lnTo>
                      <a:lnTo>
                        <a:pt x="162" y="112"/>
                      </a:lnTo>
                      <a:lnTo>
                        <a:pt x="168" y="120"/>
                      </a:lnTo>
                      <a:lnTo>
                        <a:pt x="174" y="126"/>
                      </a:lnTo>
                      <a:lnTo>
                        <a:pt x="176" y="138"/>
                      </a:lnTo>
                      <a:lnTo>
                        <a:pt x="178" y="150"/>
                      </a:lnTo>
                      <a:lnTo>
                        <a:pt x="182" y="160"/>
                      </a:lnTo>
                      <a:lnTo>
                        <a:pt x="18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2" name="iṡļîḓê">
                  <a:extLst>
                    <a:ext uri="{FF2B5EF4-FFF2-40B4-BE49-F238E27FC236}">
                      <a16:creationId xmlns:a16="http://schemas.microsoft.com/office/drawing/2014/main" id="{8BBF9A35-4714-4782-9F72-DA3DB950FAA7}"/>
                    </a:ext>
                  </a:extLst>
                </p:cNvPr>
                <p:cNvSpPr/>
                <p:nvPr/>
              </p:nvSpPr>
              <p:spPr bwMode="auto">
                <a:xfrm>
                  <a:off x="4591631" y="2844901"/>
                  <a:ext cx="432445" cy="420316"/>
                </a:xfrm>
                <a:custGeom>
                  <a:avLst/>
                  <a:gdLst>
                    <a:gd name="T0" fmla="*/ 2147483647 w 247"/>
                    <a:gd name="T1" fmla="*/ 2147483647 h 252"/>
                    <a:gd name="T2" fmla="*/ 2147483647 w 247"/>
                    <a:gd name="T3" fmla="*/ 2147483647 h 252"/>
                    <a:gd name="T4" fmla="*/ 2147483647 w 247"/>
                    <a:gd name="T5" fmla="*/ 2147483647 h 252"/>
                    <a:gd name="T6" fmla="*/ 2147483647 w 247"/>
                    <a:gd name="T7" fmla="*/ 2147483647 h 252"/>
                    <a:gd name="T8" fmla="*/ 2147483647 w 247"/>
                    <a:gd name="T9" fmla="*/ 2147483647 h 252"/>
                    <a:gd name="T10" fmla="*/ 2147483647 w 247"/>
                    <a:gd name="T11" fmla="*/ 2147483647 h 252"/>
                    <a:gd name="T12" fmla="*/ 2147483647 w 247"/>
                    <a:gd name="T13" fmla="*/ 2147483647 h 252"/>
                    <a:gd name="T14" fmla="*/ 2147483647 w 247"/>
                    <a:gd name="T15" fmla="*/ 2147483647 h 252"/>
                    <a:gd name="T16" fmla="*/ 2147483647 w 247"/>
                    <a:gd name="T17" fmla="*/ 2147483647 h 252"/>
                    <a:gd name="T18" fmla="*/ 2147483647 w 247"/>
                    <a:gd name="T19" fmla="*/ 2147483647 h 252"/>
                    <a:gd name="T20" fmla="*/ 2147483647 w 247"/>
                    <a:gd name="T21" fmla="*/ 2147483647 h 252"/>
                    <a:gd name="T22" fmla="*/ 2147483647 w 247"/>
                    <a:gd name="T23" fmla="*/ 2147483647 h 252"/>
                    <a:gd name="T24" fmla="*/ 2147483647 w 247"/>
                    <a:gd name="T25" fmla="*/ 2147483647 h 252"/>
                    <a:gd name="T26" fmla="*/ 2147483647 w 247"/>
                    <a:gd name="T27" fmla="*/ 2147483647 h 252"/>
                    <a:gd name="T28" fmla="*/ 2147483647 w 247"/>
                    <a:gd name="T29" fmla="*/ 2147483647 h 252"/>
                    <a:gd name="T30" fmla="*/ 2147483647 w 247"/>
                    <a:gd name="T31" fmla="*/ 2147483647 h 252"/>
                    <a:gd name="T32" fmla="*/ 2147483647 w 247"/>
                    <a:gd name="T33" fmla="*/ 2147483647 h 252"/>
                    <a:gd name="T34" fmla="*/ 2147483647 w 247"/>
                    <a:gd name="T35" fmla="*/ 2147483647 h 252"/>
                    <a:gd name="T36" fmla="*/ 2147483647 w 247"/>
                    <a:gd name="T37" fmla="*/ 2147483647 h 252"/>
                    <a:gd name="T38" fmla="*/ 2147483647 w 247"/>
                    <a:gd name="T39" fmla="*/ 2147483647 h 252"/>
                    <a:gd name="T40" fmla="*/ 2147483647 w 247"/>
                    <a:gd name="T41" fmla="*/ 2147483647 h 252"/>
                    <a:gd name="T42" fmla="*/ 2147483647 w 247"/>
                    <a:gd name="T43" fmla="*/ 2147483647 h 252"/>
                    <a:gd name="T44" fmla="*/ 2147483647 w 247"/>
                    <a:gd name="T45" fmla="*/ 2147483647 h 252"/>
                    <a:gd name="T46" fmla="*/ 2147483647 w 247"/>
                    <a:gd name="T47" fmla="*/ 2147483647 h 252"/>
                    <a:gd name="T48" fmla="*/ 2147483647 w 247"/>
                    <a:gd name="T49" fmla="*/ 0 h 252"/>
                    <a:gd name="T50" fmla="*/ 2147483647 w 247"/>
                    <a:gd name="T51" fmla="*/ 2147483647 h 252"/>
                    <a:gd name="T52" fmla="*/ 2147483647 w 247"/>
                    <a:gd name="T53" fmla="*/ 2147483647 h 252"/>
                    <a:gd name="T54" fmla="*/ 2147483647 w 247"/>
                    <a:gd name="T55" fmla="*/ 2147483647 h 252"/>
                    <a:gd name="T56" fmla="*/ 2147483647 w 247"/>
                    <a:gd name="T57" fmla="*/ 2147483647 h 252"/>
                    <a:gd name="T58" fmla="*/ 2147483647 w 247"/>
                    <a:gd name="T59" fmla="*/ 2147483647 h 252"/>
                    <a:gd name="T60" fmla="*/ 0 w 247"/>
                    <a:gd name="T61" fmla="*/ 2147483647 h 252"/>
                    <a:gd name="T62" fmla="*/ 2147483647 w 247"/>
                    <a:gd name="T63" fmla="*/ 2147483647 h 252"/>
                    <a:gd name="T64" fmla="*/ 2147483647 w 247"/>
                    <a:gd name="T65" fmla="*/ 2147483647 h 252"/>
                    <a:gd name="T66" fmla="*/ 2147483647 w 247"/>
                    <a:gd name="T67" fmla="*/ 2147483647 h 252"/>
                    <a:gd name="T68" fmla="*/ 2147483647 w 247"/>
                    <a:gd name="T69" fmla="*/ 2147483647 h 252"/>
                    <a:gd name="T70" fmla="*/ 2147483647 w 247"/>
                    <a:gd name="T71" fmla="*/ 2147483647 h 252"/>
                    <a:gd name="T72" fmla="*/ 2147483647 w 247"/>
                    <a:gd name="T73" fmla="*/ 2147483647 h 252"/>
                    <a:gd name="T74" fmla="*/ 2147483647 w 247"/>
                    <a:gd name="T75" fmla="*/ 2147483647 h 252"/>
                    <a:gd name="T76" fmla="*/ 2147483647 w 247"/>
                    <a:gd name="T77" fmla="*/ 2147483647 h 252"/>
                    <a:gd name="T78" fmla="*/ 2147483647 w 247"/>
                    <a:gd name="T79" fmla="*/ 2147483647 h 252"/>
                    <a:gd name="T80" fmla="*/ 2147483647 w 247"/>
                    <a:gd name="T81" fmla="*/ 2147483647 h 252"/>
                    <a:gd name="T82" fmla="*/ 2147483647 w 247"/>
                    <a:gd name="T83" fmla="*/ 2147483647 h 252"/>
                    <a:gd name="T84" fmla="*/ 2147483647 w 247"/>
                    <a:gd name="T85" fmla="*/ 2147483647 h 252"/>
                    <a:gd name="T86" fmla="*/ 2147483647 w 247"/>
                    <a:gd name="T87" fmla="*/ 2147483647 h 252"/>
                    <a:gd name="T88" fmla="*/ 2147483647 w 247"/>
                    <a:gd name="T89" fmla="*/ 2147483647 h 25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247"/>
                    <a:gd name="T136" fmla="*/ 0 h 252"/>
                    <a:gd name="T137" fmla="*/ 247 w 247"/>
                    <a:gd name="T138" fmla="*/ 252 h 252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247" h="252">
                      <a:moveTo>
                        <a:pt x="247" y="206"/>
                      </a:moveTo>
                      <a:lnTo>
                        <a:pt x="243" y="80"/>
                      </a:lnTo>
                      <a:lnTo>
                        <a:pt x="243" y="74"/>
                      </a:lnTo>
                      <a:lnTo>
                        <a:pt x="239" y="70"/>
                      </a:lnTo>
                      <a:lnTo>
                        <a:pt x="237" y="68"/>
                      </a:lnTo>
                      <a:lnTo>
                        <a:pt x="235" y="60"/>
                      </a:lnTo>
                      <a:lnTo>
                        <a:pt x="235" y="56"/>
                      </a:lnTo>
                      <a:lnTo>
                        <a:pt x="237" y="52"/>
                      </a:lnTo>
                      <a:lnTo>
                        <a:pt x="239" y="48"/>
                      </a:lnTo>
                      <a:lnTo>
                        <a:pt x="241" y="44"/>
                      </a:lnTo>
                      <a:lnTo>
                        <a:pt x="237" y="42"/>
                      </a:lnTo>
                      <a:lnTo>
                        <a:pt x="235" y="40"/>
                      </a:lnTo>
                      <a:lnTo>
                        <a:pt x="235" y="38"/>
                      </a:lnTo>
                      <a:lnTo>
                        <a:pt x="237" y="34"/>
                      </a:lnTo>
                      <a:lnTo>
                        <a:pt x="241" y="30"/>
                      </a:lnTo>
                      <a:lnTo>
                        <a:pt x="215" y="20"/>
                      </a:lnTo>
                      <a:lnTo>
                        <a:pt x="209" y="16"/>
                      </a:lnTo>
                      <a:lnTo>
                        <a:pt x="203" y="12"/>
                      </a:lnTo>
                      <a:lnTo>
                        <a:pt x="197" y="6"/>
                      </a:lnTo>
                      <a:lnTo>
                        <a:pt x="193" y="4"/>
                      </a:lnTo>
                      <a:lnTo>
                        <a:pt x="189" y="4"/>
                      </a:lnTo>
                      <a:lnTo>
                        <a:pt x="181" y="6"/>
                      </a:lnTo>
                      <a:lnTo>
                        <a:pt x="171" y="12"/>
                      </a:lnTo>
                      <a:lnTo>
                        <a:pt x="163" y="20"/>
                      </a:lnTo>
                      <a:lnTo>
                        <a:pt x="163" y="24"/>
                      </a:lnTo>
                      <a:lnTo>
                        <a:pt x="161" y="28"/>
                      </a:lnTo>
                      <a:lnTo>
                        <a:pt x="163" y="36"/>
                      </a:lnTo>
                      <a:lnTo>
                        <a:pt x="163" y="38"/>
                      </a:lnTo>
                      <a:lnTo>
                        <a:pt x="165" y="40"/>
                      </a:lnTo>
                      <a:lnTo>
                        <a:pt x="163" y="44"/>
                      </a:lnTo>
                      <a:lnTo>
                        <a:pt x="161" y="48"/>
                      </a:lnTo>
                      <a:lnTo>
                        <a:pt x="157" y="52"/>
                      </a:lnTo>
                      <a:lnTo>
                        <a:pt x="149" y="54"/>
                      </a:lnTo>
                      <a:lnTo>
                        <a:pt x="145" y="54"/>
                      </a:lnTo>
                      <a:lnTo>
                        <a:pt x="139" y="52"/>
                      </a:lnTo>
                      <a:lnTo>
                        <a:pt x="133" y="46"/>
                      </a:lnTo>
                      <a:lnTo>
                        <a:pt x="125" y="40"/>
                      </a:lnTo>
                      <a:lnTo>
                        <a:pt x="115" y="38"/>
                      </a:lnTo>
                      <a:lnTo>
                        <a:pt x="111" y="36"/>
                      </a:lnTo>
                      <a:lnTo>
                        <a:pt x="107" y="36"/>
                      </a:lnTo>
                      <a:lnTo>
                        <a:pt x="103" y="36"/>
                      </a:lnTo>
                      <a:lnTo>
                        <a:pt x="99" y="34"/>
                      </a:lnTo>
                      <a:lnTo>
                        <a:pt x="93" y="30"/>
                      </a:lnTo>
                      <a:lnTo>
                        <a:pt x="89" y="24"/>
                      </a:lnTo>
                      <a:lnTo>
                        <a:pt x="85" y="18"/>
                      </a:lnTo>
                      <a:lnTo>
                        <a:pt x="81" y="16"/>
                      </a:lnTo>
                      <a:lnTo>
                        <a:pt x="77" y="14"/>
                      </a:lnTo>
                      <a:lnTo>
                        <a:pt x="53" y="10"/>
                      </a:lnTo>
                      <a:lnTo>
                        <a:pt x="42" y="6"/>
                      </a:lnTo>
                      <a:lnTo>
                        <a:pt x="30" y="0"/>
                      </a:lnTo>
                      <a:lnTo>
                        <a:pt x="26" y="4"/>
                      </a:lnTo>
                      <a:lnTo>
                        <a:pt x="26" y="10"/>
                      </a:lnTo>
                      <a:lnTo>
                        <a:pt x="26" y="12"/>
                      </a:lnTo>
                      <a:lnTo>
                        <a:pt x="26" y="18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8" y="36"/>
                      </a:lnTo>
                      <a:lnTo>
                        <a:pt x="8" y="40"/>
                      </a:lnTo>
                      <a:lnTo>
                        <a:pt x="10" y="40"/>
                      </a:lnTo>
                      <a:lnTo>
                        <a:pt x="4" y="52"/>
                      </a:lnTo>
                      <a:lnTo>
                        <a:pt x="0" y="56"/>
                      </a:lnTo>
                      <a:lnTo>
                        <a:pt x="0" y="62"/>
                      </a:lnTo>
                      <a:lnTo>
                        <a:pt x="0" y="68"/>
                      </a:lnTo>
                      <a:lnTo>
                        <a:pt x="2" y="74"/>
                      </a:lnTo>
                      <a:lnTo>
                        <a:pt x="4" y="80"/>
                      </a:lnTo>
                      <a:lnTo>
                        <a:pt x="4" y="88"/>
                      </a:lnTo>
                      <a:lnTo>
                        <a:pt x="6" y="120"/>
                      </a:lnTo>
                      <a:lnTo>
                        <a:pt x="2" y="124"/>
                      </a:lnTo>
                      <a:lnTo>
                        <a:pt x="0" y="132"/>
                      </a:lnTo>
                      <a:lnTo>
                        <a:pt x="2" y="136"/>
                      </a:lnTo>
                      <a:lnTo>
                        <a:pt x="4" y="140"/>
                      </a:lnTo>
                      <a:lnTo>
                        <a:pt x="10" y="152"/>
                      </a:lnTo>
                      <a:lnTo>
                        <a:pt x="12" y="158"/>
                      </a:lnTo>
                      <a:lnTo>
                        <a:pt x="18" y="162"/>
                      </a:lnTo>
                      <a:lnTo>
                        <a:pt x="28" y="166"/>
                      </a:lnTo>
                      <a:lnTo>
                        <a:pt x="32" y="168"/>
                      </a:lnTo>
                      <a:lnTo>
                        <a:pt x="36" y="174"/>
                      </a:lnTo>
                      <a:lnTo>
                        <a:pt x="40" y="182"/>
                      </a:lnTo>
                      <a:lnTo>
                        <a:pt x="42" y="182"/>
                      </a:lnTo>
                      <a:lnTo>
                        <a:pt x="46" y="182"/>
                      </a:lnTo>
                      <a:lnTo>
                        <a:pt x="55" y="182"/>
                      </a:lnTo>
                      <a:lnTo>
                        <a:pt x="61" y="184"/>
                      </a:lnTo>
                      <a:lnTo>
                        <a:pt x="67" y="186"/>
                      </a:lnTo>
                      <a:lnTo>
                        <a:pt x="71" y="190"/>
                      </a:lnTo>
                      <a:lnTo>
                        <a:pt x="75" y="196"/>
                      </a:lnTo>
                      <a:lnTo>
                        <a:pt x="105" y="182"/>
                      </a:lnTo>
                      <a:lnTo>
                        <a:pt x="231" y="252"/>
                      </a:lnTo>
                      <a:lnTo>
                        <a:pt x="235" y="244"/>
                      </a:lnTo>
                      <a:lnTo>
                        <a:pt x="247" y="244"/>
                      </a:lnTo>
                      <a:lnTo>
                        <a:pt x="247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3" name="ísľîḑé">
                  <a:extLst>
                    <a:ext uri="{FF2B5EF4-FFF2-40B4-BE49-F238E27FC236}">
                      <a16:creationId xmlns:a16="http://schemas.microsoft.com/office/drawing/2014/main" id="{19693041-F184-4E4F-B5FF-4C6613508F3D}"/>
                    </a:ext>
                  </a:extLst>
                </p:cNvPr>
                <p:cNvSpPr/>
                <p:nvPr/>
              </p:nvSpPr>
              <p:spPr bwMode="auto">
                <a:xfrm>
                  <a:off x="4536542" y="2724410"/>
                  <a:ext cx="107423" cy="225570"/>
                </a:xfrm>
                <a:custGeom>
                  <a:avLst/>
                  <a:gdLst>
                    <a:gd name="T0" fmla="*/ 2147483647 w 62"/>
                    <a:gd name="T1" fmla="*/ 2147483647 h 134"/>
                    <a:gd name="T2" fmla="*/ 2147483647 w 62"/>
                    <a:gd name="T3" fmla="*/ 2147483647 h 134"/>
                    <a:gd name="T4" fmla="*/ 2147483647 w 62"/>
                    <a:gd name="T5" fmla="*/ 2147483647 h 134"/>
                    <a:gd name="T6" fmla="*/ 2147483647 w 62"/>
                    <a:gd name="T7" fmla="*/ 2147483647 h 134"/>
                    <a:gd name="T8" fmla="*/ 2147483647 w 62"/>
                    <a:gd name="T9" fmla="*/ 2147483647 h 134"/>
                    <a:gd name="T10" fmla="*/ 2147483647 w 62"/>
                    <a:gd name="T11" fmla="*/ 2147483647 h 134"/>
                    <a:gd name="T12" fmla="*/ 2147483647 w 62"/>
                    <a:gd name="T13" fmla="*/ 2147483647 h 134"/>
                    <a:gd name="T14" fmla="*/ 2147483647 w 62"/>
                    <a:gd name="T15" fmla="*/ 2147483647 h 134"/>
                    <a:gd name="T16" fmla="*/ 2147483647 w 62"/>
                    <a:gd name="T17" fmla="*/ 2147483647 h 134"/>
                    <a:gd name="T18" fmla="*/ 0 w 62"/>
                    <a:gd name="T19" fmla="*/ 2147483647 h 134"/>
                    <a:gd name="T20" fmla="*/ 0 w 62"/>
                    <a:gd name="T21" fmla="*/ 2147483647 h 134"/>
                    <a:gd name="T22" fmla="*/ 0 w 62"/>
                    <a:gd name="T23" fmla="*/ 2147483647 h 134"/>
                    <a:gd name="T24" fmla="*/ 2147483647 w 62"/>
                    <a:gd name="T25" fmla="*/ 2147483647 h 134"/>
                    <a:gd name="T26" fmla="*/ 2147483647 w 62"/>
                    <a:gd name="T27" fmla="*/ 2147483647 h 134"/>
                    <a:gd name="T28" fmla="*/ 2147483647 w 62"/>
                    <a:gd name="T29" fmla="*/ 2147483647 h 134"/>
                    <a:gd name="T30" fmla="*/ 2147483647 w 62"/>
                    <a:gd name="T31" fmla="*/ 2147483647 h 134"/>
                    <a:gd name="T32" fmla="*/ 2147483647 w 62"/>
                    <a:gd name="T33" fmla="*/ 2147483647 h 134"/>
                    <a:gd name="T34" fmla="*/ 2147483647 w 62"/>
                    <a:gd name="T35" fmla="*/ 2147483647 h 134"/>
                    <a:gd name="T36" fmla="*/ 2147483647 w 62"/>
                    <a:gd name="T37" fmla="*/ 2147483647 h 134"/>
                    <a:gd name="T38" fmla="*/ 2147483647 w 62"/>
                    <a:gd name="T39" fmla="*/ 2147483647 h 134"/>
                    <a:gd name="T40" fmla="*/ 2147483647 w 62"/>
                    <a:gd name="T41" fmla="*/ 2147483647 h 134"/>
                    <a:gd name="T42" fmla="*/ 2147483647 w 62"/>
                    <a:gd name="T43" fmla="*/ 0 h 134"/>
                    <a:gd name="T44" fmla="*/ 2147483647 w 62"/>
                    <a:gd name="T45" fmla="*/ 0 h 134"/>
                    <a:gd name="T46" fmla="*/ 2147483647 w 62"/>
                    <a:gd name="T47" fmla="*/ 0 h 134"/>
                    <a:gd name="T48" fmla="*/ 2147483647 w 62"/>
                    <a:gd name="T49" fmla="*/ 2147483647 h 134"/>
                    <a:gd name="T50" fmla="*/ 2147483647 w 62"/>
                    <a:gd name="T51" fmla="*/ 2147483647 h 134"/>
                    <a:gd name="T52" fmla="*/ 2147483647 w 62"/>
                    <a:gd name="T53" fmla="*/ 2147483647 h 134"/>
                    <a:gd name="T54" fmla="*/ 2147483647 w 62"/>
                    <a:gd name="T55" fmla="*/ 2147483647 h 134"/>
                    <a:gd name="T56" fmla="*/ 2147483647 w 62"/>
                    <a:gd name="T57" fmla="*/ 2147483647 h 134"/>
                    <a:gd name="T58" fmla="*/ 2147483647 w 62"/>
                    <a:gd name="T59" fmla="*/ 2147483647 h 134"/>
                    <a:gd name="T60" fmla="*/ 2147483647 w 62"/>
                    <a:gd name="T61" fmla="*/ 2147483647 h 134"/>
                    <a:gd name="T62" fmla="*/ 2147483647 w 62"/>
                    <a:gd name="T63" fmla="*/ 2147483647 h 134"/>
                    <a:gd name="T64" fmla="*/ 2147483647 w 62"/>
                    <a:gd name="T65" fmla="*/ 2147483647 h 134"/>
                    <a:gd name="T66" fmla="*/ 2147483647 w 62"/>
                    <a:gd name="T67" fmla="*/ 2147483647 h 134"/>
                    <a:gd name="T68" fmla="*/ 2147483647 w 62"/>
                    <a:gd name="T69" fmla="*/ 2147483647 h 134"/>
                    <a:gd name="T70" fmla="*/ 2147483647 w 62"/>
                    <a:gd name="T71" fmla="*/ 2147483647 h 134"/>
                    <a:gd name="T72" fmla="*/ 2147483647 w 62"/>
                    <a:gd name="T73" fmla="*/ 2147483647 h 134"/>
                    <a:gd name="T74" fmla="*/ 2147483647 w 62"/>
                    <a:gd name="T75" fmla="*/ 2147483647 h 134"/>
                    <a:gd name="T76" fmla="*/ 2147483647 w 62"/>
                    <a:gd name="T77" fmla="*/ 2147483647 h 134"/>
                    <a:gd name="T78" fmla="*/ 2147483647 w 62"/>
                    <a:gd name="T79" fmla="*/ 2147483647 h 134"/>
                    <a:gd name="T80" fmla="*/ 2147483647 w 62"/>
                    <a:gd name="T81" fmla="*/ 2147483647 h 134"/>
                    <a:gd name="T82" fmla="*/ 2147483647 w 62"/>
                    <a:gd name="T83" fmla="*/ 2147483647 h 134"/>
                    <a:gd name="T84" fmla="*/ 2147483647 w 62"/>
                    <a:gd name="T85" fmla="*/ 2147483647 h 134"/>
                    <a:gd name="T86" fmla="*/ 2147483647 w 62"/>
                    <a:gd name="T87" fmla="*/ 2147483647 h 134"/>
                    <a:gd name="T88" fmla="*/ 2147483647 w 62"/>
                    <a:gd name="T89" fmla="*/ 2147483647 h 134"/>
                    <a:gd name="T90" fmla="*/ 2147483647 w 62"/>
                    <a:gd name="T91" fmla="*/ 2147483647 h 134"/>
                    <a:gd name="T92" fmla="*/ 2147483647 w 62"/>
                    <a:gd name="T93" fmla="*/ 2147483647 h 134"/>
                    <a:gd name="T94" fmla="*/ 2147483647 w 62"/>
                    <a:gd name="T95" fmla="*/ 2147483647 h 134"/>
                    <a:gd name="T96" fmla="*/ 2147483647 w 62"/>
                    <a:gd name="T97" fmla="*/ 2147483647 h 134"/>
                    <a:gd name="T98" fmla="*/ 2147483647 w 62"/>
                    <a:gd name="T99" fmla="*/ 2147483647 h 134"/>
                    <a:gd name="T100" fmla="*/ 2147483647 w 62"/>
                    <a:gd name="T101" fmla="*/ 2147483647 h 134"/>
                    <a:gd name="T102" fmla="*/ 2147483647 w 62"/>
                    <a:gd name="T103" fmla="*/ 2147483647 h 134"/>
                    <a:gd name="T104" fmla="*/ 2147483647 w 62"/>
                    <a:gd name="T105" fmla="*/ 2147483647 h 134"/>
                    <a:gd name="T106" fmla="*/ 2147483647 w 62"/>
                    <a:gd name="T107" fmla="*/ 2147483647 h 134"/>
                    <a:gd name="T108" fmla="*/ 2147483647 w 62"/>
                    <a:gd name="T109" fmla="*/ 2147483647 h 134"/>
                    <a:gd name="T110" fmla="*/ 2147483647 w 62"/>
                    <a:gd name="T111" fmla="*/ 2147483647 h 1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62"/>
                    <a:gd name="T169" fmla="*/ 0 h 134"/>
                    <a:gd name="T170" fmla="*/ 62 w 62"/>
                    <a:gd name="T171" fmla="*/ 134 h 1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62" h="134">
                      <a:moveTo>
                        <a:pt x="30" y="128"/>
                      </a:moveTo>
                      <a:lnTo>
                        <a:pt x="30" y="130"/>
                      </a:lnTo>
                      <a:lnTo>
                        <a:pt x="26" y="104"/>
                      </a:lnTo>
                      <a:lnTo>
                        <a:pt x="22" y="98"/>
                      </a:lnTo>
                      <a:lnTo>
                        <a:pt x="18" y="92"/>
                      </a:lnTo>
                      <a:lnTo>
                        <a:pt x="14" y="86"/>
                      </a:lnTo>
                      <a:lnTo>
                        <a:pt x="10" y="82"/>
                      </a:lnTo>
                      <a:lnTo>
                        <a:pt x="8" y="78"/>
                      </a:lnTo>
                      <a:lnTo>
                        <a:pt x="4" y="74"/>
                      </a:lnTo>
                      <a:lnTo>
                        <a:pt x="0" y="68"/>
                      </a:lnTo>
                      <a:lnTo>
                        <a:pt x="0" y="62"/>
                      </a:lnTo>
                      <a:lnTo>
                        <a:pt x="0" y="58"/>
                      </a:lnTo>
                      <a:lnTo>
                        <a:pt x="2" y="56"/>
                      </a:lnTo>
                      <a:lnTo>
                        <a:pt x="6" y="54"/>
                      </a:lnTo>
                      <a:lnTo>
                        <a:pt x="8" y="50"/>
                      </a:lnTo>
                      <a:lnTo>
                        <a:pt x="10" y="42"/>
                      </a:lnTo>
                      <a:lnTo>
                        <a:pt x="10" y="36"/>
                      </a:lnTo>
                      <a:lnTo>
                        <a:pt x="10" y="24"/>
                      </a:lnTo>
                      <a:lnTo>
                        <a:pt x="12" y="14"/>
                      </a:lnTo>
                      <a:lnTo>
                        <a:pt x="14" y="4"/>
                      </a:lnTo>
                      <a:lnTo>
                        <a:pt x="14" y="2"/>
                      </a:lnTo>
                      <a:lnTo>
                        <a:pt x="20" y="0"/>
                      </a:lnTo>
                      <a:lnTo>
                        <a:pt x="30" y="0"/>
                      </a:lnTo>
                      <a:lnTo>
                        <a:pt x="34" y="0"/>
                      </a:lnTo>
                      <a:lnTo>
                        <a:pt x="38" y="2"/>
                      </a:lnTo>
                      <a:lnTo>
                        <a:pt x="42" y="2"/>
                      </a:lnTo>
                      <a:lnTo>
                        <a:pt x="48" y="4"/>
                      </a:lnTo>
                      <a:lnTo>
                        <a:pt x="46" y="8"/>
                      </a:lnTo>
                      <a:lnTo>
                        <a:pt x="44" y="12"/>
                      </a:lnTo>
                      <a:lnTo>
                        <a:pt x="44" y="16"/>
                      </a:lnTo>
                      <a:lnTo>
                        <a:pt x="42" y="20"/>
                      </a:lnTo>
                      <a:lnTo>
                        <a:pt x="44" y="24"/>
                      </a:lnTo>
                      <a:lnTo>
                        <a:pt x="46" y="28"/>
                      </a:lnTo>
                      <a:lnTo>
                        <a:pt x="50" y="30"/>
                      </a:lnTo>
                      <a:lnTo>
                        <a:pt x="52" y="32"/>
                      </a:lnTo>
                      <a:lnTo>
                        <a:pt x="50" y="42"/>
                      </a:lnTo>
                      <a:lnTo>
                        <a:pt x="46" y="46"/>
                      </a:lnTo>
                      <a:lnTo>
                        <a:pt x="42" y="52"/>
                      </a:lnTo>
                      <a:lnTo>
                        <a:pt x="40" y="58"/>
                      </a:lnTo>
                      <a:lnTo>
                        <a:pt x="42" y="60"/>
                      </a:lnTo>
                      <a:lnTo>
                        <a:pt x="46" y="64"/>
                      </a:lnTo>
                      <a:lnTo>
                        <a:pt x="54" y="66"/>
                      </a:lnTo>
                      <a:lnTo>
                        <a:pt x="62" y="72"/>
                      </a:lnTo>
                      <a:lnTo>
                        <a:pt x="58" y="76"/>
                      </a:lnTo>
                      <a:lnTo>
                        <a:pt x="58" y="82"/>
                      </a:lnTo>
                      <a:lnTo>
                        <a:pt x="58" y="84"/>
                      </a:lnTo>
                      <a:lnTo>
                        <a:pt x="58" y="90"/>
                      </a:lnTo>
                      <a:lnTo>
                        <a:pt x="50" y="96"/>
                      </a:lnTo>
                      <a:lnTo>
                        <a:pt x="44" y="102"/>
                      </a:lnTo>
                      <a:lnTo>
                        <a:pt x="40" y="108"/>
                      </a:lnTo>
                      <a:lnTo>
                        <a:pt x="40" y="112"/>
                      </a:lnTo>
                      <a:lnTo>
                        <a:pt x="42" y="112"/>
                      </a:lnTo>
                      <a:lnTo>
                        <a:pt x="36" y="124"/>
                      </a:lnTo>
                      <a:lnTo>
                        <a:pt x="32" y="128"/>
                      </a:lnTo>
                      <a:lnTo>
                        <a:pt x="32" y="134"/>
                      </a:lnTo>
                      <a:lnTo>
                        <a:pt x="30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4" name="íŝḷïdé">
                  <a:extLst>
                    <a:ext uri="{FF2B5EF4-FFF2-40B4-BE49-F238E27FC236}">
                      <a16:creationId xmlns:a16="http://schemas.microsoft.com/office/drawing/2014/main" id="{DA694EA8-76D7-473D-B16A-A821D1101E53}"/>
                    </a:ext>
                  </a:extLst>
                </p:cNvPr>
                <p:cNvSpPr/>
                <p:nvPr/>
              </p:nvSpPr>
              <p:spPr bwMode="auto">
                <a:xfrm>
                  <a:off x="4105474" y="2730013"/>
                  <a:ext cx="556395" cy="552017"/>
                </a:xfrm>
                <a:custGeom>
                  <a:avLst/>
                  <a:gdLst>
                    <a:gd name="T0" fmla="*/ 2147483647 w 318"/>
                    <a:gd name="T1" fmla="*/ 2147483647 h 332"/>
                    <a:gd name="T2" fmla="*/ 2147483647 w 318"/>
                    <a:gd name="T3" fmla="*/ 2147483647 h 332"/>
                    <a:gd name="T4" fmla="*/ 2147483647 w 318"/>
                    <a:gd name="T5" fmla="*/ 2147483647 h 332"/>
                    <a:gd name="T6" fmla="*/ 2147483647 w 318"/>
                    <a:gd name="T7" fmla="*/ 2147483647 h 332"/>
                    <a:gd name="T8" fmla="*/ 2147483647 w 318"/>
                    <a:gd name="T9" fmla="*/ 2147483647 h 332"/>
                    <a:gd name="T10" fmla="*/ 2147483647 w 318"/>
                    <a:gd name="T11" fmla="*/ 2147483647 h 332"/>
                    <a:gd name="T12" fmla="*/ 2147483647 w 318"/>
                    <a:gd name="T13" fmla="*/ 2147483647 h 332"/>
                    <a:gd name="T14" fmla="*/ 2147483647 w 318"/>
                    <a:gd name="T15" fmla="*/ 2147483647 h 332"/>
                    <a:gd name="T16" fmla="*/ 2147483647 w 318"/>
                    <a:gd name="T17" fmla="*/ 0 h 332"/>
                    <a:gd name="T18" fmla="*/ 2147483647 w 318"/>
                    <a:gd name="T19" fmla="*/ 2147483647 h 332"/>
                    <a:gd name="T20" fmla="*/ 2147483647 w 318"/>
                    <a:gd name="T21" fmla="*/ 2147483647 h 332"/>
                    <a:gd name="T22" fmla="*/ 2147483647 w 318"/>
                    <a:gd name="T23" fmla="*/ 2147483647 h 332"/>
                    <a:gd name="T24" fmla="*/ 2147483647 w 318"/>
                    <a:gd name="T25" fmla="*/ 2147483647 h 332"/>
                    <a:gd name="T26" fmla="*/ 2147483647 w 318"/>
                    <a:gd name="T27" fmla="*/ 2147483647 h 332"/>
                    <a:gd name="T28" fmla="*/ 2147483647 w 318"/>
                    <a:gd name="T29" fmla="*/ 2147483647 h 332"/>
                    <a:gd name="T30" fmla="*/ 2147483647 w 318"/>
                    <a:gd name="T31" fmla="*/ 2147483647 h 332"/>
                    <a:gd name="T32" fmla="*/ 2147483647 w 318"/>
                    <a:gd name="T33" fmla="*/ 2147483647 h 332"/>
                    <a:gd name="T34" fmla="*/ 2147483647 w 318"/>
                    <a:gd name="T35" fmla="*/ 2147483647 h 332"/>
                    <a:gd name="T36" fmla="*/ 2147483647 w 318"/>
                    <a:gd name="T37" fmla="*/ 2147483647 h 332"/>
                    <a:gd name="T38" fmla="*/ 2147483647 w 318"/>
                    <a:gd name="T39" fmla="*/ 2147483647 h 332"/>
                    <a:gd name="T40" fmla="*/ 2147483647 w 318"/>
                    <a:gd name="T41" fmla="*/ 2147483647 h 332"/>
                    <a:gd name="T42" fmla="*/ 2147483647 w 318"/>
                    <a:gd name="T43" fmla="*/ 2147483647 h 332"/>
                    <a:gd name="T44" fmla="*/ 2147483647 w 318"/>
                    <a:gd name="T45" fmla="*/ 2147483647 h 332"/>
                    <a:gd name="T46" fmla="*/ 2147483647 w 318"/>
                    <a:gd name="T47" fmla="*/ 2147483647 h 332"/>
                    <a:gd name="T48" fmla="*/ 2147483647 w 318"/>
                    <a:gd name="T49" fmla="*/ 2147483647 h 332"/>
                    <a:gd name="T50" fmla="*/ 2147483647 w 318"/>
                    <a:gd name="T51" fmla="*/ 2147483647 h 332"/>
                    <a:gd name="T52" fmla="*/ 2147483647 w 318"/>
                    <a:gd name="T53" fmla="*/ 2147483647 h 332"/>
                    <a:gd name="T54" fmla="*/ 2147483647 w 318"/>
                    <a:gd name="T55" fmla="*/ 2147483647 h 332"/>
                    <a:gd name="T56" fmla="*/ 2147483647 w 318"/>
                    <a:gd name="T57" fmla="*/ 2147483647 h 332"/>
                    <a:gd name="T58" fmla="*/ 2147483647 w 318"/>
                    <a:gd name="T59" fmla="*/ 2147483647 h 332"/>
                    <a:gd name="T60" fmla="*/ 2147483647 w 318"/>
                    <a:gd name="T61" fmla="*/ 2147483647 h 332"/>
                    <a:gd name="T62" fmla="*/ 2147483647 w 318"/>
                    <a:gd name="T63" fmla="*/ 2147483647 h 332"/>
                    <a:gd name="T64" fmla="*/ 0 w 318"/>
                    <a:gd name="T65" fmla="*/ 2147483647 h 332"/>
                    <a:gd name="T66" fmla="*/ 2147483647 w 318"/>
                    <a:gd name="T67" fmla="*/ 2147483647 h 332"/>
                    <a:gd name="T68" fmla="*/ 2147483647 w 318"/>
                    <a:gd name="T69" fmla="*/ 2147483647 h 332"/>
                    <a:gd name="T70" fmla="*/ 2147483647 w 318"/>
                    <a:gd name="T71" fmla="*/ 2147483647 h 332"/>
                    <a:gd name="T72" fmla="*/ 2147483647 w 318"/>
                    <a:gd name="T73" fmla="*/ 2147483647 h 332"/>
                    <a:gd name="T74" fmla="*/ 2147483647 w 318"/>
                    <a:gd name="T75" fmla="*/ 2147483647 h 332"/>
                    <a:gd name="T76" fmla="*/ 2147483647 w 318"/>
                    <a:gd name="T77" fmla="*/ 2147483647 h 332"/>
                    <a:gd name="T78" fmla="*/ 2147483647 w 318"/>
                    <a:gd name="T79" fmla="*/ 2147483647 h 332"/>
                    <a:gd name="T80" fmla="*/ 2147483647 w 318"/>
                    <a:gd name="T81" fmla="*/ 2147483647 h 332"/>
                    <a:gd name="T82" fmla="*/ 2147483647 w 318"/>
                    <a:gd name="T83" fmla="*/ 2147483647 h 332"/>
                    <a:gd name="T84" fmla="*/ 2147483647 w 318"/>
                    <a:gd name="T85" fmla="*/ 2147483647 h 332"/>
                    <a:gd name="T86" fmla="*/ 2147483647 w 318"/>
                    <a:gd name="T87" fmla="*/ 2147483647 h 332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18"/>
                    <a:gd name="T133" fmla="*/ 0 h 332"/>
                    <a:gd name="T134" fmla="*/ 318 w 318"/>
                    <a:gd name="T135" fmla="*/ 332 h 332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18" h="332">
                      <a:moveTo>
                        <a:pt x="98" y="36"/>
                      </a:moveTo>
                      <a:lnTo>
                        <a:pt x="110" y="34"/>
                      </a:lnTo>
                      <a:lnTo>
                        <a:pt x="116" y="30"/>
                      </a:lnTo>
                      <a:lnTo>
                        <a:pt x="124" y="26"/>
                      </a:lnTo>
                      <a:lnTo>
                        <a:pt x="132" y="20"/>
                      </a:lnTo>
                      <a:lnTo>
                        <a:pt x="146" y="14"/>
                      </a:lnTo>
                      <a:lnTo>
                        <a:pt x="166" y="8"/>
                      </a:lnTo>
                      <a:lnTo>
                        <a:pt x="186" y="4"/>
                      </a:lnTo>
                      <a:lnTo>
                        <a:pt x="198" y="4"/>
                      </a:lnTo>
                      <a:lnTo>
                        <a:pt x="202" y="4"/>
                      </a:lnTo>
                      <a:lnTo>
                        <a:pt x="206" y="6"/>
                      </a:lnTo>
                      <a:lnTo>
                        <a:pt x="210" y="8"/>
                      </a:lnTo>
                      <a:lnTo>
                        <a:pt x="214" y="8"/>
                      </a:lnTo>
                      <a:lnTo>
                        <a:pt x="220" y="6"/>
                      </a:lnTo>
                      <a:lnTo>
                        <a:pt x="222" y="4"/>
                      </a:lnTo>
                      <a:lnTo>
                        <a:pt x="224" y="2"/>
                      </a:lnTo>
                      <a:lnTo>
                        <a:pt x="230" y="0"/>
                      </a:lnTo>
                      <a:lnTo>
                        <a:pt x="248" y="0"/>
                      </a:lnTo>
                      <a:lnTo>
                        <a:pt x="260" y="0"/>
                      </a:lnTo>
                      <a:lnTo>
                        <a:pt x="258" y="10"/>
                      </a:lnTo>
                      <a:lnTo>
                        <a:pt x="256" y="22"/>
                      </a:lnTo>
                      <a:lnTo>
                        <a:pt x="256" y="34"/>
                      </a:lnTo>
                      <a:lnTo>
                        <a:pt x="256" y="40"/>
                      </a:lnTo>
                      <a:lnTo>
                        <a:pt x="254" y="48"/>
                      </a:lnTo>
                      <a:lnTo>
                        <a:pt x="252" y="52"/>
                      </a:lnTo>
                      <a:lnTo>
                        <a:pt x="248" y="54"/>
                      </a:lnTo>
                      <a:lnTo>
                        <a:pt x="246" y="56"/>
                      </a:lnTo>
                      <a:lnTo>
                        <a:pt x="246" y="60"/>
                      </a:lnTo>
                      <a:lnTo>
                        <a:pt x="246" y="66"/>
                      </a:lnTo>
                      <a:lnTo>
                        <a:pt x="250" y="72"/>
                      </a:lnTo>
                      <a:lnTo>
                        <a:pt x="254" y="76"/>
                      </a:lnTo>
                      <a:lnTo>
                        <a:pt x="256" y="80"/>
                      </a:lnTo>
                      <a:lnTo>
                        <a:pt x="260" y="84"/>
                      </a:lnTo>
                      <a:lnTo>
                        <a:pt x="264" y="90"/>
                      </a:lnTo>
                      <a:lnTo>
                        <a:pt x="268" y="96"/>
                      </a:lnTo>
                      <a:lnTo>
                        <a:pt x="272" y="102"/>
                      </a:lnTo>
                      <a:lnTo>
                        <a:pt x="276" y="128"/>
                      </a:lnTo>
                      <a:lnTo>
                        <a:pt x="276" y="126"/>
                      </a:lnTo>
                      <a:lnTo>
                        <a:pt x="278" y="132"/>
                      </a:lnTo>
                      <a:lnTo>
                        <a:pt x="278" y="138"/>
                      </a:lnTo>
                      <a:lnTo>
                        <a:pt x="280" y="144"/>
                      </a:lnTo>
                      <a:lnTo>
                        <a:pt x="282" y="150"/>
                      </a:lnTo>
                      <a:lnTo>
                        <a:pt x="282" y="158"/>
                      </a:lnTo>
                      <a:lnTo>
                        <a:pt x="284" y="190"/>
                      </a:lnTo>
                      <a:lnTo>
                        <a:pt x="280" y="194"/>
                      </a:lnTo>
                      <a:lnTo>
                        <a:pt x="278" y="202"/>
                      </a:lnTo>
                      <a:lnTo>
                        <a:pt x="280" y="206"/>
                      </a:lnTo>
                      <a:lnTo>
                        <a:pt x="282" y="210"/>
                      </a:lnTo>
                      <a:lnTo>
                        <a:pt x="288" y="222"/>
                      </a:lnTo>
                      <a:lnTo>
                        <a:pt x="290" y="228"/>
                      </a:lnTo>
                      <a:lnTo>
                        <a:pt x="296" y="232"/>
                      </a:lnTo>
                      <a:lnTo>
                        <a:pt x="306" y="236"/>
                      </a:lnTo>
                      <a:lnTo>
                        <a:pt x="310" y="238"/>
                      </a:lnTo>
                      <a:lnTo>
                        <a:pt x="314" y="244"/>
                      </a:lnTo>
                      <a:lnTo>
                        <a:pt x="318" y="252"/>
                      </a:lnTo>
                      <a:lnTo>
                        <a:pt x="248" y="300"/>
                      </a:lnTo>
                      <a:lnTo>
                        <a:pt x="220" y="328"/>
                      </a:lnTo>
                      <a:lnTo>
                        <a:pt x="182" y="332"/>
                      </a:lnTo>
                      <a:lnTo>
                        <a:pt x="182" y="318"/>
                      </a:lnTo>
                      <a:lnTo>
                        <a:pt x="170" y="314"/>
                      </a:lnTo>
                      <a:lnTo>
                        <a:pt x="160" y="310"/>
                      </a:lnTo>
                      <a:lnTo>
                        <a:pt x="152" y="302"/>
                      </a:lnTo>
                      <a:lnTo>
                        <a:pt x="148" y="298"/>
                      </a:lnTo>
                      <a:lnTo>
                        <a:pt x="148" y="294"/>
                      </a:lnTo>
                      <a:lnTo>
                        <a:pt x="0" y="182"/>
                      </a:lnTo>
                      <a:lnTo>
                        <a:pt x="0" y="160"/>
                      </a:lnTo>
                      <a:lnTo>
                        <a:pt x="8" y="148"/>
                      </a:lnTo>
                      <a:lnTo>
                        <a:pt x="18" y="144"/>
                      </a:lnTo>
                      <a:lnTo>
                        <a:pt x="32" y="138"/>
                      </a:lnTo>
                      <a:lnTo>
                        <a:pt x="48" y="132"/>
                      </a:lnTo>
                      <a:lnTo>
                        <a:pt x="54" y="128"/>
                      </a:lnTo>
                      <a:lnTo>
                        <a:pt x="56" y="124"/>
                      </a:lnTo>
                      <a:lnTo>
                        <a:pt x="60" y="118"/>
                      </a:lnTo>
                      <a:lnTo>
                        <a:pt x="66" y="116"/>
                      </a:lnTo>
                      <a:lnTo>
                        <a:pt x="70" y="114"/>
                      </a:lnTo>
                      <a:lnTo>
                        <a:pt x="72" y="112"/>
                      </a:lnTo>
                      <a:lnTo>
                        <a:pt x="72" y="110"/>
                      </a:lnTo>
                      <a:lnTo>
                        <a:pt x="72" y="102"/>
                      </a:lnTo>
                      <a:lnTo>
                        <a:pt x="80" y="100"/>
                      </a:lnTo>
                      <a:lnTo>
                        <a:pt x="84" y="96"/>
                      </a:lnTo>
                      <a:lnTo>
                        <a:pt x="90" y="92"/>
                      </a:lnTo>
                      <a:lnTo>
                        <a:pt x="96" y="92"/>
                      </a:lnTo>
                      <a:lnTo>
                        <a:pt x="106" y="92"/>
                      </a:lnTo>
                      <a:lnTo>
                        <a:pt x="110" y="92"/>
                      </a:lnTo>
                      <a:lnTo>
                        <a:pt x="112" y="90"/>
                      </a:lnTo>
                      <a:lnTo>
                        <a:pt x="112" y="86"/>
                      </a:lnTo>
                      <a:lnTo>
                        <a:pt x="104" y="60"/>
                      </a:lnTo>
                      <a:lnTo>
                        <a:pt x="96" y="36"/>
                      </a:lnTo>
                      <a:lnTo>
                        <a:pt x="98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5" name="ïṩľíḑè">
                  <a:extLst>
                    <a:ext uri="{FF2B5EF4-FFF2-40B4-BE49-F238E27FC236}">
                      <a16:creationId xmlns:a16="http://schemas.microsoft.com/office/drawing/2014/main" id="{42BAD438-DF30-46D5-9BD6-76EB0ED110A8}"/>
                    </a:ext>
                  </a:extLst>
                </p:cNvPr>
                <p:cNvSpPr/>
                <p:nvPr/>
              </p:nvSpPr>
              <p:spPr bwMode="auto">
                <a:xfrm>
                  <a:off x="3988411" y="2769244"/>
                  <a:ext cx="314005" cy="256394"/>
                </a:xfrm>
                <a:custGeom>
                  <a:avLst/>
                  <a:gdLst>
                    <a:gd name="T0" fmla="*/ 2147483647 w 180"/>
                    <a:gd name="T1" fmla="*/ 2147483647 h 154"/>
                    <a:gd name="T2" fmla="*/ 2147483647 w 180"/>
                    <a:gd name="T3" fmla="*/ 2147483647 h 154"/>
                    <a:gd name="T4" fmla="*/ 2147483647 w 180"/>
                    <a:gd name="T5" fmla="*/ 2147483647 h 154"/>
                    <a:gd name="T6" fmla="*/ 2147483647 w 180"/>
                    <a:gd name="T7" fmla="*/ 2147483647 h 154"/>
                    <a:gd name="T8" fmla="*/ 2147483647 w 180"/>
                    <a:gd name="T9" fmla="*/ 2147483647 h 154"/>
                    <a:gd name="T10" fmla="*/ 2147483647 w 180"/>
                    <a:gd name="T11" fmla="*/ 2147483647 h 154"/>
                    <a:gd name="T12" fmla="*/ 2147483647 w 180"/>
                    <a:gd name="T13" fmla="*/ 2147483647 h 154"/>
                    <a:gd name="T14" fmla="*/ 2147483647 w 180"/>
                    <a:gd name="T15" fmla="*/ 2147483647 h 154"/>
                    <a:gd name="T16" fmla="*/ 2147483647 w 180"/>
                    <a:gd name="T17" fmla="*/ 2147483647 h 154"/>
                    <a:gd name="T18" fmla="*/ 2147483647 w 180"/>
                    <a:gd name="T19" fmla="*/ 2147483647 h 154"/>
                    <a:gd name="T20" fmla="*/ 2147483647 w 180"/>
                    <a:gd name="T21" fmla="*/ 2147483647 h 154"/>
                    <a:gd name="T22" fmla="*/ 2147483647 w 180"/>
                    <a:gd name="T23" fmla="*/ 2147483647 h 154"/>
                    <a:gd name="T24" fmla="*/ 2147483647 w 180"/>
                    <a:gd name="T25" fmla="*/ 2147483647 h 154"/>
                    <a:gd name="T26" fmla="*/ 2147483647 w 180"/>
                    <a:gd name="T27" fmla="*/ 2147483647 h 154"/>
                    <a:gd name="T28" fmla="*/ 2147483647 w 180"/>
                    <a:gd name="T29" fmla="*/ 2147483647 h 154"/>
                    <a:gd name="T30" fmla="*/ 2147483647 w 180"/>
                    <a:gd name="T31" fmla="*/ 2147483647 h 154"/>
                    <a:gd name="T32" fmla="*/ 2147483647 w 180"/>
                    <a:gd name="T33" fmla="*/ 2147483647 h 154"/>
                    <a:gd name="T34" fmla="*/ 2147483647 w 180"/>
                    <a:gd name="T35" fmla="*/ 2147483647 h 154"/>
                    <a:gd name="T36" fmla="*/ 2147483647 w 180"/>
                    <a:gd name="T37" fmla="*/ 2147483647 h 154"/>
                    <a:gd name="T38" fmla="*/ 2147483647 w 180"/>
                    <a:gd name="T39" fmla="*/ 2147483647 h 154"/>
                    <a:gd name="T40" fmla="*/ 2147483647 w 180"/>
                    <a:gd name="T41" fmla="*/ 2147483647 h 154"/>
                    <a:gd name="T42" fmla="*/ 2147483647 w 180"/>
                    <a:gd name="T43" fmla="*/ 2147483647 h 154"/>
                    <a:gd name="T44" fmla="*/ 2147483647 w 180"/>
                    <a:gd name="T45" fmla="*/ 2147483647 h 154"/>
                    <a:gd name="T46" fmla="*/ 2147483647 w 180"/>
                    <a:gd name="T47" fmla="*/ 2147483647 h 154"/>
                    <a:gd name="T48" fmla="*/ 2147483647 w 180"/>
                    <a:gd name="T49" fmla="*/ 2147483647 h 154"/>
                    <a:gd name="T50" fmla="*/ 2147483647 w 180"/>
                    <a:gd name="T51" fmla="*/ 2147483647 h 154"/>
                    <a:gd name="T52" fmla="*/ 2147483647 w 180"/>
                    <a:gd name="T53" fmla="*/ 2147483647 h 154"/>
                    <a:gd name="T54" fmla="*/ 2147483647 w 180"/>
                    <a:gd name="T55" fmla="*/ 2147483647 h 154"/>
                    <a:gd name="T56" fmla="*/ 2147483647 w 180"/>
                    <a:gd name="T57" fmla="*/ 2147483647 h 154"/>
                    <a:gd name="T58" fmla="*/ 2147483647 w 180"/>
                    <a:gd name="T59" fmla="*/ 2147483647 h 154"/>
                    <a:gd name="T60" fmla="*/ 2147483647 w 180"/>
                    <a:gd name="T61" fmla="*/ 2147483647 h 154"/>
                    <a:gd name="T62" fmla="*/ 2147483647 w 180"/>
                    <a:gd name="T63" fmla="*/ 0 h 154"/>
                    <a:gd name="T64" fmla="*/ 2147483647 w 180"/>
                    <a:gd name="T65" fmla="*/ 2147483647 h 154"/>
                    <a:gd name="T66" fmla="*/ 2147483647 w 180"/>
                    <a:gd name="T67" fmla="*/ 2147483647 h 154"/>
                    <a:gd name="T68" fmla="*/ 2147483647 w 180"/>
                    <a:gd name="T69" fmla="*/ 2147483647 h 154"/>
                    <a:gd name="T70" fmla="*/ 2147483647 w 180"/>
                    <a:gd name="T71" fmla="*/ 2147483647 h 154"/>
                    <a:gd name="T72" fmla="*/ 2147483647 w 180"/>
                    <a:gd name="T73" fmla="*/ 2147483647 h 154"/>
                    <a:gd name="T74" fmla="*/ 2147483647 w 180"/>
                    <a:gd name="T75" fmla="*/ 2147483647 h 154"/>
                    <a:gd name="T76" fmla="*/ 2147483647 w 180"/>
                    <a:gd name="T77" fmla="*/ 2147483647 h 154"/>
                    <a:gd name="T78" fmla="*/ 2147483647 w 180"/>
                    <a:gd name="T79" fmla="*/ 2147483647 h 154"/>
                    <a:gd name="T80" fmla="*/ 2147483647 w 180"/>
                    <a:gd name="T81" fmla="*/ 2147483647 h 154"/>
                    <a:gd name="T82" fmla="*/ 2147483647 w 180"/>
                    <a:gd name="T83" fmla="*/ 2147483647 h 154"/>
                    <a:gd name="T84" fmla="*/ 2147483647 w 180"/>
                    <a:gd name="T85" fmla="*/ 2147483647 h 154"/>
                    <a:gd name="T86" fmla="*/ 2147483647 w 180"/>
                    <a:gd name="T87" fmla="*/ 2147483647 h 154"/>
                    <a:gd name="T88" fmla="*/ 2147483647 w 180"/>
                    <a:gd name="T89" fmla="*/ 2147483647 h 154"/>
                    <a:gd name="T90" fmla="*/ 2147483647 w 180"/>
                    <a:gd name="T91" fmla="*/ 2147483647 h 154"/>
                    <a:gd name="T92" fmla="*/ 2147483647 w 180"/>
                    <a:gd name="T93" fmla="*/ 2147483647 h 154"/>
                    <a:gd name="T94" fmla="*/ 2147483647 w 180"/>
                    <a:gd name="T95" fmla="*/ 2147483647 h 154"/>
                    <a:gd name="T96" fmla="*/ 2147483647 w 180"/>
                    <a:gd name="T97" fmla="*/ 2147483647 h 154"/>
                    <a:gd name="T98" fmla="*/ 2147483647 w 180"/>
                    <a:gd name="T99" fmla="*/ 2147483647 h 154"/>
                    <a:gd name="T100" fmla="*/ 2147483647 w 180"/>
                    <a:gd name="T101" fmla="*/ 2147483647 h 154"/>
                    <a:gd name="T102" fmla="*/ 2147483647 w 180"/>
                    <a:gd name="T103" fmla="*/ 2147483647 h 154"/>
                    <a:gd name="T104" fmla="*/ 2147483647 w 180"/>
                    <a:gd name="T105" fmla="*/ 2147483647 h 154"/>
                    <a:gd name="T106" fmla="*/ 0 w 180"/>
                    <a:gd name="T107" fmla="*/ 2147483647 h 154"/>
                    <a:gd name="T108" fmla="*/ 2147483647 w 180"/>
                    <a:gd name="T109" fmla="*/ 2147483647 h 15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80"/>
                    <a:gd name="T166" fmla="*/ 0 h 154"/>
                    <a:gd name="T167" fmla="*/ 180 w 180"/>
                    <a:gd name="T168" fmla="*/ 154 h 15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80" h="154">
                      <a:moveTo>
                        <a:pt x="68" y="152"/>
                      </a:moveTo>
                      <a:lnTo>
                        <a:pt x="68" y="136"/>
                      </a:lnTo>
                      <a:lnTo>
                        <a:pt x="76" y="124"/>
                      </a:lnTo>
                      <a:lnTo>
                        <a:pt x="86" y="120"/>
                      </a:lnTo>
                      <a:lnTo>
                        <a:pt x="100" y="114"/>
                      </a:lnTo>
                      <a:lnTo>
                        <a:pt x="116" y="108"/>
                      </a:lnTo>
                      <a:lnTo>
                        <a:pt x="122" y="104"/>
                      </a:lnTo>
                      <a:lnTo>
                        <a:pt x="124" y="100"/>
                      </a:lnTo>
                      <a:lnTo>
                        <a:pt x="128" y="94"/>
                      </a:lnTo>
                      <a:lnTo>
                        <a:pt x="134" y="92"/>
                      </a:lnTo>
                      <a:lnTo>
                        <a:pt x="138" y="90"/>
                      </a:lnTo>
                      <a:lnTo>
                        <a:pt x="140" y="88"/>
                      </a:lnTo>
                      <a:lnTo>
                        <a:pt x="140" y="86"/>
                      </a:lnTo>
                      <a:lnTo>
                        <a:pt x="140" y="78"/>
                      </a:lnTo>
                      <a:lnTo>
                        <a:pt x="148" y="76"/>
                      </a:lnTo>
                      <a:lnTo>
                        <a:pt x="152" y="72"/>
                      </a:lnTo>
                      <a:lnTo>
                        <a:pt x="158" y="68"/>
                      </a:lnTo>
                      <a:lnTo>
                        <a:pt x="164" y="68"/>
                      </a:lnTo>
                      <a:lnTo>
                        <a:pt x="174" y="68"/>
                      </a:lnTo>
                      <a:lnTo>
                        <a:pt x="178" y="68"/>
                      </a:lnTo>
                      <a:lnTo>
                        <a:pt x="180" y="66"/>
                      </a:lnTo>
                      <a:lnTo>
                        <a:pt x="180" y="62"/>
                      </a:lnTo>
                      <a:lnTo>
                        <a:pt x="172" y="36"/>
                      </a:lnTo>
                      <a:lnTo>
                        <a:pt x="164" y="12"/>
                      </a:lnTo>
                      <a:lnTo>
                        <a:pt x="166" y="12"/>
                      </a:lnTo>
                      <a:lnTo>
                        <a:pt x="148" y="14"/>
                      </a:lnTo>
                      <a:lnTo>
                        <a:pt x="136" y="12"/>
                      </a:lnTo>
                      <a:lnTo>
                        <a:pt x="126" y="10"/>
                      </a:lnTo>
                      <a:lnTo>
                        <a:pt x="124" y="8"/>
                      </a:lnTo>
                      <a:lnTo>
                        <a:pt x="124" y="4"/>
                      </a:lnTo>
                      <a:lnTo>
                        <a:pt x="122" y="2"/>
                      </a:lnTo>
                      <a:lnTo>
                        <a:pt x="118" y="0"/>
                      </a:lnTo>
                      <a:lnTo>
                        <a:pt x="114" y="2"/>
                      </a:lnTo>
                      <a:lnTo>
                        <a:pt x="110" y="4"/>
                      </a:lnTo>
                      <a:lnTo>
                        <a:pt x="106" y="14"/>
                      </a:lnTo>
                      <a:lnTo>
                        <a:pt x="102" y="26"/>
                      </a:lnTo>
                      <a:lnTo>
                        <a:pt x="98" y="32"/>
                      </a:lnTo>
                      <a:lnTo>
                        <a:pt x="92" y="40"/>
                      </a:lnTo>
                      <a:lnTo>
                        <a:pt x="82" y="44"/>
                      </a:lnTo>
                      <a:lnTo>
                        <a:pt x="74" y="52"/>
                      </a:lnTo>
                      <a:lnTo>
                        <a:pt x="66" y="58"/>
                      </a:lnTo>
                      <a:lnTo>
                        <a:pt x="62" y="64"/>
                      </a:lnTo>
                      <a:lnTo>
                        <a:pt x="60" y="70"/>
                      </a:lnTo>
                      <a:lnTo>
                        <a:pt x="60" y="82"/>
                      </a:lnTo>
                      <a:lnTo>
                        <a:pt x="58" y="94"/>
                      </a:lnTo>
                      <a:lnTo>
                        <a:pt x="54" y="108"/>
                      </a:lnTo>
                      <a:lnTo>
                        <a:pt x="50" y="114"/>
                      </a:lnTo>
                      <a:lnTo>
                        <a:pt x="44" y="118"/>
                      </a:lnTo>
                      <a:lnTo>
                        <a:pt x="32" y="130"/>
                      </a:lnTo>
                      <a:lnTo>
                        <a:pt x="24" y="136"/>
                      </a:lnTo>
                      <a:lnTo>
                        <a:pt x="18" y="140"/>
                      </a:lnTo>
                      <a:lnTo>
                        <a:pt x="12" y="142"/>
                      </a:lnTo>
                      <a:lnTo>
                        <a:pt x="4" y="146"/>
                      </a:lnTo>
                      <a:lnTo>
                        <a:pt x="0" y="154"/>
                      </a:lnTo>
                      <a:lnTo>
                        <a:pt x="68" y="1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6" name="îṥḻïde">
                  <a:extLst>
                    <a:ext uri="{FF2B5EF4-FFF2-40B4-BE49-F238E27FC236}">
                      <a16:creationId xmlns:a16="http://schemas.microsoft.com/office/drawing/2014/main" id="{7EAC9806-9907-4F26-8D61-C9DF84BAAE1A}"/>
                    </a:ext>
                  </a:extLst>
                </p:cNvPr>
                <p:cNvSpPr/>
                <p:nvPr/>
              </p:nvSpPr>
              <p:spPr bwMode="auto">
                <a:xfrm>
                  <a:off x="3882365" y="3021434"/>
                  <a:ext cx="220354" cy="196148"/>
                </a:xfrm>
                <a:custGeom>
                  <a:avLst/>
                  <a:gdLst>
                    <a:gd name="T0" fmla="*/ 2147483647 w 126"/>
                    <a:gd name="T1" fmla="*/ 0 h 116"/>
                    <a:gd name="T2" fmla="*/ 2147483647 w 126"/>
                    <a:gd name="T3" fmla="*/ 2147483647 h 116"/>
                    <a:gd name="T4" fmla="*/ 2147483647 w 126"/>
                    <a:gd name="T5" fmla="*/ 2147483647 h 116"/>
                    <a:gd name="T6" fmla="*/ 2147483647 w 126"/>
                    <a:gd name="T7" fmla="*/ 2147483647 h 116"/>
                    <a:gd name="T8" fmla="*/ 2147483647 w 126"/>
                    <a:gd name="T9" fmla="*/ 2147483647 h 116"/>
                    <a:gd name="T10" fmla="*/ 2147483647 w 126"/>
                    <a:gd name="T11" fmla="*/ 2147483647 h 116"/>
                    <a:gd name="T12" fmla="*/ 2147483647 w 126"/>
                    <a:gd name="T13" fmla="*/ 2147483647 h 116"/>
                    <a:gd name="T14" fmla="*/ 0 w 126"/>
                    <a:gd name="T15" fmla="*/ 2147483647 h 116"/>
                    <a:gd name="T16" fmla="*/ 0 w 126"/>
                    <a:gd name="T17" fmla="*/ 2147483647 h 116"/>
                    <a:gd name="T18" fmla="*/ 2147483647 w 126"/>
                    <a:gd name="T19" fmla="*/ 2147483647 h 116"/>
                    <a:gd name="T20" fmla="*/ 2147483647 w 126"/>
                    <a:gd name="T21" fmla="*/ 2147483647 h 116"/>
                    <a:gd name="T22" fmla="*/ 2147483647 w 126"/>
                    <a:gd name="T23" fmla="*/ 2147483647 h 116"/>
                    <a:gd name="T24" fmla="*/ 2147483647 w 126"/>
                    <a:gd name="T25" fmla="*/ 2147483647 h 116"/>
                    <a:gd name="T26" fmla="*/ 2147483647 w 126"/>
                    <a:gd name="T27" fmla="*/ 2147483647 h 116"/>
                    <a:gd name="T28" fmla="*/ 2147483647 w 126"/>
                    <a:gd name="T29" fmla="*/ 2147483647 h 116"/>
                    <a:gd name="T30" fmla="*/ 2147483647 w 126"/>
                    <a:gd name="T31" fmla="*/ 2147483647 h 116"/>
                    <a:gd name="T32" fmla="*/ 2147483647 w 126"/>
                    <a:gd name="T33" fmla="*/ 2147483647 h 116"/>
                    <a:gd name="T34" fmla="*/ 2147483647 w 126"/>
                    <a:gd name="T35" fmla="*/ 0 h 11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26"/>
                    <a:gd name="T55" fmla="*/ 0 h 116"/>
                    <a:gd name="T56" fmla="*/ 126 w 126"/>
                    <a:gd name="T57" fmla="*/ 116 h 11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26" h="116">
                      <a:moveTo>
                        <a:pt x="126" y="0"/>
                      </a:moveTo>
                      <a:lnTo>
                        <a:pt x="126" y="32"/>
                      </a:lnTo>
                      <a:lnTo>
                        <a:pt x="76" y="32"/>
                      </a:lnTo>
                      <a:lnTo>
                        <a:pt x="76" y="78"/>
                      </a:lnTo>
                      <a:lnTo>
                        <a:pt x="66" y="82"/>
                      </a:lnTo>
                      <a:lnTo>
                        <a:pt x="58" y="90"/>
                      </a:lnTo>
                      <a:lnTo>
                        <a:pt x="56" y="116"/>
                      </a:lnTo>
                      <a:lnTo>
                        <a:pt x="0" y="116"/>
                      </a:lnTo>
                      <a:lnTo>
                        <a:pt x="0" y="108"/>
                      </a:lnTo>
                      <a:lnTo>
                        <a:pt x="2" y="100"/>
                      </a:lnTo>
                      <a:lnTo>
                        <a:pt x="10" y="88"/>
                      </a:lnTo>
                      <a:lnTo>
                        <a:pt x="20" y="74"/>
                      </a:lnTo>
                      <a:lnTo>
                        <a:pt x="24" y="66"/>
                      </a:lnTo>
                      <a:lnTo>
                        <a:pt x="38" y="42"/>
                      </a:lnTo>
                      <a:lnTo>
                        <a:pt x="50" y="20"/>
                      </a:lnTo>
                      <a:lnTo>
                        <a:pt x="56" y="12"/>
                      </a:lnTo>
                      <a:lnTo>
                        <a:pt x="60" y="2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7" name="iṧļíde">
                  <a:extLst>
                    <a:ext uri="{FF2B5EF4-FFF2-40B4-BE49-F238E27FC236}">
                      <a16:creationId xmlns:a16="http://schemas.microsoft.com/office/drawing/2014/main" id="{B7C2D301-FB12-4EE8-805C-5BAD814ABD7F}"/>
                    </a:ext>
                  </a:extLst>
                </p:cNvPr>
                <p:cNvSpPr/>
                <p:nvPr/>
              </p:nvSpPr>
              <p:spPr bwMode="auto">
                <a:xfrm>
                  <a:off x="3882365" y="3021434"/>
                  <a:ext cx="325022" cy="399301"/>
                </a:xfrm>
                <a:custGeom>
                  <a:avLst/>
                  <a:gdLst>
                    <a:gd name="T0" fmla="*/ 2147483647 w 186"/>
                    <a:gd name="T1" fmla="*/ 0 h 238"/>
                    <a:gd name="T2" fmla="*/ 2147483647 w 186"/>
                    <a:gd name="T3" fmla="*/ 0 h 238"/>
                    <a:gd name="T4" fmla="*/ 2147483647 w 186"/>
                    <a:gd name="T5" fmla="*/ 2147483647 h 238"/>
                    <a:gd name="T6" fmla="*/ 2147483647 w 186"/>
                    <a:gd name="T7" fmla="*/ 2147483647 h 238"/>
                    <a:gd name="T8" fmla="*/ 2147483647 w 186"/>
                    <a:gd name="T9" fmla="*/ 2147483647 h 238"/>
                    <a:gd name="T10" fmla="*/ 2147483647 w 186"/>
                    <a:gd name="T11" fmla="*/ 2147483647 h 238"/>
                    <a:gd name="T12" fmla="*/ 2147483647 w 186"/>
                    <a:gd name="T13" fmla="*/ 2147483647 h 238"/>
                    <a:gd name="T14" fmla="*/ 2147483647 w 186"/>
                    <a:gd name="T15" fmla="*/ 2147483647 h 238"/>
                    <a:gd name="T16" fmla="*/ 0 w 186"/>
                    <a:gd name="T17" fmla="*/ 2147483647 h 238"/>
                    <a:gd name="T18" fmla="*/ 2147483647 w 186"/>
                    <a:gd name="T19" fmla="*/ 2147483647 h 238"/>
                    <a:gd name="T20" fmla="*/ 2147483647 w 186"/>
                    <a:gd name="T21" fmla="*/ 2147483647 h 238"/>
                    <a:gd name="T22" fmla="*/ 2147483647 w 186"/>
                    <a:gd name="T23" fmla="*/ 2147483647 h 238"/>
                    <a:gd name="T24" fmla="*/ 2147483647 w 186"/>
                    <a:gd name="T25" fmla="*/ 2147483647 h 238"/>
                    <a:gd name="T26" fmla="*/ 2147483647 w 186"/>
                    <a:gd name="T27" fmla="*/ 2147483647 h 238"/>
                    <a:gd name="T28" fmla="*/ 2147483647 w 186"/>
                    <a:gd name="T29" fmla="*/ 2147483647 h 238"/>
                    <a:gd name="T30" fmla="*/ 2147483647 w 186"/>
                    <a:gd name="T31" fmla="*/ 2147483647 h 238"/>
                    <a:gd name="T32" fmla="*/ 2147483647 w 186"/>
                    <a:gd name="T33" fmla="*/ 2147483647 h 238"/>
                    <a:gd name="T34" fmla="*/ 2147483647 w 186"/>
                    <a:gd name="T35" fmla="*/ 2147483647 h 238"/>
                    <a:gd name="T36" fmla="*/ 2147483647 w 186"/>
                    <a:gd name="T37" fmla="*/ 2147483647 h 238"/>
                    <a:gd name="T38" fmla="*/ 2147483647 w 186"/>
                    <a:gd name="T39" fmla="*/ 2147483647 h 238"/>
                    <a:gd name="T40" fmla="*/ 2147483647 w 186"/>
                    <a:gd name="T41" fmla="*/ 2147483647 h 238"/>
                    <a:gd name="T42" fmla="*/ 2147483647 w 186"/>
                    <a:gd name="T43" fmla="*/ 2147483647 h 238"/>
                    <a:gd name="T44" fmla="*/ 2147483647 w 186"/>
                    <a:gd name="T45" fmla="*/ 2147483647 h 238"/>
                    <a:gd name="T46" fmla="*/ 2147483647 w 186"/>
                    <a:gd name="T47" fmla="*/ 2147483647 h 238"/>
                    <a:gd name="T48" fmla="*/ 2147483647 w 186"/>
                    <a:gd name="T49" fmla="*/ 2147483647 h 238"/>
                    <a:gd name="T50" fmla="*/ 2147483647 w 186"/>
                    <a:gd name="T51" fmla="*/ 2147483647 h 238"/>
                    <a:gd name="T52" fmla="*/ 2147483647 w 186"/>
                    <a:gd name="T53" fmla="*/ 2147483647 h 238"/>
                    <a:gd name="T54" fmla="*/ 2147483647 w 186"/>
                    <a:gd name="T55" fmla="*/ 2147483647 h 238"/>
                    <a:gd name="T56" fmla="*/ 2147483647 w 186"/>
                    <a:gd name="T57" fmla="*/ 2147483647 h 238"/>
                    <a:gd name="T58" fmla="*/ 2147483647 w 186"/>
                    <a:gd name="T59" fmla="*/ 2147483647 h 238"/>
                    <a:gd name="T60" fmla="*/ 2147483647 w 186"/>
                    <a:gd name="T61" fmla="*/ 2147483647 h 238"/>
                    <a:gd name="T62" fmla="*/ 2147483647 w 186"/>
                    <a:gd name="T63" fmla="*/ 2147483647 h 238"/>
                    <a:gd name="T64" fmla="*/ 2147483647 w 186"/>
                    <a:gd name="T65" fmla="*/ 2147483647 h 238"/>
                    <a:gd name="T66" fmla="*/ 2147483647 w 186"/>
                    <a:gd name="T67" fmla="*/ 2147483647 h 238"/>
                    <a:gd name="T68" fmla="*/ 2147483647 w 186"/>
                    <a:gd name="T69" fmla="*/ 2147483647 h 238"/>
                    <a:gd name="T70" fmla="*/ 2147483647 w 186"/>
                    <a:gd name="T71" fmla="*/ 2147483647 h 238"/>
                    <a:gd name="T72" fmla="*/ 2147483647 w 186"/>
                    <a:gd name="T73" fmla="*/ 2147483647 h 238"/>
                    <a:gd name="T74" fmla="*/ 2147483647 w 186"/>
                    <a:gd name="T75" fmla="*/ 2147483647 h 238"/>
                    <a:gd name="T76" fmla="*/ 2147483647 w 186"/>
                    <a:gd name="T77" fmla="*/ 2147483647 h 238"/>
                    <a:gd name="T78" fmla="*/ 2147483647 w 186"/>
                    <a:gd name="T79" fmla="*/ 2147483647 h 238"/>
                    <a:gd name="T80" fmla="*/ 2147483647 w 186"/>
                    <a:gd name="T81" fmla="*/ 2147483647 h 238"/>
                    <a:gd name="T82" fmla="*/ 2147483647 w 186"/>
                    <a:gd name="T83" fmla="*/ 2147483647 h 238"/>
                    <a:gd name="T84" fmla="*/ 2147483647 w 186"/>
                    <a:gd name="T85" fmla="*/ 2147483647 h 238"/>
                    <a:gd name="T86" fmla="*/ 2147483647 w 186"/>
                    <a:gd name="T87" fmla="*/ 2147483647 h 238"/>
                    <a:gd name="T88" fmla="*/ 2147483647 w 186"/>
                    <a:gd name="T89" fmla="*/ 2147483647 h 238"/>
                    <a:gd name="T90" fmla="*/ 2147483647 w 186"/>
                    <a:gd name="T91" fmla="*/ 2147483647 h 238"/>
                    <a:gd name="T92" fmla="*/ 2147483647 w 186"/>
                    <a:gd name="T93" fmla="*/ 2147483647 h 238"/>
                    <a:gd name="T94" fmla="*/ 2147483647 w 186"/>
                    <a:gd name="T95" fmla="*/ 2147483647 h 238"/>
                    <a:gd name="T96" fmla="*/ 2147483647 w 186"/>
                    <a:gd name="T97" fmla="*/ 2147483647 h 238"/>
                    <a:gd name="T98" fmla="*/ 2147483647 w 186"/>
                    <a:gd name="T99" fmla="*/ 2147483647 h 238"/>
                    <a:gd name="T100" fmla="*/ 2147483647 w 186"/>
                    <a:gd name="T101" fmla="*/ 2147483647 h 238"/>
                    <a:gd name="T102" fmla="*/ 2147483647 w 186"/>
                    <a:gd name="T103" fmla="*/ 2147483647 h 238"/>
                    <a:gd name="T104" fmla="*/ 2147483647 w 186"/>
                    <a:gd name="T105" fmla="*/ 2147483647 h 238"/>
                    <a:gd name="T106" fmla="*/ 2147483647 w 186"/>
                    <a:gd name="T107" fmla="*/ 2147483647 h 238"/>
                    <a:gd name="T108" fmla="*/ 2147483647 w 186"/>
                    <a:gd name="T109" fmla="*/ 2147483647 h 238"/>
                    <a:gd name="T110" fmla="*/ 2147483647 w 186"/>
                    <a:gd name="T111" fmla="*/ 2147483647 h 238"/>
                    <a:gd name="T112" fmla="*/ 2147483647 w 186"/>
                    <a:gd name="T113" fmla="*/ 2147483647 h 238"/>
                    <a:gd name="T114" fmla="*/ 2147483647 w 186"/>
                    <a:gd name="T115" fmla="*/ 2147483647 h 238"/>
                    <a:gd name="T116" fmla="*/ 2147483647 w 186"/>
                    <a:gd name="T117" fmla="*/ 2147483647 h 238"/>
                    <a:gd name="T118" fmla="*/ 2147483647 w 186"/>
                    <a:gd name="T119" fmla="*/ 2147483647 h 238"/>
                    <a:gd name="T120" fmla="*/ 2147483647 w 186"/>
                    <a:gd name="T121" fmla="*/ 0 h 2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86"/>
                    <a:gd name="T184" fmla="*/ 0 h 238"/>
                    <a:gd name="T185" fmla="*/ 186 w 186"/>
                    <a:gd name="T186" fmla="*/ 238 h 23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86" h="238">
                      <a:moveTo>
                        <a:pt x="128" y="0"/>
                      </a:moveTo>
                      <a:lnTo>
                        <a:pt x="126" y="0"/>
                      </a:lnTo>
                      <a:lnTo>
                        <a:pt x="126" y="32"/>
                      </a:lnTo>
                      <a:lnTo>
                        <a:pt x="76" y="32"/>
                      </a:lnTo>
                      <a:lnTo>
                        <a:pt x="76" y="78"/>
                      </a:lnTo>
                      <a:lnTo>
                        <a:pt x="66" y="82"/>
                      </a:lnTo>
                      <a:lnTo>
                        <a:pt x="58" y="90"/>
                      </a:lnTo>
                      <a:lnTo>
                        <a:pt x="56" y="116"/>
                      </a:lnTo>
                      <a:lnTo>
                        <a:pt x="0" y="116"/>
                      </a:lnTo>
                      <a:lnTo>
                        <a:pt x="2" y="124"/>
                      </a:lnTo>
                      <a:lnTo>
                        <a:pt x="6" y="128"/>
                      </a:lnTo>
                      <a:lnTo>
                        <a:pt x="10" y="134"/>
                      </a:lnTo>
                      <a:lnTo>
                        <a:pt x="12" y="138"/>
                      </a:lnTo>
                      <a:lnTo>
                        <a:pt x="10" y="142"/>
                      </a:lnTo>
                      <a:lnTo>
                        <a:pt x="8" y="146"/>
                      </a:lnTo>
                      <a:lnTo>
                        <a:pt x="6" y="150"/>
                      </a:lnTo>
                      <a:lnTo>
                        <a:pt x="6" y="152"/>
                      </a:lnTo>
                      <a:lnTo>
                        <a:pt x="6" y="156"/>
                      </a:lnTo>
                      <a:lnTo>
                        <a:pt x="10" y="158"/>
                      </a:lnTo>
                      <a:lnTo>
                        <a:pt x="14" y="166"/>
                      </a:lnTo>
                      <a:lnTo>
                        <a:pt x="12" y="166"/>
                      </a:lnTo>
                      <a:lnTo>
                        <a:pt x="14" y="176"/>
                      </a:lnTo>
                      <a:lnTo>
                        <a:pt x="12" y="186"/>
                      </a:lnTo>
                      <a:lnTo>
                        <a:pt x="10" y="196"/>
                      </a:lnTo>
                      <a:lnTo>
                        <a:pt x="6" y="206"/>
                      </a:lnTo>
                      <a:lnTo>
                        <a:pt x="10" y="206"/>
                      </a:lnTo>
                      <a:lnTo>
                        <a:pt x="12" y="206"/>
                      </a:lnTo>
                      <a:lnTo>
                        <a:pt x="16" y="206"/>
                      </a:lnTo>
                      <a:lnTo>
                        <a:pt x="18" y="204"/>
                      </a:lnTo>
                      <a:lnTo>
                        <a:pt x="22" y="202"/>
                      </a:lnTo>
                      <a:lnTo>
                        <a:pt x="26" y="202"/>
                      </a:lnTo>
                      <a:lnTo>
                        <a:pt x="34" y="204"/>
                      </a:lnTo>
                      <a:lnTo>
                        <a:pt x="42" y="208"/>
                      </a:lnTo>
                      <a:lnTo>
                        <a:pt x="48" y="210"/>
                      </a:lnTo>
                      <a:lnTo>
                        <a:pt x="50" y="216"/>
                      </a:lnTo>
                      <a:lnTo>
                        <a:pt x="60" y="230"/>
                      </a:lnTo>
                      <a:lnTo>
                        <a:pt x="64" y="234"/>
                      </a:lnTo>
                      <a:lnTo>
                        <a:pt x="70" y="238"/>
                      </a:lnTo>
                      <a:lnTo>
                        <a:pt x="76" y="228"/>
                      </a:lnTo>
                      <a:lnTo>
                        <a:pt x="78" y="222"/>
                      </a:lnTo>
                      <a:lnTo>
                        <a:pt x="82" y="222"/>
                      </a:lnTo>
                      <a:lnTo>
                        <a:pt x="88" y="220"/>
                      </a:lnTo>
                      <a:lnTo>
                        <a:pt x="86" y="226"/>
                      </a:lnTo>
                      <a:lnTo>
                        <a:pt x="88" y="230"/>
                      </a:lnTo>
                      <a:lnTo>
                        <a:pt x="92" y="224"/>
                      </a:lnTo>
                      <a:lnTo>
                        <a:pt x="94" y="224"/>
                      </a:lnTo>
                      <a:lnTo>
                        <a:pt x="96" y="222"/>
                      </a:lnTo>
                      <a:lnTo>
                        <a:pt x="98" y="224"/>
                      </a:lnTo>
                      <a:lnTo>
                        <a:pt x="100" y="226"/>
                      </a:lnTo>
                      <a:lnTo>
                        <a:pt x="102" y="228"/>
                      </a:lnTo>
                      <a:lnTo>
                        <a:pt x="106" y="226"/>
                      </a:lnTo>
                      <a:lnTo>
                        <a:pt x="110" y="224"/>
                      </a:lnTo>
                      <a:lnTo>
                        <a:pt x="172" y="224"/>
                      </a:lnTo>
                      <a:lnTo>
                        <a:pt x="174" y="216"/>
                      </a:lnTo>
                      <a:lnTo>
                        <a:pt x="176" y="208"/>
                      </a:lnTo>
                      <a:lnTo>
                        <a:pt x="172" y="208"/>
                      </a:lnTo>
                      <a:lnTo>
                        <a:pt x="170" y="206"/>
                      </a:lnTo>
                      <a:lnTo>
                        <a:pt x="158" y="50"/>
                      </a:lnTo>
                      <a:lnTo>
                        <a:pt x="186" y="50"/>
                      </a:lnTo>
                      <a:lnTo>
                        <a:pt x="128" y="6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8" name="ïslíḋê">
                  <a:extLst>
                    <a:ext uri="{FF2B5EF4-FFF2-40B4-BE49-F238E27FC236}">
                      <a16:creationId xmlns:a16="http://schemas.microsoft.com/office/drawing/2014/main" id="{C1E17AC0-937B-49A6-A019-4E40D20D54CD}"/>
                    </a:ext>
                  </a:extLst>
                </p:cNvPr>
                <p:cNvSpPr/>
                <p:nvPr/>
              </p:nvSpPr>
              <p:spPr bwMode="auto">
                <a:xfrm>
                  <a:off x="4000806" y="3105497"/>
                  <a:ext cx="447594" cy="451141"/>
                </a:xfrm>
                <a:custGeom>
                  <a:avLst/>
                  <a:gdLst>
                    <a:gd name="T0" fmla="*/ 2147483647 w 256"/>
                    <a:gd name="T1" fmla="*/ 2147483647 h 270"/>
                    <a:gd name="T2" fmla="*/ 2147483647 w 256"/>
                    <a:gd name="T3" fmla="*/ 2147483647 h 270"/>
                    <a:gd name="T4" fmla="*/ 2147483647 w 256"/>
                    <a:gd name="T5" fmla="*/ 2147483647 h 270"/>
                    <a:gd name="T6" fmla="*/ 2147483647 w 256"/>
                    <a:gd name="T7" fmla="*/ 2147483647 h 270"/>
                    <a:gd name="T8" fmla="*/ 2147483647 w 256"/>
                    <a:gd name="T9" fmla="*/ 2147483647 h 270"/>
                    <a:gd name="T10" fmla="*/ 2147483647 w 256"/>
                    <a:gd name="T11" fmla="*/ 2147483647 h 270"/>
                    <a:gd name="T12" fmla="*/ 2147483647 w 256"/>
                    <a:gd name="T13" fmla="*/ 2147483647 h 270"/>
                    <a:gd name="T14" fmla="*/ 2147483647 w 256"/>
                    <a:gd name="T15" fmla="*/ 2147483647 h 270"/>
                    <a:gd name="T16" fmla="*/ 2147483647 w 256"/>
                    <a:gd name="T17" fmla="*/ 2147483647 h 270"/>
                    <a:gd name="T18" fmla="*/ 2147483647 w 256"/>
                    <a:gd name="T19" fmla="*/ 2147483647 h 270"/>
                    <a:gd name="T20" fmla="*/ 2147483647 w 256"/>
                    <a:gd name="T21" fmla="*/ 0 h 270"/>
                    <a:gd name="T22" fmla="*/ 2147483647 w 256"/>
                    <a:gd name="T23" fmla="*/ 2147483647 h 270"/>
                    <a:gd name="T24" fmla="*/ 2147483647 w 256"/>
                    <a:gd name="T25" fmla="*/ 2147483647 h 270"/>
                    <a:gd name="T26" fmla="*/ 2147483647 w 256"/>
                    <a:gd name="T27" fmla="*/ 2147483647 h 270"/>
                    <a:gd name="T28" fmla="*/ 2147483647 w 256"/>
                    <a:gd name="T29" fmla="*/ 2147483647 h 270"/>
                    <a:gd name="T30" fmla="*/ 2147483647 w 256"/>
                    <a:gd name="T31" fmla="*/ 2147483647 h 270"/>
                    <a:gd name="T32" fmla="*/ 2147483647 w 256"/>
                    <a:gd name="T33" fmla="*/ 2147483647 h 270"/>
                    <a:gd name="T34" fmla="*/ 2147483647 w 256"/>
                    <a:gd name="T35" fmla="*/ 2147483647 h 270"/>
                    <a:gd name="T36" fmla="*/ 2147483647 w 256"/>
                    <a:gd name="T37" fmla="*/ 2147483647 h 270"/>
                    <a:gd name="T38" fmla="*/ 2147483647 w 256"/>
                    <a:gd name="T39" fmla="*/ 2147483647 h 270"/>
                    <a:gd name="T40" fmla="*/ 2147483647 w 256"/>
                    <a:gd name="T41" fmla="*/ 2147483647 h 270"/>
                    <a:gd name="T42" fmla="*/ 2147483647 w 256"/>
                    <a:gd name="T43" fmla="*/ 2147483647 h 270"/>
                    <a:gd name="T44" fmla="*/ 2147483647 w 256"/>
                    <a:gd name="T45" fmla="*/ 2147483647 h 270"/>
                    <a:gd name="T46" fmla="*/ 2147483647 w 256"/>
                    <a:gd name="T47" fmla="*/ 2147483647 h 270"/>
                    <a:gd name="T48" fmla="*/ 2147483647 w 256"/>
                    <a:gd name="T49" fmla="*/ 2147483647 h 270"/>
                    <a:gd name="T50" fmla="*/ 2147483647 w 256"/>
                    <a:gd name="T51" fmla="*/ 2147483647 h 270"/>
                    <a:gd name="T52" fmla="*/ 2147483647 w 256"/>
                    <a:gd name="T53" fmla="*/ 2147483647 h 270"/>
                    <a:gd name="T54" fmla="*/ 2147483647 w 256"/>
                    <a:gd name="T55" fmla="*/ 2147483647 h 270"/>
                    <a:gd name="T56" fmla="*/ 2147483647 w 256"/>
                    <a:gd name="T57" fmla="*/ 2147483647 h 270"/>
                    <a:gd name="T58" fmla="*/ 2147483647 w 256"/>
                    <a:gd name="T59" fmla="*/ 2147483647 h 270"/>
                    <a:gd name="T60" fmla="*/ 2147483647 w 256"/>
                    <a:gd name="T61" fmla="*/ 2147483647 h 270"/>
                    <a:gd name="T62" fmla="*/ 2147483647 w 256"/>
                    <a:gd name="T63" fmla="*/ 2147483647 h 270"/>
                    <a:gd name="T64" fmla="*/ 2147483647 w 256"/>
                    <a:gd name="T65" fmla="*/ 2147483647 h 270"/>
                    <a:gd name="T66" fmla="*/ 2147483647 w 256"/>
                    <a:gd name="T67" fmla="*/ 2147483647 h 270"/>
                    <a:gd name="T68" fmla="*/ 2147483647 w 256"/>
                    <a:gd name="T69" fmla="*/ 2147483647 h 270"/>
                    <a:gd name="T70" fmla="*/ 2147483647 w 256"/>
                    <a:gd name="T71" fmla="*/ 2147483647 h 270"/>
                    <a:gd name="T72" fmla="*/ 2147483647 w 256"/>
                    <a:gd name="T73" fmla="*/ 2147483647 h 270"/>
                    <a:gd name="T74" fmla="*/ 2147483647 w 256"/>
                    <a:gd name="T75" fmla="*/ 2147483647 h 270"/>
                    <a:gd name="T76" fmla="*/ 2147483647 w 256"/>
                    <a:gd name="T77" fmla="*/ 2147483647 h 27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56"/>
                    <a:gd name="T118" fmla="*/ 0 h 270"/>
                    <a:gd name="T119" fmla="*/ 256 w 256"/>
                    <a:gd name="T120" fmla="*/ 270 h 27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56" h="270">
                      <a:moveTo>
                        <a:pt x="2" y="188"/>
                      </a:moveTo>
                      <a:lnTo>
                        <a:pt x="8" y="178"/>
                      </a:lnTo>
                      <a:lnTo>
                        <a:pt x="10" y="172"/>
                      </a:lnTo>
                      <a:lnTo>
                        <a:pt x="14" y="172"/>
                      </a:lnTo>
                      <a:lnTo>
                        <a:pt x="20" y="170"/>
                      </a:lnTo>
                      <a:lnTo>
                        <a:pt x="18" y="176"/>
                      </a:lnTo>
                      <a:lnTo>
                        <a:pt x="20" y="180"/>
                      </a:lnTo>
                      <a:lnTo>
                        <a:pt x="24" y="174"/>
                      </a:lnTo>
                      <a:lnTo>
                        <a:pt x="26" y="174"/>
                      </a:lnTo>
                      <a:lnTo>
                        <a:pt x="28" y="172"/>
                      </a:lnTo>
                      <a:lnTo>
                        <a:pt x="30" y="174"/>
                      </a:lnTo>
                      <a:lnTo>
                        <a:pt x="32" y="176"/>
                      </a:lnTo>
                      <a:lnTo>
                        <a:pt x="34" y="178"/>
                      </a:lnTo>
                      <a:lnTo>
                        <a:pt x="38" y="176"/>
                      </a:lnTo>
                      <a:lnTo>
                        <a:pt x="42" y="174"/>
                      </a:lnTo>
                      <a:lnTo>
                        <a:pt x="104" y="174"/>
                      </a:lnTo>
                      <a:lnTo>
                        <a:pt x="106" y="166"/>
                      </a:lnTo>
                      <a:lnTo>
                        <a:pt x="108" y="158"/>
                      </a:lnTo>
                      <a:lnTo>
                        <a:pt x="104" y="158"/>
                      </a:lnTo>
                      <a:lnTo>
                        <a:pt x="102" y="156"/>
                      </a:lnTo>
                      <a:lnTo>
                        <a:pt x="90" y="0"/>
                      </a:lnTo>
                      <a:lnTo>
                        <a:pt x="118" y="0"/>
                      </a:lnTo>
                      <a:lnTo>
                        <a:pt x="208" y="68"/>
                      </a:lnTo>
                      <a:lnTo>
                        <a:pt x="208" y="72"/>
                      </a:lnTo>
                      <a:lnTo>
                        <a:pt x="212" y="76"/>
                      </a:lnTo>
                      <a:lnTo>
                        <a:pt x="220" y="84"/>
                      </a:lnTo>
                      <a:lnTo>
                        <a:pt x="230" y="88"/>
                      </a:lnTo>
                      <a:lnTo>
                        <a:pt x="242" y="92"/>
                      </a:lnTo>
                      <a:lnTo>
                        <a:pt x="242" y="106"/>
                      </a:lnTo>
                      <a:lnTo>
                        <a:pt x="256" y="104"/>
                      </a:lnTo>
                      <a:lnTo>
                        <a:pt x="256" y="154"/>
                      </a:lnTo>
                      <a:lnTo>
                        <a:pt x="252" y="162"/>
                      </a:lnTo>
                      <a:lnTo>
                        <a:pt x="248" y="170"/>
                      </a:lnTo>
                      <a:lnTo>
                        <a:pt x="240" y="174"/>
                      </a:lnTo>
                      <a:lnTo>
                        <a:pt x="230" y="176"/>
                      </a:lnTo>
                      <a:lnTo>
                        <a:pt x="218" y="176"/>
                      </a:lnTo>
                      <a:lnTo>
                        <a:pt x="206" y="178"/>
                      </a:lnTo>
                      <a:lnTo>
                        <a:pt x="186" y="184"/>
                      </a:lnTo>
                      <a:lnTo>
                        <a:pt x="150" y="196"/>
                      </a:lnTo>
                      <a:lnTo>
                        <a:pt x="146" y="198"/>
                      </a:lnTo>
                      <a:lnTo>
                        <a:pt x="144" y="200"/>
                      </a:lnTo>
                      <a:lnTo>
                        <a:pt x="142" y="206"/>
                      </a:lnTo>
                      <a:lnTo>
                        <a:pt x="138" y="212"/>
                      </a:lnTo>
                      <a:lnTo>
                        <a:pt x="136" y="212"/>
                      </a:lnTo>
                      <a:lnTo>
                        <a:pt x="132" y="212"/>
                      </a:lnTo>
                      <a:lnTo>
                        <a:pt x="124" y="212"/>
                      </a:lnTo>
                      <a:lnTo>
                        <a:pt x="124" y="222"/>
                      </a:lnTo>
                      <a:lnTo>
                        <a:pt x="124" y="228"/>
                      </a:lnTo>
                      <a:lnTo>
                        <a:pt x="122" y="232"/>
                      </a:lnTo>
                      <a:lnTo>
                        <a:pt x="116" y="236"/>
                      </a:lnTo>
                      <a:lnTo>
                        <a:pt x="110" y="240"/>
                      </a:lnTo>
                      <a:lnTo>
                        <a:pt x="108" y="244"/>
                      </a:lnTo>
                      <a:lnTo>
                        <a:pt x="108" y="248"/>
                      </a:lnTo>
                      <a:lnTo>
                        <a:pt x="106" y="256"/>
                      </a:lnTo>
                      <a:lnTo>
                        <a:pt x="104" y="264"/>
                      </a:lnTo>
                      <a:lnTo>
                        <a:pt x="100" y="266"/>
                      </a:lnTo>
                      <a:lnTo>
                        <a:pt x="94" y="270"/>
                      </a:lnTo>
                      <a:lnTo>
                        <a:pt x="90" y="264"/>
                      </a:lnTo>
                      <a:lnTo>
                        <a:pt x="82" y="266"/>
                      </a:lnTo>
                      <a:lnTo>
                        <a:pt x="76" y="268"/>
                      </a:lnTo>
                      <a:lnTo>
                        <a:pt x="70" y="270"/>
                      </a:lnTo>
                      <a:lnTo>
                        <a:pt x="64" y="268"/>
                      </a:lnTo>
                      <a:lnTo>
                        <a:pt x="62" y="266"/>
                      </a:lnTo>
                      <a:lnTo>
                        <a:pt x="58" y="252"/>
                      </a:lnTo>
                      <a:lnTo>
                        <a:pt x="54" y="240"/>
                      </a:lnTo>
                      <a:lnTo>
                        <a:pt x="50" y="234"/>
                      </a:lnTo>
                      <a:lnTo>
                        <a:pt x="44" y="232"/>
                      </a:lnTo>
                      <a:lnTo>
                        <a:pt x="42" y="234"/>
                      </a:lnTo>
                      <a:lnTo>
                        <a:pt x="40" y="236"/>
                      </a:lnTo>
                      <a:lnTo>
                        <a:pt x="34" y="236"/>
                      </a:lnTo>
                      <a:lnTo>
                        <a:pt x="20" y="234"/>
                      </a:lnTo>
                      <a:lnTo>
                        <a:pt x="10" y="232"/>
                      </a:lnTo>
                      <a:lnTo>
                        <a:pt x="10" y="224"/>
                      </a:lnTo>
                      <a:lnTo>
                        <a:pt x="10" y="218"/>
                      </a:lnTo>
                      <a:lnTo>
                        <a:pt x="8" y="210"/>
                      </a:lnTo>
                      <a:lnTo>
                        <a:pt x="4" y="200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9" name="ïšľiḋe">
                  <a:extLst>
                    <a:ext uri="{FF2B5EF4-FFF2-40B4-BE49-F238E27FC236}">
                      <a16:creationId xmlns:a16="http://schemas.microsoft.com/office/drawing/2014/main" id="{8E0C65BE-377E-4F20-BD2E-442954FAC3DD}"/>
                    </a:ext>
                  </a:extLst>
                </p:cNvPr>
                <p:cNvSpPr/>
                <p:nvPr/>
              </p:nvSpPr>
              <p:spPr bwMode="auto">
                <a:xfrm>
                  <a:off x="4339600" y="3147529"/>
                  <a:ext cx="436576" cy="362874"/>
                </a:xfrm>
                <a:custGeom>
                  <a:avLst/>
                  <a:gdLst>
                    <a:gd name="T0" fmla="*/ 2147483647 w 249"/>
                    <a:gd name="T1" fmla="*/ 2147483647 h 216"/>
                    <a:gd name="T2" fmla="*/ 2147483647 w 249"/>
                    <a:gd name="T3" fmla="*/ 2147483647 h 216"/>
                    <a:gd name="T4" fmla="*/ 2147483647 w 249"/>
                    <a:gd name="T5" fmla="*/ 0 h 216"/>
                    <a:gd name="T6" fmla="*/ 2147483647 w 249"/>
                    <a:gd name="T7" fmla="*/ 0 h 216"/>
                    <a:gd name="T8" fmla="*/ 2147483647 w 249"/>
                    <a:gd name="T9" fmla="*/ 2147483647 h 216"/>
                    <a:gd name="T10" fmla="*/ 2147483647 w 249"/>
                    <a:gd name="T11" fmla="*/ 2147483647 h 216"/>
                    <a:gd name="T12" fmla="*/ 2147483647 w 249"/>
                    <a:gd name="T13" fmla="*/ 2147483647 h 216"/>
                    <a:gd name="T14" fmla="*/ 2147483647 w 249"/>
                    <a:gd name="T15" fmla="*/ 2147483647 h 216"/>
                    <a:gd name="T16" fmla="*/ 0 w 249"/>
                    <a:gd name="T17" fmla="*/ 2147483647 h 216"/>
                    <a:gd name="T18" fmla="*/ 2147483647 w 249"/>
                    <a:gd name="T19" fmla="*/ 2147483647 h 216"/>
                    <a:gd name="T20" fmla="*/ 2147483647 w 249"/>
                    <a:gd name="T21" fmla="*/ 2147483647 h 216"/>
                    <a:gd name="T22" fmla="*/ 2147483647 w 249"/>
                    <a:gd name="T23" fmla="*/ 2147483647 h 216"/>
                    <a:gd name="T24" fmla="*/ 2147483647 w 249"/>
                    <a:gd name="T25" fmla="*/ 2147483647 h 216"/>
                    <a:gd name="T26" fmla="*/ 2147483647 w 249"/>
                    <a:gd name="T27" fmla="*/ 2147483647 h 216"/>
                    <a:gd name="T28" fmla="*/ 2147483647 w 249"/>
                    <a:gd name="T29" fmla="*/ 2147483647 h 216"/>
                    <a:gd name="T30" fmla="*/ 2147483647 w 249"/>
                    <a:gd name="T31" fmla="*/ 2147483647 h 216"/>
                    <a:gd name="T32" fmla="*/ 2147483647 w 249"/>
                    <a:gd name="T33" fmla="*/ 2147483647 h 216"/>
                    <a:gd name="T34" fmla="*/ 2147483647 w 249"/>
                    <a:gd name="T35" fmla="*/ 2147483647 h 216"/>
                    <a:gd name="T36" fmla="*/ 2147483647 w 249"/>
                    <a:gd name="T37" fmla="*/ 2147483647 h 216"/>
                    <a:gd name="T38" fmla="*/ 2147483647 w 249"/>
                    <a:gd name="T39" fmla="*/ 2147483647 h 216"/>
                    <a:gd name="T40" fmla="*/ 2147483647 w 249"/>
                    <a:gd name="T41" fmla="*/ 2147483647 h 216"/>
                    <a:gd name="T42" fmla="*/ 2147483647 w 249"/>
                    <a:gd name="T43" fmla="*/ 2147483647 h 216"/>
                    <a:gd name="T44" fmla="*/ 2147483647 w 249"/>
                    <a:gd name="T45" fmla="*/ 2147483647 h 216"/>
                    <a:gd name="T46" fmla="*/ 2147483647 w 249"/>
                    <a:gd name="T47" fmla="*/ 2147483647 h 216"/>
                    <a:gd name="T48" fmla="*/ 2147483647 w 249"/>
                    <a:gd name="T49" fmla="*/ 2147483647 h 216"/>
                    <a:gd name="T50" fmla="*/ 2147483647 w 249"/>
                    <a:gd name="T51" fmla="*/ 2147483647 h 216"/>
                    <a:gd name="T52" fmla="*/ 2147483647 w 249"/>
                    <a:gd name="T53" fmla="*/ 2147483647 h 216"/>
                    <a:gd name="T54" fmla="*/ 2147483647 w 249"/>
                    <a:gd name="T55" fmla="*/ 2147483647 h 216"/>
                    <a:gd name="T56" fmla="*/ 2147483647 w 249"/>
                    <a:gd name="T57" fmla="*/ 2147483647 h 216"/>
                    <a:gd name="T58" fmla="*/ 2147483647 w 249"/>
                    <a:gd name="T59" fmla="*/ 2147483647 h 216"/>
                    <a:gd name="T60" fmla="*/ 2147483647 w 249"/>
                    <a:gd name="T61" fmla="*/ 2147483647 h 216"/>
                    <a:gd name="T62" fmla="*/ 2147483647 w 249"/>
                    <a:gd name="T63" fmla="*/ 2147483647 h 216"/>
                    <a:gd name="T64" fmla="*/ 2147483647 w 249"/>
                    <a:gd name="T65" fmla="*/ 2147483647 h 216"/>
                    <a:gd name="T66" fmla="*/ 2147483647 w 249"/>
                    <a:gd name="T67" fmla="*/ 2147483647 h 216"/>
                    <a:gd name="T68" fmla="*/ 2147483647 w 249"/>
                    <a:gd name="T69" fmla="*/ 2147483647 h 216"/>
                    <a:gd name="T70" fmla="*/ 2147483647 w 249"/>
                    <a:gd name="T71" fmla="*/ 2147483647 h 216"/>
                    <a:gd name="T72" fmla="*/ 2147483647 w 249"/>
                    <a:gd name="T73" fmla="*/ 2147483647 h 216"/>
                    <a:gd name="T74" fmla="*/ 2147483647 w 249"/>
                    <a:gd name="T75" fmla="*/ 2147483647 h 216"/>
                    <a:gd name="T76" fmla="*/ 2147483647 w 249"/>
                    <a:gd name="T77" fmla="*/ 2147483647 h 216"/>
                    <a:gd name="T78" fmla="*/ 2147483647 w 249"/>
                    <a:gd name="T79" fmla="*/ 2147483647 h 216"/>
                    <a:gd name="T80" fmla="*/ 2147483647 w 249"/>
                    <a:gd name="T81" fmla="*/ 2147483647 h 21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49"/>
                    <a:gd name="T124" fmla="*/ 0 h 216"/>
                    <a:gd name="T125" fmla="*/ 249 w 249"/>
                    <a:gd name="T126" fmla="*/ 216 h 21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49" h="216">
                      <a:moveTo>
                        <a:pt x="219" y="14"/>
                      </a:moveTo>
                      <a:lnTo>
                        <a:pt x="215" y="8"/>
                      </a:lnTo>
                      <a:lnTo>
                        <a:pt x="211" y="4"/>
                      </a:lnTo>
                      <a:lnTo>
                        <a:pt x="205" y="2"/>
                      </a:lnTo>
                      <a:lnTo>
                        <a:pt x="199" y="0"/>
                      </a:lnTo>
                      <a:lnTo>
                        <a:pt x="190" y="0"/>
                      </a:lnTo>
                      <a:lnTo>
                        <a:pt x="186" y="0"/>
                      </a:lnTo>
                      <a:lnTo>
                        <a:pt x="184" y="0"/>
                      </a:lnTo>
                      <a:lnTo>
                        <a:pt x="114" y="48"/>
                      </a:lnTo>
                      <a:lnTo>
                        <a:pt x="86" y="76"/>
                      </a:lnTo>
                      <a:lnTo>
                        <a:pt x="62" y="78"/>
                      </a:lnTo>
                      <a:lnTo>
                        <a:pt x="62" y="128"/>
                      </a:lnTo>
                      <a:lnTo>
                        <a:pt x="58" y="136"/>
                      </a:lnTo>
                      <a:lnTo>
                        <a:pt x="54" y="144"/>
                      </a:lnTo>
                      <a:lnTo>
                        <a:pt x="46" y="148"/>
                      </a:lnTo>
                      <a:lnTo>
                        <a:pt x="36" y="150"/>
                      </a:lnTo>
                      <a:lnTo>
                        <a:pt x="16" y="152"/>
                      </a:lnTo>
                      <a:lnTo>
                        <a:pt x="0" y="156"/>
                      </a:lnTo>
                      <a:lnTo>
                        <a:pt x="0" y="166"/>
                      </a:lnTo>
                      <a:lnTo>
                        <a:pt x="4" y="172"/>
                      </a:lnTo>
                      <a:lnTo>
                        <a:pt x="8" y="174"/>
                      </a:lnTo>
                      <a:lnTo>
                        <a:pt x="12" y="178"/>
                      </a:lnTo>
                      <a:lnTo>
                        <a:pt x="14" y="182"/>
                      </a:lnTo>
                      <a:lnTo>
                        <a:pt x="14" y="186"/>
                      </a:lnTo>
                      <a:lnTo>
                        <a:pt x="14" y="190"/>
                      </a:lnTo>
                      <a:lnTo>
                        <a:pt x="14" y="194"/>
                      </a:lnTo>
                      <a:lnTo>
                        <a:pt x="18" y="198"/>
                      </a:lnTo>
                      <a:lnTo>
                        <a:pt x="24" y="198"/>
                      </a:lnTo>
                      <a:lnTo>
                        <a:pt x="30" y="200"/>
                      </a:lnTo>
                      <a:lnTo>
                        <a:pt x="32" y="204"/>
                      </a:lnTo>
                      <a:lnTo>
                        <a:pt x="32" y="206"/>
                      </a:lnTo>
                      <a:lnTo>
                        <a:pt x="42" y="206"/>
                      </a:lnTo>
                      <a:lnTo>
                        <a:pt x="46" y="212"/>
                      </a:lnTo>
                      <a:lnTo>
                        <a:pt x="52" y="216"/>
                      </a:lnTo>
                      <a:lnTo>
                        <a:pt x="56" y="202"/>
                      </a:lnTo>
                      <a:lnTo>
                        <a:pt x="60" y="188"/>
                      </a:lnTo>
                      <a:lnTo>
                        <a:pt x="64" y="184"/>
                      </a:lnTo>
                      <a:lnTo>
                        <a:pt x="70" y="180"/>
                      </a:lnTo>
                      <a:lnTo>
                        <a:pt x="76" y="176"/>
                      </a:lnTo>
                      <a:lnTo>
                        <a:pt x="86" y="176"/>
                      </a:lnTo>
                      <a:lnTo>
                        <a:pt x="88" y="176"/>
                      </a:lnTo>
                      <a:lnTo>
                        <a:pt x="92" y="178"/>
                      </a:lnTo>
                      <a:lnTo>
                        <a:pt x="98" y="184"/>
                      </a:lnTo>
                      <a:lnTo>
                        <a:pt x="104" y="188"/>
                      </a:lnTo>
                      <a:lnTo>
                        <a:pt x="106" y="190"/>
                      </a:lnTo>
                      <a:lnTo>
                        <a:pt x="110" y="192"/>
                      </a:lnTo>
                      <a:lnTo>
                        <a:pt x="114" y="190"/>
                      </a:lnTo>
                      <a:lnTo>
                        <a:pt x="114" y="188"/>
                      </a:lnTo>
                      <a:lnTo>
                        <a:pt x="116" y="186"/>
                      </a:lnTo>
                      <a:lnTo>
                        <a:pt x="120" y="186"/>
                      </a:lnTo>
                      <a:lnTo>
                        <a:pt x="128" y="186"/>
                      </a:lnTo>
                      <a:lnTo>
                        <a:pt x="132" y="190"/>
                      </a:lnTo>
                      <a:lnTo>
                        <a:pt x="136" y="192"/>
                      </a:lnTo>
                      <a:lnTo>
                        <a:pt x="142" y="194"/>
                      </a:lnTo>
                      <a:lnTo>
                        <a:pt x="150" y="192"/>
                      </a:lnTo>
                      <a:lnTo>
                        <a:pt x="156" y="188"/>
                      </a:lnTo>
                      <a:lnTo>
                        <a:pt x="162" y="186"/>
                      </a:lnTo>
                      <a:lnTo>
                        <a:pt x="170" y="184"/>
                      </a:lnTo>
                      <a:lnTo>
                        <a:pt x="176" y="184"/>
                      </a:lnTo>
                      <a:lnTo>
                        <a:pt x="180" y="186"/>
                      </a:lnTo>
                      <a:lnTo>
                        <a:pt x="184" y="186"/>
                      </a:lnTo>
                      <a:lnTo>
                        <a:pt x="193" y="188"/>
                      </a:lnTo>
                      <a:lnTo>
                        <a:pt x="197" y="186"/>
                      </a:lnTo>
                      <a:lnTo>
                        <a:pt x="203" y="184"/>
                      </a:lnTo>
                      <a:lnTo>
                        <a:pt x="213" y="176"/>
                      </a:lnTo>
                      <a:lnTo>
                        <a:pt x="215" y="166"/>
                      </a:lnTo>
                      <a:lnTo>
                        <a:pt x="217" y="158"/>
                      </a:lnTo>
                      <a:lnTo>
                        <a:pt x="221" y="150"/>
                      </a:lnTo>
                      <a:lnTo>
                        <a:pt x="225" y="144"/>
                      </a:lnTo>
                      <a:lnTo>
                        <a:pt x="235" y="132"/>
                      </a:lnTo>
                      <a:lnTo>
                        <a:pt x="239" y="126"/>
                      </a:lnTo>
                      <a:lnTo>
                        <a:pt x="243" y="118"/>
                      </a:lnTo>
                      <a:lnTo>
                        <a:pt x="243" y="76"/>
                      </a:lnTo>
                      <a:lnTo>
                        <a:pt x="243" y="72"/>
                      </a:lnTo>
                      <a:lnTo>
                        <a:pt x="245" y="68"/>
                      </a:lnTo>
                      <a:lnTo>
                        <a:pt x="247" y="64"/>
                      </a:lnTo>
                      <a:lnTo>
                        <a:pt x="249" y="58"/>
                      </a:lnTo>
                      <a:lnTo>
                        <a:pt x="247" y="48"/>
                      </a:lnTo>
                      <a:lnTo>
                        <a:pt x="241" y="34"/>
                      </a:lnTo>
                      <a:lnTo>
                        <a:pt x="235" y="22"/>
                      </a:lnTo>
                      <a:lnTo>
                        <a:pt x="231" y="8"/>
                      </a:lnTo>
                      <a:lnTo>
                        <a:pt x="229" y="8"/>
                      </a:lnTo>
                      <a:lnTo>
                        <a:pt x="2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0" name="iṩḷídè">
                  <a:extLst>
                    <a:ext uri="{FF2B5EF4-FFF2-40B4-BE49-F238E27FC236}">
                      <a16:creationId xmlns:a16="http://schemas.microsoft.com/office/drawing/2014/main" id="{920C87F0-E412-448D-8A8B-18236509AD89}"/>
                    </a:ext>
                  </a:extLst>
                </p:cNvPr>
                <p:cNvSpPr/>
                <p:nvPr/>
              </p:nvSpPr>
              <p:spPr bwMode="auto">
                <a:xfrm>
                  <a:off x="4711448" y="3147529"/>
                  <a:ext cx="294725" cy="491771"/>
                </a:xfrm>
                <a:custGeom>
                  <a:avLst/>
                  <a:gdLst>
                    <a:gd name="T0" fmla="*/ 2147483647 w 168"/>
                    <a:gd name="T1" fmla="*/ 2147483647 h 294"/>
                    <a:gd name="T2" fmla="*/ 2147483647 w 168"/>
                    <a:gd name="T3" fmla="*/ 2147483647 h 294"/>
                    <a:gd name="T4" fmla="*/ 2147483647 w 168"/>
                    <a:gd name="T5" fmla="*/ 2147483647 h 294"/>
                    <a:gd name="T6" fmla="*/ 2147483647 w 168"/>
                    <a:gd name="T7" fmla="*/ 2147483647 h 294"/>
                    <a:gd name="T8" fmla="*/ 2147483647 w 168"/>
                    <a:gd name="T9" fmla="*/ 2147483647 h 294"/>
                    <a:gd name="T10" fmla="*/ 2147483647 w 168"/>
                    <a:gd name="T11" fmla="*/ 2147483647 h 294"/>
                    <a:gd name="T12" fmla="*/ 2147483647 w 168"/>
                    <a:gd name="T13" fmla="*/ 2147483647 h 294"/>
                    <a:gd name="T14" fmla="*/ 2147483647 w 168"/>
                    <a:gd name="T15" fmla="*/ 2147483647 h 294"/>
                    <a:gd name="T16" fmla="*/ 2147483647 w 168"/>
                    <a:gd name="T17" fmla="*/ 2147483647 h 294"/>
                    <a:gd name="T18" fmla="*/ 2147483647 w 168"/>
                    <a:gd name="T19" fmla="*/ 2147483647 h 294"/>
                    <a:gd name="T20" fmla="*/ 2147483647 w 168"/>
                    <a:gd name="T21" fmla="*/ 2147483647 h 294"/>
                    <a:gd name="T22" fmla="*/ 2147483647 w 168"/>
                    <a:gd name="T23" fmla="*/ 2147483647 h 294"/>
                    <a:gd name="T24" fmla="*/ 2147483647 w 168"/>
                    <a:gd name="T25" fmla="*/ 2147483647 h 294"/>
                    <a:gd name="T26" fmla="*/ 2147483647 w 168"/>
                    <a:gd name="T27" fmla="*/ 2147483647 h 294"/>
                    <a:gd name="T28" fmla="*/ 2147483647 w 168"/>
                    <a:gd name="T29" fmla="*/ 2147483647 h 294"/>
                    <a:gd name="T30" fmla="*/ 2147483647 w 168"/>
                    <a:gd name="T31" fmla="*/ 2147483647 h 294"/>
                    <a:gd name="T32" fmla="*/ 2147483647 w 168"/>
                    <a:gd name="T33" fmla="*/ 2147483647 h 294"/>
                    <a:gd name="T34" fmla="*/ 2147483647 w 168"/>
                    <a:gd name="T35" fmla="*/ 2147483647 h 294"/>
                    <a:gd name="T36" fmla="*/ 2147483647 w 168"/>
                    <a:gd name="T37" fmla="*/ 2147483647 h 294"/>
                    <a:gd name="T38" fmla="*/ 2147483647 w 168"/>
                    <a:gd name="T39" fmla="*/ 2147483647 h 294"/>
                    <a:gd name="T40" fmla="*/ 2147483647 w 168"/>
                    <a:gd name="T41" fmla="*/ 2147483647 h 294"/>
                    <a:gd name="T42" fmla="*/ 2147483647 w 168"/>
                    <a:gd name="T43" fmla="*/ 2147483647 h 294"/>
                    <a:gd name="T44" fmla="*/ 2147483647 w 168"/>
                    <a:gd name="T45" fmla="*/ 2147483647 h 294"/>
                    <a:gd name="T46" fmla="*/ 2147483647 w 168"/>
                    <a:gd name="T47" fmla="*/ 2147483647 h 294"/>
                    <a:gd name="T48" fmla="*/ 2147483647 w 168"/>
                    <a:gd name="T49" fmla="*/ 2147483647 h 294"/>
                    <a:gd name="T50" fmla="*/ 2147483647 w 168"/>
                    <a:gd name="T51" fmla="*/ 2147483647 h 294"/>
                    <a:gd name="T52" fmla="*/ 2147483647 w 168"/>
                    <a:gd name="T53" fmla="*/ 2147483647 h 294"/>
                    <a:gd name="T54" fmla="*/ 2147483647 w 168"/>
                    <a:gd name="T55" fmla="*/ 2147483647 h 294"/>
                    <a:gd name="T56" fmla="*/ 2147483647 w 168"/>
                    <a:gd name="T57" fmla="*/ 2147483647 h 294"/>
                    <a:gd name="T58" fmla="*/ 2147483647 w 168"/>
                    <a:gd name="T59" fmla="*/ 2147483647 h 294"/>
                    <a:gd name="T60" fmla="*/ 2147483647 w 168"/>
                    <a:gd name="T61" fmla="*/ 2147483647 h 294"/>
                    <a:gd name="T62" fmla="*/ 2147483647 w 168"/>
                    <a:gd name="T63" fmla="*/ 2147483647 h 294"/>
                    <a:gd name="T64" fmla="*/ 2147483647 w 168"/>
                    <a:gd name="T65" fmla="*/ 2147483647 h 294"/>
                    <a:gd name="T66" fmla="*/ 2147483647 w 168"/>
                    <a:gd name="T67" fmla="*/ 2147483647 h 294"/>
                    <a:gd name="T68" fmla="*/ 2147483647 w 168"/>
                    <a:gd name="T69" fmla="*/ 2147483647 h 294"/>
                    <a:gd name="T70" fmla="*/ 2147483647 w 168"/>
                    <a:gd name="T71" fmla="*/ 2147483647 h 294"/>
                    <a:gd name="T72" fmla="*/ 2147483647 w 168"/>
                    <a:gd name="T73" fmla="*/ 2147483647 h 294"/>
                    <a:gd name="T74" fmla="*/ 2147483647 w 168"/>
                    <a:gd name="T75" fmla="*/ 2147483647 h 294"/>
                    <a:gd name="T76" fmla="*/ 2147483647 w 168"/>
                    <a:gd name="T77" fmla="*/ 2147483647 h 294"/>
                    <a:gd name="T78" fmla="*/ 2147483647 w 168"/>
                    <a:gd name="T79" fmla="*/ 2147483647 h 29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68"/>
                    <a:gd name="T121" fmla="*/ 0 h 294"/>
                    <a:gd name="T122" fmla="*/ 168 w 168"/>
                    <a:gd name="T123" fmla="*/ 294 h 29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68" h="294">
                      <a:moveTo>
                        <a:pt x="162" y="68"/>
                      </a:moveTo>
                      <a:lnTo>
                        <a:pt x="168" y="138"/>
                      </a:lnTo>
                      <a:lnTo>
                        <a:pt x="158" y="140"/>
                      </a:lnTo>
                      <a:lnTo>
                        <a:pt x="152" y="144"/>
                      </a:lnTo>
                      <a:lnTo>
                        <a:pt x="148" y="150"/>
                      </a:lnTo>
                      <a:lnTo>
                        <a:pt x="146" y="158"/>
                      </a:lnTo>
                      <a:lnTo>
                        <a:pt x="142" y="164"/>
                      </a:lnTo>
                      <a:lnTo>
                        <a:pt x="140" y="172"/>
                      </a:lnTo>
                      <a:lnTo>
                        <a:pt x="140" y="190"/>
                      </a:lnTo>
                      <a:lnTo>
                        <a:pt x="138" y="194"/>
                      </a:lnTo>
                      <a:lnTo>
                        <a:pt x="134" y="200"/>
                      </a:lnTo>
                      <a:lnTo>
                        <a:pt x="134" y="202"/>
                      </a:lnTo>
                      <a:lnTo>
                        <a:pt x="136" y="202"/>
                      </a:lnTo>
                      <a:lnTo>
                        <a:pt x="144" y="206"/>
                      </a:lnTo>
                      <a:lnTo>
                        <a:pt x="146" y="214"/>
                      </a:lnTo>
                      <a:lnTo>
                        <a:pt x="148" y="216"/>
                      </a:lnTo>
                      <a:lnTo>
                        <a:pt x="150" y="220"/>
                      </a:lnTo>
                      <a:lnTo>
                        <a:pt x="152" y="228"/>
                      </a:lnTo>
                      <a:lnTo>
                        <a:pt x="146" y="228"/>
                      </a:lnTo>
                      <a:lnTo>
                        <a:pt x="142" y="228"/>
                      </a:lnTo>
                      <a:lnTo>
                        <a:pt x="138" y="230"/>
                      </a:lnTo>
                      <a:lnTo>
                        <a:pt x="130" y="238"/>
                      </a:lnTo>
                      <a:lnTo>
                        <a:pt x="126" y="246"/>
                      </a:lnTo>
                      <a:lnTo>
                        <a:pt x="122" y="256"/>
                      </a:lnTo>
                      <a:lnTo>
                        <a:pt x="120" y="258"/>
                      </a:lnTo>
                      <a:lnTo>
                        <a:pt x="118" y="260"/>
                      </a:lnTo>
                      <a:lnTo>
                        <a:pt x="108" y="262"/>
                      </a:lnTo>
                      <a:lnTo>
                        <a:pt x="90" y="264"/>
                      </a:lnTo>
                      <a:lnTo>
                        <a:pt x="88" y="270"/>
                      </a:lnTo>
                      <a:lnTo>
                        <a:pt x="86" y="276"/>
                      </a:lnTo>
                      <a:lnTo>
                        <a:pt x="82" y="280"/>
                      </a:lnTo>
                      <a:lnTo>
                        <a:pt x="76" y="284"/>
                      </a:lnTo>
                      <a:lnTo>
                        <a:pt x="64" y="288"/>
                      </a:lnTo>
                      <a:lnTo>
                        <a:pt x="52" y="290"/>
                      </a:lnTo>
                      <a:lnTo>
                        <a:pt x="48" y="288"/>
                      </a:lnTo>
                      <a:lnTo>
                        <a:pt x="46" y="286"/>
                      </a:lnTo>
                      <a:lnTo>
                        <a:pt x="42" y="288"/>
                      </a:lnTo>
                      <a:lnTo>
                        <a:pt x="38" y="292"/>
                      </a:lnTo>
                      <a:lnTo>
                        <a:pt x="38" y="294"/>
                      </a:lnTo>
                      <a:lnTo>
                        <a:pt x="36" y="292"/>
                      </a:lnTo>
                      <a:lnTo>
                        <a:pt x="34" y="282"/>
                      </a:lnTo>
                      <a:lnTo>
                        <a:pt x="30" y="274"/>
                      </a:lnTo>
                      <a:lnTo>
                        <a:pt x="20" y="264"/>
                      </a:lnTo>
                      <a:lnTo>
                        <a:pt x="12" y="256"/>
                      </a:lnTo>
                      <a:lnTo>
                        <a:pt x="8" y="252"/>
                      </a:lnTo>
                      <a:lnTo>
                        <a:pt x="10" y="250"/>
                      </a:lnTo>
                      <a:lnTo>
                        <a:pt x="12" y="248"/>
                      </a:lnTo>
                      <a:lnTo>
                        <a:pt x="18" y="246"/>
                      </a:lnTo>
                      <a:lnTo>
                        <a:pt x="36" y="246"/>
                      </a:lnTo>
                      <a:lnTo>
                        <a:pt x="28" y="240"/>
                      </a:lnTo>
                      <a:lnTo>
                        <a:pt x="28" y="236"/>
                      </a:lnTo>
                      <a:lnTo>
                        <a:pt x="26" y="230"/>
                      </a:lnTo>
                      <a:lnTo>
                        <a:pt x="28" y="212"/>
                      </a:lnTo>
                      <a:lnTo>
                        <a:pt x="26" y="206"/>
                      </a:lnTo>
                      <a:lnTo>
                        <a:pt x="22" y="200"/>
                      </a:lnTo>
                      <a:lnTo>
                        <a:pt x="16" y="192"/>
                      </a:lnTo>
                      <a:lnTo>
                        <a:pt x="12" y="186"/>
                      </a:lnTo>
                      <a:lnTo>
                        <a:pt x="10" y="188"/>
                      </a:lnTo>
                      <a:lnTo>
                        <a:pt x="8" y="186"/>
                      </a:lnTo>
                      <a:lnTo>
                        <a:pt x="4" y="182"/>
                      </a:lnTo>
                      <a:lnTo>
                        <a:pt x="0" y="176"/>
                      </a:lnTo>
                      <a:lnTo>
                        <a:pt x="2" y="166"/>
                      </a:lnTo>
                      <a:lnTo>
                        <a:pt x="4" y="158"/>
                      </a:lnTo>
                      <a:lnTo>
                        <a:pt x="8" y="150"/>
                      </a:lnTo>
                      <a:lnTo>
                        <a:pt x="12" y="144"/>
                      </a:lnTo>
                      <a:lnTo>
                        <a:pt x="22" y="132"/>
                      </a:lnTo>
                      <a:lnTo>
                        <a:pt x="26" y="126"/>
                      </a:lnTo>
                      <a:lnTo>
                        <a:pt x="30" y="118"/>
                      </a:lnTo>
                      <a:lnTo>
                        <a:pt x="30" y="76"/>
                      </a:lnTo>
                      <a:lnTo>
                        <a:pt x="30" y="72"/>
                      </a:lnTo>
                      <a:lnTo>
                        <a:pt x="32" y="68"/>
                      </a:lnTo>
                      <a:lnTo>
                        <a:pt x="34" y="64"/>
                      </a:lnTo>
                      <a:lnTo>
                        <a:pt x="36" y="58"/>
                      </a:lnTo>
                      <a:lnTo>
                        <a:pt x="34" y="48"/>
                      </a:lnTo>
                      <a:lnTo>
                        <a:pt x="28" y="34"/>
                      </a:lnTo>
                      <a:lnTo>
                        <a:pt x="22" y="22"/>
                      </a:lnTo>
                      <a:lnTo>
                        <a:pt x="18" y="8"/>
                      </a:lnTo>
                      <a:lnTo>
                        <a:pt x="20" y="8"/>
                      </a:lnTo>
                      <a:lnTo>
                        <a:pt x="36" y="0"/>
                      </a:lnTo>
                      <a:lnTo>
                        <a:pt x="162" y="70"/>
                      </a:lnTo>
                      <a:lnTo>
                        <a:pt x="162" y="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1" name="îšḷíďe">
                  <a:extLst>
                    <a:ext uri="{FF2B5EF4-FFF2-40B4-BE49-F238E27FC236}">
                      <a16:creationId xmlns:a16="http://schemas.microsoft.com/office/drawing/2014/main" id="{C89F4BB6-1999-4D3C-88F9-DA73156E8668}"/>
                    </a:ext>
                  </a:extLst>
                </p:cNvPr>
                <p:cNvSpPr/>
                <p:nvPr/>
              </p:nvSpPr>
              <p:spPr bwMode="auto">
                <a:xfrm>
                  <a:off x="5500592" y="3462767"/>
                  <a:ext cx="57844" cy="67251"/>
                </a:xfrm>
                <a:custGeom>
                  <a:avLst/>
                  <a:gdLst>
                    <a:gd name="T0" fmla="*/ 2147483647 w 32"/>
                    <a:gd name="T1" fmla="*/ 0 h 40"/>
                    <a:gd name="T2" fmla="*/ 2147483647 w 32"/>
                    <a:gd name="T3" fmla="*/ 2147483647 h 40"/>
                    <a:gd name="T4" fmla="*/ 2147483647 w 32"/>
                    <a:gd name="T5" fmla="*/ 2147483647 h 40"/>
                    <a:gd name="T6" fmla="*/ 2147483647 w 32"/>
                    <a:gd name="T7" fmla="*/ 2147483647 h 40"/>
                    <a:gd name="T8" fmla="*/ 2147483647 w 32"/>
                    <a:gd name="T9" fmla="*/ 2147483647 h 40"/>
                    <a:gd name="T10" fmla="*/ 2147483647 w 32"/>
                    <a:gd name="T11" fmla="*/ 2147483647 h 40"/>
                    <a:gd name="T12" fmla="*/ 2147483647 w 32"/>
                    <a:gd name="T13" fmla="*/ 2147483647 h 40"/>
                    <a:gd name="T14" fmla="*/ 2147483647 w 32"/>
                    <a:gd name="T15" fmla="*/ 2147483647 h 40"/>
                    <a:gd name="T16" fmla="*/ 2147483647 w 32"/>
                    <a:gd name="T17" fmla="*/ 2147483647 h 40"/>
                    <a:gd name="T18" fmla="*/ 2147483647 w 32"/>
                    <a:gd name="T19" fmla="*/ 2147483647 h 40"/>
                    <a:gd name="T20" fmla="*/ 0 w 32"/>
                    <a:gd name="T21" fmla="*/ 2147483647 h 40"/>
                    <a:gd name="T22" fmla="*/ 2147483647 w 32"/>
                    <a:gd name="T23" fmla="*/ 2147483647 h 40"/>
                    <a:gd name="T24" fmla="*/ 2147483647 w 32"/>
                    <a:gd name="T25" fmla="*/ 2147483647 h 40"/>
                    <a:gd name="T26" fmla="*/ 2147483647 w 32"/>
                    <a:gd name="T27" fmla="*/ 2147483647 h 40"/>
                    <a:gd name="T28" fmla="*/ 2147483647 w 32"/>
                    <a:gd name="T29" fmla="*/ 0 h 4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"/>
                    <a:gd name="T46" fmla="*/ 0 h 40"/>
                    <a:gd name="T47" fmla="*/ 32 w 32"/>
                    <a:gd name="T48" fmla="*/ 40 h 4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" h="40">
                      <a:moveTo>
                        <a:pt x="16" y="0"/>
                      </a:moveTo>
                      <a:lnTo>
                        <a:pt x="24" y="8"/>
                      </a:lnTo>
                      <a:lnTo>
                        <a:pt x="30" y="14"/>
                      </a:lnTo>
                      <a:lnTo>
                        <a:pt x="32" y="20"/>
                      </a:lnTo>
                      <a:lnTo>
                        <a:pt x="30" y="26"/>
                      </a:lnTo>
                      <a:lnTo>
                        <a:pt x="26" y="30"/>
                      </a:lnTo>
                      <a:lnTo>
                        <a:pt x="22" y="34"/>
                      </a:lnTo>
                      <a:lnTo>
                        <a:pt x="16" y="38"/>
                      </a:lnTo>
                      <a:lnTo>
                        <a:pt x="6" y="40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2" y="24"/>
                      </a:lnTo>
                      <a:lnTo>
                        <a:pt x="8" y="16"/>
                      </a:lnTo>
                      <a:lnTo>
                        <a:pt x="22" y="6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2" name="iṡḻiḍê">
                  <a:extLst>
                    <a:ext uri="{FF2B5EF4-FFF2-40B4-BE49-F238E27FC236}">
                      <a16:creationId xmlns:a16="http://schemas.microsoft.com/office/drawing/2014/main" id="{CF346E74-2D23-4576-9DB1-BF28ED100B8F}"/>
                    </a:ext>
                  </a:extLst>
                </p:cNvPr>
                <p:cNvSpPr/>
                <p:nvPr/>
              </p:nvSpPr>
              <p:spPr bwMode="auto">
                <a:xfrm>
                  <a:off x="5259580" y="3314255"/>
                  <a:ext cx="413165" cy="442734"/>
                </a:xfrm>
                <a:custGeom>
                  <a:avLst/>
                  <a:gdLst>
                    <a:gd name="T0" fmla="*/ 2147483647 w 236"/>
                    <a:gd name="T1" fmla="*/ 2147483647 h 264"/>
                    <a:gd name="T2" fmla="*/ 2147483647 w 236"/>
                    <a:gd name="T3" fmla="*/ 2147483647 h 264"/>
                    <a:gd name="T4" fmla="*/ 2147483647 w 236"/>
                    <a:gd name="T5" fmla="*/ 2147483647 h 264"/>
                    <a:gd name="T6" fmla="*/ 2147483647 w 236"/>
                    <a:gd name="T7" fmla="*/ 2147483647 h 264"/>
                    <a:gd name="T8" fmla="*/ 2147483647 w 236"/>
                    <a:gd name="T9" fmla="*/ 2147483647 h 264"/>
                    <a:gd name="T10" fmla="*/ 2147483647 w 236"/>
                    <a:gd name="T11" fmla="*/ 2147483647 h 264"/>
                    <a:gd name="T12" fmla="*/ 2147483647 w 236"/>
                    <a:gd name="T13" fmla="*/ 2147483647 h 264"/>
                    <a:gd name="T14" fmla="*/ 2147483647 w 236"/>
                    <a:gd name="T15" fmla="*/ 2147483647 h 264"/>
                    <a:gd name="T16" fmla="*/ 2147483647 w 236"/>
                    <a:gd name="T17" fmla="*/ 2147483647 h 264"/>
                    <a:gd name="T18" fmla="*/ 2147483647 w 236"/>
                    <a:gd name="T19" fmla="*/ 2147483647 h 264"/>
                    <a:gd name="T20" fmla="*/ 2147483647 w 236"/>
                    <a:gd name="T21" fmla="*/ 2147483647 h 264"/>
                    <a:gd name="T22" fmla="*/ 2147483647 w 236"/>
                    <a:gd name="T23" fmla="*/ 2147483647 h 264"/>
                    <a:gd name="T24" fmla="*/ 2147483647 w 236"/>
                    <a:gd name="T25" fmla="*/ 2147483647 h 264"/>
                    <a:gd name="T26" fmla="*/ 2147483647 w 236"/>
                    <a:gd name="T27" fmla="*/ 2147483647 h 264"/>
                    <a:gd name="T28" fmla="*/ 2147483647 w 236"/>
                    <a:gd name="T29" fmla="*/ 2147483647 h 264"/>
                    <a:gd name="T30" fmla="*/ 2147483647 w 236"/>
                    <a:gd name="T31" fmla="*/ 2147483647 h 264"/>
                    <a:gd name="T32" fmla="*/ 2147483647 w 236"/>
                    <a:gd name="T33" fmla="*/ 2147483647 h 264"/>
                    <a:gd name="T34" fmla="*/ 2147483647 w 236"/>
                    <a:gd name="T35" fmla="*/ 2147483647 h 264"/>
                    <a:gd name="T36" fmla="*/ 2147483647 w 236"/>
                    <a:gd name="T37" fmla="*/ 2147483647 h 264"/>
                    <a:gd name="T38" fmla="*/ 2147483647 w 236"/>
                    <a:gd name="T39" fmla="*/ 2147483647 h 264"/>
                    <a:gd name="T40" fmla="*/ 2147483647 w 236"/>
                    <a:gd name="T41" fmla="*/ 2147483647 h 264"/>
                    <a:gd name="T42" fmla="*/ 2147483647 w 236"/>
                    <a:gd name="T43" fmla="*/ 2147483647 h 264"/>
                    <a:gd name="T44" fmla="*/ 2147483647 w 236"/>
                    <a:gd name="T45" fmla="*/ 2147483647 h 264"/>
                    <a:gd name="T46" fmla="*/ 2147483647 w 236"/>
                    <a:gd name="T47" fmla="*/ 2147483647 h 264"/>
                    <a:gd name="T48" fmla="*/ 2147483647 w 236"/>
                    <a:gd name="T49" fmla="*/ 2147483647 h 264"/>
                    <a:gd name="T50" fmla="*/ 2147483647 w 236"/>
                    <a:gd name="T51" fmla="*/ 2147483647 h 264"/>
                    <a:gd name="T52" fmla="*/ 2147483647 w 236"/>
                    <a:gd name="T53" fmla="*/ 2147483647 h 264"/>
                    <a:gd name="T54" fmla="*/ 2147483647 w 236"/>
                    <a:gd name="T55" fmla="*/ 2147483647 h 264"/>
                    <a:gd name="T56" fmla="*/ 2147483647 w 236"/>
                    <a:gd name="T57" fmla="*/ 2147483647 h 264"/>
                    <a:gd name="T58" fmla="*/ 2147483647 w 236"/>
                    <a:gd name="T59" fmla="*/ 2147483647 h 264"/>
                    <a:gd name="T60" fmla="*/ 0 w 236"/>
                    <a:gd name="T61" fmla="*/ 2147483647 h 264"/>
                    <a:gd name="T62" fmla="*/ 2147483647 w 236"/>
                    <a:gd name="T63" fmla="*/ 2147483647 h 264"/>
                    <a:gd name="T64" fmla="*/ 2147483647 w 236"/>
                    <a:gd name="T65" fmla="*/ 2147483647 h 264"/>
                    <a:gd name="T66" fmla="*/ 2147483647 w 236"/>
                    <a:gd name="T67" fmla="*/ 2147483647 h 264"/>
                    <a:gd name="T68" fmla="*/ 2147483647 w 236"/>
                    <a:gd name="T69" fmla="*/ 2147483647 h 264"/>
                    <a:gd name="T70" fmla="*/ 2147483647 w 236"/>
                    <a:gd name="T71" fmla="*/ 2147483647 h 264"/>
                    <a:gd name="T72" fmla="*/ 2147483647 w 236"/>
                    <a:gd name="T73" fmla="*/ 2147483647 h 264"/>
                    <a:gd name="T74" fmla="*/ 2147483647 w 236"/>
                    <a:gd name="T75" fmla="*/ 2147483647 h 264"/>
                    <a:gd name="T76" fmla="*/ 2147483647 w 236"/>
                    <a:gd name="T77" fmla="*/ 2147483647 h 264"/>
                    <a:gd name="T78" fmla="*/ 2147483647 w 236"/>
                    <a:gd name="T79" fmla="*/ 2147483647 h 264"/>
                    <a:gd name="T80" fmla="*/ 2147483647 w 236"/>
                    <a:gd name="T81" fmla="*/ 2147483647 h 264"/>
                    <a:gd name="T82" fmla="*/ 2147483647 w 236"/>
                    <a:gd name="T83" fmla="*/ 2147483647 h 264"/>
                    <a:gd name="T84" fmla="*/ 2147483647 w 236"/>
                    <a:gd name="T85" fmla="*/ 2147483647 h 264"/>
                    <a:gd name="T86" fmla="*/ 2147483647 w 236"/>
                    <a:gd name="T87" fmla="*/ 2147483647 h 264"/>
                    <a:gd name="T88" fmla="*/ 2147483647 w 236"/>
                    <a:gd name="T89" fmla="*/ 2147483647 h 264"/>
                    <a:gd name="T90" fmla="*/ 2147483647 w 236"/>
                    <a:gd name="T91" fmla="*/ 2147483647 h 264"/>
                    <a:gd name="T92" fmla="*/ 2147483647 w 236"/>
                    <a:gd name="T93" fmla="*/ 2147483647 h 264"/>
                    <a:gd name="T94" fmla="*/ 2147483647 w 236"/>
                    <a:gd name="T95" fmla="*/ 2147483647 h 26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36"/>
                    <a:gd name="T145" fmla="*/ 0 h 264"/>
                    <a:gd name="T146" fmla="*/ 236 w 236"/>
                    <a:gd name="T147" fmla="*/ 264 h 26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36" h="264">
                      <a:moveTo>
                        <a:pt x="160" y="94"/>
                      </a:moveTo>
                      <a:lnTo>
                        <a:pt x="154" y="88"/>
                      </a:lnTo>
                      <a:lnTo>
                        <a:pt x="160" y="94"/>
                      </a:lnTo>
                      <a:lnTo>
                        <a:pt x="146" y="104"/>
                      </a:lnTo>
                      <a:lnTo>
                        <a:pt x="140" y="112"/>
                      </a:lnTo>
                      <a:lnTo>
                        <a:pt x="138" y="120"/>
                      </a:lnTo>
                      <a:lnTo>
                        <a:pt x="140" y="126"/>
                      </a:lnTo>
                      <a:lnTo>
                        <a:pt x="144" y="128"/>
                      </a:lnTo>
                      <a:lnTo>
                        <a:pt x="152" y="126"/>
                      </a:lnTo>
                      <a:lnTo>
                        <a:pt x="158" y="124"/>
                      </a:lnTo>
                      <a:lnTo>
                        <a:pt x="158" y="132"/>
                      </a:lnTo>
                      <a:lnTo>
                        <a:pt x="160" y="140"/>
                      </a:lnTo>
                      <a:lnTo>
                        <a:pt x="164" y="152"/>
                      </a:lnTo>
                      <a:lnTo>
                        <a:pt x="174" y="160"/>
                      </a:lnTo>
                      <a:lnTo>
                        <a:pt x="184" y="168"/>
                      </a:lnTo>
                      <a:lnTo>
                        <a:pt x="196" y="172"/>
                      </a:lnTo>
                      <a:lnTo>
                        <a:pt x="210" y="178"/>
                      </a:lnTo>
                      <a:lnTo>
                        <a:pt x="222" y="180"/>
                      </a:lnTo>
                      <a:lnTo>
                        <a:pt x="236" y="182"/>
                      </a:lnTo>
                      <a:lnTo>
                        <a:pt x="230" y="194"/>
                      </a:lnTo>
                      <a:lnTo>
                        <a:pt x="220" y="202"/>
                      </a:lnTo>
                      <a:lnTo>
                        <a:pt x="204" y="222"/>
                      </a:lnTo>
                      <a:lnTo>
                        <a:pt x="200" y="230"/>
                      </a:lnTo>
                      <a:lnTo>
                        <a:pt x="196" y="234"/>
                      </a:lnTo>
                      <a:lnTo>
                        <a:pt x="194" y="236"/>
                      </a:lnTo>
                      <a:lnTo>
                        <a:pt x="190" y="238"/>
                      </a:lnTo>
                      <a:lnTo>
                        <a:pt x="186" y="236"/>
                      </a:lnTo>
                      <a:lnTo>
                        <a:pt x="180" y="236"/>
                      </a:lnTo>
                      <a:lnTo>
                        <a:pt x="174" y="238"/>
                      </a:lnTo>
                      <a:lnTo>
                        <a:pt x="168" y="242"/>
                      </a:lnTo>
                      <a:lnTo>
                        <a:pt x="160" y="246"/>
                      </a:lnTo>
                      <a:lnTo>
                        <a:pt x="150" y="254"/>
                      </a:lnTo>
                      <a:lnTo>
                        <a:pt x="144" y="256"/>
                      </a:lnTo>
                      <a:lnTo>
                        <a:pt x="138" y="256"/>
                      </a:lnTo>
                      <a:lnTo>
                        <a:pt x="134" y="256"/>
                      </a:lnTo>
                      <a:lnTo>
                        <a:pt x="130" y="252"/>
                      </a:lnTo>
                      <a:lnTo>
                        <a:pt x="128" y="250"/>
                      </a:lnTo>
                      <a:lnTo>
                        <a:pt x="124" y="250"/>
                      </a:lnTo>
                      <a:lnTo>
                        <a:pt x="120" y="250"/>
                      </a:lnTo>
                      <a:lnTo>
                        <a:pt x="118" y="252"/>
                      </a:lnTo>
                      <a:lnTo>
                        <a:pt x="114" y="256"/>
                      </a:lnTo>
                      <a:lnTo>
                        <a:pt x="108" y="262"/>
                      </a:lnTo>
                      <a:lnTo>
                        <a:pt x="108" y="264"/>
                      </a:lnTo>
                      <a:lnTo>
                        <a:pt x="104" y="264"/>
                      </a:lnTo>
                      <a:lnTo>
                        <a:pt x="96" y="264"/>
                      </a:lnTo>
                      <a:lnTo>
                        <a:pt x="88" y="260"/>
                      </a:lnTo>
                      <a:lnTo>
                        <a:pt x="76" y="254"/>
                      </a:lnTo>
                      <a:lnTo>
                        <a:pt x="62" y="250"/>
                      </a:lnTo>
                      <a:lnTo>
                        <a:pt x="54" y="248"/>
                      </a:lnTo>
                      <a:lnTo>
                        <a:pt x="46" y="246"/>
                      </a:lnTo>
                      <a:lnTo>
                        <a:pt x="48" y="246"/>
                      </a:lnTo>
                      <a:lnTo>
                        <a:pt x="44" y="238"/>
                      </a:lnTo>
                      <a:lnTo>
                        <a:pt x="40" y="232"/>
                      </a:lnTo>
                      <a:lnTo>
                        <a:pt x="36" y="226"/>
                      </a:lnTo>
                      <a:lnTo>
                        <a:pt x="32" y="222"/>
                      </a:lnTo>
                      <a:lnTo>
                        <a:pt x="30" y="208"/>
                      </a:lnTo>
                      <a:lnTo>
                        <a:pt x="26" y="204"/>
                      </a:lnTo>
                      <a:lnTo>
                        <a:pt x="24" y="200"/>
                      </a:lnTo>
                      <a:lnTo>
                        <a:pt x="10" y="192"/>
                      </a:lnTo>
                      <a:lnTo>
                        <a:pt x="4" y="186"/>
                      </a:lnTo>
                      <a:lnTo>
                        <a:pt x="0" y="182"/>
                      </a:lnTo>
                      <a:lnTo>
                        <a:pt x="0" y="180"/>
                      </a:lnTo>
                      <a:lnTo>
                        <a:pt x="2" y="178"/>
                      </a:lnTo>
                      <a:lnTo>
                        <a:pt x="6" y="176"/>
                      </a:lnTo>
                      <a:lnTo>
                        <a:pt x="12" y="174"/>
                      </a:lnTo>
                      <a:lnTo>
                        <a:pt x="16" y="170"/>
                      </a:lnTo>
                      <a:lnTo>
                        <a:pt x="18" y="160"/>
                      </a:lnTo>
                      <a:lnTo>
                        <a:pt x="18" y="152"/>
                      </a:lnTo>
                      <a:lnTo>
                        <a:pt x="18" y="142"/>
                      </a:lnTo>
                      <a:lnTo>
                        <a:pt x="20" y="134"/>
                      </a:lnTo>
                      <a:lnTo>
                        <a:pt x="24" y="132"/>
                      </a:lnTo>
                      <a:lnTo>
                        <a:pt x="30" y="130"/>
                      </a:lnTo>
                      <a:lnTo>
                        <a:pt x="32" y="120"/>
                      </a:lnTo>
                      <a:lnTo>
                        <a:pt x="34" y="112"/>
                      </a:lnTo>
                      <a:lnTo>
                        <a:pt x="42" y="98"/>
                      </a:lnTo>
                      <a:lnTo>
                        <a:pt x="52" y="86"/>
                      </a:lnTo>
                      <a:lnTo>
                        <a:pt x="52" y="78"/>
                      </a:lnTo>
                      <a:lnTo>
                        <a:pt x="52" y="70"/>
                      </a:lnTo>
                      <a:lnTo>
                        <a:pt x="52" y="46"/>
                      </a:lnTo>
                      <a:lnTo>
                        <a:pt x="54" y="42"/>
                      </a:lnTo>
                      <a:lnTo>
                        <a:pt x="56" y="34"/>
                      </a:lnTo>
                      <a:lnTo>
                        <a:pt x="58" y="28"/>
                      </a:lnTo>
                      <a:lnTo>
                        <a:pt x="58" y="16"/>
                      </a:lnTo>
                      <a:lnTo>
                        <a:pt x="66" y="14"/>
                      </a:lnTo>
                      <a:lnTo>
                        <a:pt x="74" y="10"/>
                      </a:lnTo>
                      <a:lnTo>
                        <a:pt x="80" y="4"/>
                      </a:lnTo>
                      <a:lnTo>
                        <a:pt x="84" y="0"/>
                      </a:lnTo>
                      <a:lnTo>
                        <a:pt x="90" y="10"/>
                      </a:lnTo>
                      <a:lnTo>
                        <a:pt x="96" y="28"/>
                      </a:lnTo>
                      <a:lnTo>
                        <a:pt x="102" y="40"/>
                      </a:lnTo>
                      <a:lnTo>
                        <a:pt x="104" y="44"/>
                      </a:lnTo>
                      <a:lnTo>
                        <a:pt x="110" y="46"/>
                      </a:lnTo>
                      <a:lnTo>
                        <a:pt x="126" y="56"/>
                      </a:lnTo>
                      <a:lnTo>
                        <a:pt x="138" y="68"/>
                      </a:lnTo>
                      <a:lnTo>
                        <a:pt x="154" y="88"/>
                      </a:lnTo>
                      <a:lnTo>
                        <a:pt x="160" y="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3" name="ïşļîďê">
                  <a:extLst>
                    <a:ext uri="{FF2B5EF4-FFF2-40B4-BE49-F238E27FC236}">
                      <a16:creationId xmlns:a16="http://schemas.microsoft.com/office/drawing/2014/main" id="{C2C93BFC-B339-4DC0-90A9-421FC983958B}"/>
                    </a:ext>
                  </a:extLst>
                </p:cNvPr>
                <p:cNvSpPr/>
                <p:nvPr/>
              </p:nvSpPr>
              <p:spPr bwMode="auto">
                <a:xfrm>
                  <a:off x="4743125" y="3530018"/>
                  <a:ext cx="362208" cy="250789"/>
                </a:xfrm>
                <a:custGeom>
                  <a:avLst/>
                  <a:gdLst>
                    <a:gd name="T0" fmla="*/ 2147483647 w 206"/>
                    <a:gd name="T1" fmla="*/ 2147483647 h 152"/>
                    <a:gd name="T2" fmla="*/ 2147483647 w 206"/>
                    <a:gd name="T3" fmla="*/ 2147483647 h 152"/>
                    <a:gd name="T4" fmla="*/ 2147483647 w 206"/>
                    <a:gd name="T5" fmla="*/ 2147483647 h 152"/>
                    <a:gd name="T6" fmla="*/ 2147483647 w 206"/>
                    <a:gd name="T7" fmla="*/ 2147483647 h 152"/>
                    <a:gd name="T8" fmla="*/ 2147483647 w 206"/>
                    <a:gd name="T9" fmla="*/ 2147483647 h 152"/>
                    <a:gd name="T10" fmla="*/ 2147483647 w 206"/>
                    <a:gd name="T11" fmla="*/ 2147483647 h 152"/>
                    <a:gd name="T12" fmla="*/ 2147483647 w 206"/>
                    <a:gd name="T13" fmla="*/ 2147483647 h 152"/>
                    <a:gd name="T14" fmla="*/ 2147483647 w 206"/>
                    <a:gd name="T15" fmla="*/ 2147483647 h 152"/>
                    <a:gd name="T16" fmla="*/ 2147483647 w 206"/>
                    <a:gd name="T17" fmla="*/ 2147483647 h 152"/>
                    <a:gd name="T18" fmla="*/ 2147483647 w 206"/>
                    <a:gd name="T19" fmla="*/ 2147483647 h 152"/>
                    <a:gd name="T20" fmla="*/ 2147483647 w 206"/>
                    <a:gd name="T21" fmla="*/ 0 h 152"/>
                    <a:gd name="T22" fmla="*/ 2147483647 w 206"/>
                    <a:gd name="T23" fmla="*/ 0 h 152"/>
                    <a:gd name="T24" fmla="*/ 2147483647 w 206"/>
                    <a:gd name="T25" fmla="*/ 0 h 152"/>
                    <a:gd name="T26" fmla="*/ 2147483647 w 206"/>
                    <a:gd name="T27" fmla="*/ 2147483647 h 152"/>
                    <a:gd name="T28" fmla="*/ 2147483647 w 206"/>
                    <a:gd name="T29" fmla="*/ 2147483647 h 152"/>
                    <a:gd name="T30" fmla="*/ 2147483647 w 206"/>
                    <a:gd name="T31" fmla="*/ 2147483647 h 152"/>
                    <a:gd name="T32" fmla="*/ 2147483647 w 206"/>
                    <a:gd name="T33" fmla="*/ 2147483647 h 152"/>
                    <a:gd name="T34" fmla="*/ 2147483647 w 206"/>
                    <a:gd name="T35" fmla="*/ 2147483647 h 152"/>
                    <a:gd name="T36" fmla="*/ 2147483647 w 206"/>
                    <a:gd name="T37" fmla="*/ 2147483647 h 152"/>
                    <a:gd name="T38" fmla="*/ 2147483647 w 206"/>
                    <a:gd name="T39" fmla="*/ 2147483647 h 152"/>
                    <a:gd name="T40" fmla="*/ 2147483647 w 206"/>
                    <a:gd name="T41" fmla="*/ 2147483647 h 152"/>
                    <a:gd name="T42" fmla="*/ 2147483647 w 206"/>
                    <a:gd name="T43" fmla="*/ 2147483647 h 152"/>
                    <a:gd name="T44" fmla="*/ 2147483647 w 206"/>
                    <a:gd name="T45" fmla="*/ 2147483647 h 152"/>
                    <a:gd name="T46" fmla="*/ 2147483647 w 206"/>
                    <a:gd name="T47" fmla="*/ 2147483647 h 152"/>
                    <a:gd name="T48" fmla="*/ 0 w 206"/>
                    <a:gd name="T49" fmla="*/ 2147483647 h 152"/>
                    <a:gd name="T50" fmla="*/ 2147483647 w 206"/>
                    <a:gd name="T51" fmla="*/ 2147483647 h 152"/>
                    <a:gd name="T52" fmla="*/ 2147483647 w 206"/>
                    <a:gd name="T53" fmla="*/ 2147483647 h 152"/>
                    <a:gd name="T54" fmla="*/ 2147483647 w 206"/>
                    <a:gd name="T55" fmla="*/ 2147483647 h 152"/>
                    <a:gd name="T56" fmla="*/ 2147483647 w 206"/>
                    <a:gd name="T57" fmla="*/ 2147483647 h 152"/>
                    <a:gd name="T58" fmla="*/ 2147483647 w 206"/>
                    <a:gd name="T59" fmla="*/ 2147483647 h 152"/>
                    <a:gd name="T60" fmla="*/ 2147483647 w 206"/>
                    <a:gd name="T61" fmla="*/ 2147483647 h 152"/>
                    <a:gd name="T62" fmla="*/ 2147483647 w 206"/>
                    <a:gd name="T63" fmla="*/ 2147483647 h 152"/>
                    <a:gd name="T64" fmla="*/ 2147483647 w 206"/>
                    <a:gd name="T65" fmla="*/ 2147483647 h 152"/>
                    <a:gd name="T66" fmla="*/ 2147483647 w 206"/>
                    <a:gd name="T67" fmla="*/ 2147483647 h 152"/>
                    <a:gd name="T68" fmla="*/ 2147483647 w 206"/>
                    <a:gd name="T69" fmla="*/ 2147483647 h 152"/>
                    <a:gd name="T70" fmla="*/ 2147483647 w 206"/>
                    <a:gd name="T71" fmla="*/ 2147483647 h 152"/>
                    <a:gd name="T72" fmla="*/ 2147483647 w 206"/>
                    <a:gd name="T73" fmla="*/ 2147483647 h 152"/>
                    <a:gd name="T74" fmla="*/ 2147483647 w 206"/>
                    <a:gd name="T75" fmla="*/ 2147483647 h 152"/>
                    <a:gd name="T76" fmla="*/ 2147483647 w 206"/>
                    <a:gd name="T77" fmla="*/ 2147483647 h 152"/>
                    <a:gd name="T78" fmla="*/ 2147483647 w 206"/>
                    <a:gd name="T79" fmla="*/ 2147483647 h 152"/>
                    <a:gd name="T80" fmla="*/ 2147483647 w 206"/>
                    <a:gd name="T81" fmla="*/ 2147483647 h 152"/>
                    <a:gd name="T82" fmla="*/ 2147483647 w 206"/>
                    <a:gd name="T83" fmla="*/ 2147483647 h 152"/>
                    <a:gd name="T84" fmla="*/ 2147483647 w 206"/>
                    <a:gd name="T85" fmla="*/ 2147483647 h 152"/>
                    <a:gd name="T86" fmla="*/ 2147483647 w 206"/>
                    <a:gd name="T87" fmla="*/ 2147483647 h 152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206"/>
                    <a:gd name="T133" fmla="*/ 0 h 152"/>
                    <a:gd name="T134" fmla="*/ 206 w 206"/>
                    <a:gd name="T135" fmla="*/ 152 h 152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206" h="152">
                      <a:moveTo>
                        <a:pt x="206" y="108"/>
                      </a:moveTo>
                      <a:lnTo>
                        <a:pt x="204" y="106"/>
                      </a:lnTo>
                      <a:lnTo>
                        <a:pt x="204" y="102"/>
                      </a:lnTo>
                      <a:lnTo>
                        <a:pt x="204" y="96"/>
                      </a:lnTo>
                      <a:lnTo>
                        <a:pt x="200" y="92"/>
                      </a:lnTo>
                      <a:lnTo>
                        <a:pt x="196" y="88"/>
                      </a:lnTo>
                      <a:lnTo>
                        <a:pt x="186" y="80"/>
                      </a:lnTo>
                      <a:lnTo>
                        <a:pt x="178" y="70"/>
                      </a:lnTo>
                      <a:lnTo>
                        <a:pt x="174" y="68"/>
                      </a:lnTo>
                      <a:lnTo>
                        <a:pt x="170" y="62"/>
                      </a:lnTo>
                      <a:lnTo>
                        <a:pt x="170" y="56"/>
                      </a:lnTo>
                      <a:lnTo>
                        <a:pt x="168" y="54"/>
                      </a:lnTo>
                      <a:lnTo>
                        <a:pt x="162" y="50"/>
                      </a:lnTo>
                      <a:lnTo>
                        <a:pt x="158" y="46"/>
                      </a:lnTo>
                      <a:lnTo>
                        <a:pt x="156" y="44"/>
                      </a:lnTo>
                      <a:lnTo>
                        <a:pt x="156" y="40"/>
                      </a:lnTo>
                      <a:lnTo>
                        <a:pt x="144" y="40"/>
                      </a:lnTo>
                      <a:lnTo>
                        <a:pt x="144" y="28"/>
                      </a:lnTo>
                      <a:lnTo>
                        <a:pt x="142" y="20"/>
                      </a:lnTo>
                      <a:lnTo>
                        <a:pt x="140" y="12"/>
                      </a:lnTo>
                      <a:lnTo>
                        <a:pt x="136" y="6"/>
                      </a:lnTo>
                      <a:lnTo>
                        <a:pt x="136" y="0"/>
                      </a:lnTo>
                      <a:lnTo>
                        <a:pt x="134" y="0"/>
                      </a:lnTo>
                      <a:lnTo>
                        <a:pt x="132" y="0"/>
                      </a:lnTo>
                      <a:lnTo>
                        <a:pt x="128" y="0"/>
                      </a:lnTo>
                      <a:lnTo>
                        <a:pt x="124" y="0"/>
                      </a:lnTo>
                      <a:lnTo>
                        <a:pt x="120" y="2"/>
                      </a:lnTo>
                      <a:lnTo>
                        <a:pt x="112" y="10"/>
                      </a:lnTo>
                      <a:lnTo>
                        <a:pt x="108" y="18"/>
                      </a:lnTo>
                      <a:lnTo>
                        <a:pt x="104" y="28"/>
                      </a:lnTo>
                      <a:lnTo>
                        <a:pt x="102" y="30"/>
                      </a:lnTo>
                      <a:lnTo>
                        <a:pt x="100" y="32"/>
                      </a:lnTo>
                      <a:lnTo>
                        <a:pt x="90" y="34"/>
                      </a:lnTo>
                      <a:lnTo>
                        <a:pt x="72" y="36"/>
                      </a:lnTo>
                      <a:lnTo>
                        <a:pt x="70" y="42"/>
                      </a:lnTo>
                      <a:lnTo>
                        <a:pt x="68" y="48"/>
                      </a:lnTo>
                      <a:lnTo>
                        <a:pt x="64" y="52"/>
                      </a:lnTo>
                      <a:lnTo>
                        <a:pt x="58" y="56"/>
                      </a:lnTo>
                      <a:lnTo>
                        <a:pt x="46" y="60"/>
                      </a:lnTo>
                      <a:lnTo>
                        <a:pt x="34" y="62"/>
                      </a:lnTo>
                      <a:lnTo>
                        <a:pt x="30" y="60"/>
                      </a:lnTo>
                      <a:lnTo>
                        <a:pt x="28" y="58"/>
                      </a:lnTo>
                      <a:lnTo>
                        <a:pt x="24" y="60"/>
                      </a:lnTo>
                      <a:lnTo>
                        <a:pt x="20" y="64"/>
                      </a:lnTo>
                      <a:lnTo>
                        <a:pt x="20" y="66"/>
                      </a:lnTo>
                      <a:lnTo>
                        <a:pt x="18" y="64"/>
                      </a:lnTo>
                      <a:lnTo>
                        <a:pt x="14" y="68"/>
                      </a:lnTo>
                      <a:lnTo>
                        <a:pt x="8" y="74"/>
                      </a:lnTo>
                      <a:lnTo>
                        <a:pt x="2" y="84"/>
                      </a:lnTo>
                      <a:lnTo>
                        <a:pt x="0" y="94"/>
                      </a:lnTo>
                      <a:lnTo>
                        <a:pt x="0" y="102"/>
                      </a:lnTo>
                      <a:lnTo>
                        <a:pt x="2" y="112"/>
                      </a:lnTo>
                      <a:lnTo>
                        <a:pt x="10" y="126"/>
                      </a:lnTo>
                      <a:lnTo>
                        <a:pt x="20" y="140"/>
                      </a:lnTo>
                      <a:lnTo>
                        <a:pt x="28" y="152"/>
                      </a:lnTo>
                      <a:lnTo>
                        <a:pt x="32" y="146"/>
                      </a:lnTo>
                      <a:lnTo>
                        <a:pt x="36" y="140"/>
                      </a:lnTo>
                      <a:lnTo>
                        <a:pt x="42" y="136"/>
                      </a:lnTo>
                      <a:lnTo>
                        <a:pt x="52" y="136"/>
                      </a:lnTo>
                      <a:lnTo>
                        <a:pt x="62" y="136"/>
                      </a:lnTo>
                      <a:lnTo>
                        <a:pt x="64" y="126"/>
                      </a:lnTo>
                      <a:lnTo>
                        <a:pt x="66" y="118"/>
                      </a:lnTo>
                      <a:lnTo>
                        <a:pt x="68" y="114"/>
                      </a:lnTo>
                      <a:lnTo>
                        <a:pt x="72" y="112"/>
                      </a:lnTo>
                      <a:lnTo>
                        <a:pt x="76" y="108"/>
                      </a:lnTo>
                      <a:lnTo>
                        <a:pt x="78" y="108"/>
                      </a:lnTo>
                      <a:lnTo>
                        <a:pt x="84" y="108"/>
                      </a:lnTo>
                      <a:lnTo>
                        <a:pt x="90" y="110"/>
                      </a:lnTo>
                      <a:lnTo>
                        <a:pt x="102" y="116"/>
                      </a:lnTo>
                      <a:lnTo>
                        <a:pt x="112" y="122"/>
                      </a:lnTo>
                      <a:lnTo>
                        <a:pt x="120" y="122"/>
                      </a:lnTo>
                      <a:lnTo>
                        <a:pt x="128" y="122"/>
                      </a:lnTo>
                      <a:lnTo>
                        <a:pt x="130" y="122"/>
                      </a:lnTo>
                      <a:lnTo>
                        <a:pt x="130" y="120"/>
                      </a:lnTo>
                      <a:lnTo>
                        <a:pt x="132" y="116"/>
                      </a:lnTo>
                      <a:lnTo>
                        <a:pt x="134" y="114"/>
                      </a:lnTo>
                      <a:lnTo>
                        <a:pt x="138" y="116"/>
                      </a:lnTo>
                      <a:lnTo>
                        <a:pt x="140" y="116"/>
                      </a:lnTo>
                      <a:lnTo>
                        <a:pt x="146" y="114"/>
                      </a:lnTo>
                      <a:lnTo>
                        <a:pt x="150" y="112"/>
                      </a:lnTo>
                      <a:lnTo>
                        <a:pt x="156" y="110"/>
                      </a:lnTo>
                      <a:lnTo>
                        <a:pt x="160" y="110"/>
                      </a:lnTo>
                      <a:lnTo>
                        <a:pt x="172" y="110"/>
                      </a:lnTo>
                      <a:lnTo>
                        <a:pt x="174" y="104"/>
                      </a:lnTo>
                      <a:lnTo>
                        <a:pt x="178" y="102"/>
                      </a:lnTo>
                      <a:lnTo>
                        <a:pt x="184" y="104"/>
                      </a:lnTo>
                      <a:lnTo>
                        <a:pt x="192" y="106"/>
                      </a:lnTo>
                      <a:lnTo>
                        <a:pt x="204" y="106"/>
                      </a:lnTo>
                      <a:lnTo>
                        <a:pt x="206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4" name="íṩ1îḑé">
                  <a:extLst>
                    <a:ext uri="{FF2B5EF4-FFF2-40B4-BE49-F238E27FC236}">
                      <a16:creationId xmlns:a16="http://schemas.microsoft.com/office/drawing/2014/main" id="{44D915EE-17C7-429A-A9F0-A9A2D06DD192}"/>
                    </a:ext>
                  </a:extLst>
                </p:cNvPr>
                <p:cNvSpPr/>
                <p:nvPr/>
              </p:nvSpPr>
              <p:spPr bwMode="auto">
                <a:xfrm>
                  <a:off x="5291256" y="3726167"/>
                  <a:ext cx="220354" cy="281612"/>
                </a:xfrm>
                <a:custGeom>
                  <a:avLst/>
                  <a:gdLst>
                    <a:gd name="T0" fmla="*/ 2147483647 w 126"/>
                    <a:gd name="T1" fmla="*/ 2147483647 h 168"/>
                    <a:gd name="T2" fmla="*/ 2147483647 w 126"/>
                    <a:gd name="T3" fmla="*/ 2147483647 h 168"/>
                    <a:gd name="T4" fmla="*/ 2147483647 w 126"/>
                    <a:gd name="T5" fmla="*/ 2147483647 h 168"/>
                    <a:gd name="T6" fmla="*/ 2147483647 w 126"/>
                    <a:gd name="T7" fmla="*/ 2147483647 h 168"/>
                    <a:gd name="T8" fmla="*/ 2147483647 w 126"/>
                    <a:gd name="T9" fmla="*/ 2147483647 h 168"/>
                    <a:gd name="T10" fmla="*/ 2147483647 w 126"/>
                    <a:gd name="T11" fmla="*/ 2147483647 h 168"/>
                    <a:gd name="T12" fmla="*/ 2147483647 w 126"/>
                    <a:gd name="T13" fmla="*/ 2147483647 h 168"/>
                    <a:gd name="T14" fmla="*/ 2147483647 w 126"/>
                    <a:gd name="T15" fmla="*/ 2147483647 h 168"/>
                    <a:gd name="T16" fmla="*/ 2147483647 w 126"/>
                    <a:gd name="T17" fmla="*/ 2147483647 h 168"/>
                    <a:gd name="T18" fmla="*/ 2147483647 w 126"/>
                    <a:gd name="T19" fmla="*/ 2147483647 h 168"/>
                    <a:gd name="T20" fmla="*/ 2147483647 w 126"/>
                    <a:gd name="T21" fmla="*/ 2147483647 h 168"/>
                    <a:gd name="T22" fmla="*/ 2147483647 w 126"/>
                    <a:gd name="T23" fmla="*/ 2147483647 h 168"/>
                    <a:gd name="T24" fmla="*/ 2147483647 w 126"/>
                    <a:gd name="T25" fmla="*/ 2147483647 h 168"/>
                    <a:gd name="T26" fmla="*/ 2147483647 w 126"/>
                    <a:gd name="T27" fmla="*/ 2147483647 h 168"/>
                    <a:gd name="T28" fmla="*/ 2147483647 w 126"/>
                    <a:gd name="T29" fmla="*/ 2147483647 h 168"/>
                    <a:gd name="T30" fmla="*/ 2147483647 w 126"/>
                    <a:gd name="T31" fmla="*/ 2147483647 h 168"/>
                    <a:gd name="T32" fmla="*/ 2147483647 w 126"/>
                    <a:gd name="T33" fmla="*/ 0 h 168"/>
                    <a:gd name="T34" fmla="*/ 2147483647 w 126"/>
                    <a:gd name="T35" fmla="*/ 0 h 168"/>
                    <a:gd name="T36" fmla="*/ 0 w 126"/>
                    <a:gd name="T37" fmla="*/ 2147483647 h 168"/>
                    <a:gd name="T38" fmla="*/ 2147483647 w 126"/>
                    <a:gd name="T39" fmla="*/ 2147483647 h 168"/>
                    <a:gd name="T40" fmla="*/ 2147483647 w 126"/>
                    <a:gd name="T41" fmla="*/ 2147483647 h 168"/>
                    <a:gd name="T42" fmla="*/ 2147483647 w 126"/>
                    <a:gd name="T43" fmla="*/ 2147483647 h 168"/>
                    <a:gd name="T44" fmla="*/ 2147483647 w 126"/>
                    <a:gd name="T45" fmla="*/ 2147483647 h 168"/>
                    <a:gd name="T46" fmla="*/ 2147483647 w 126"/>
                    <a:gd name="T47" fmla="*/ 2147483647 h 168"/>
                    <a:gd name="T48" fmla="*/ 2147483647 w 126"/>
                    <a:gd name="T49" fmla="*/ 2147483647 h 168"/>
                    <a:gd name="T50" fmla="*/ 2147483647 w 126"/>
                    <a:gd name="T51" fmla="*/ 2147483647 h 168"/>
                    <a:gd name="T52" fmla="*/ 0 w 126"/>
                    <a:gd name="T53" fmla="*/ 2147483647 h 168"/>
                    <a:gd name="T54" fmla="*/ 0 w 126"/>
                    <a:gd name="T55" fmla="*/ 2147483647 h 168"/>
                    <a:gd name="T56" fmla="*/ 2147483647 w 126"/>
                    <a:gd name="T57" fmla="*/ 2147483647 h 168"/>
                    <a:gd name="T58" fmla="*/ 2147483647 w 126"/>
                    <a:gd name="T59" fmla="*/ 2147483647 h 168"/>
                    <a:gd name="T60" fmla="*/ 2147483647 w 126"/>
                    <a:gd name="T61" fmla="*/ 2147483647 h 168"/>
                    <a:gd name="T62" fmla="*/ 2147483647 w 126"/>
                    <a:gd name="T63" fmla="*/ 2147483647 h 168"/>
                    <a:gd name="T64" fmla="*/ 2147483647 w 126"/>
                    <a:gd name="T65" fmla="*/ 2147483647 h 168"/>
                    <a:gd name="T66" fmla="*/ 2147483647 w 126"/>
                    <a:gd name="T67" fmla="*/ 2147483647 h 168"/>
                    <a:gd name="T68" fmla="*/ 2147483647 w 126"/>
                    <a:gd name="T69" fmla="*/ 2147483647 h 168"/>
                    <a:gd name="T70" fmla="*/ 2147483647 w 126"/>
                    <a:gd name="T71" fmla="*/ 2147483647 h 168"/>
                    <a:gd name="T72" fmla="*/ 2147483647 w 126"/>
                    <a:gd name="T73" fmla="*/ 2147483647 h 168"/>
                    <a:gd name="T74" fmla="*/ 2147483647 w 126"/>
                    <a:gd name="T75" fmla="*/ 2147483647 h 168"/>
                    <a:gd name="T76" fmla="*/ 2147483647 w 126"/>
                    <a:gd name="T77" fmla="*/ 2147483647 h 168"/>
                    <a:gd name="T78" fmla="*/ 2147483647 w 126"/>
                    <a:gd name="T79" fmla="*/ 2147483647 h 168"/>
                    <a:gd name="T80" fmla="*/ 2147483647 w 126"/>
                    <a:gd name="T81" fmla="*/ 2147483647 h 16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6"/>
                    <a:gd name="T124" fmla="*/ 0 h 168"/>
                    <a:gd name="T125" fmla="*/ 126 w 126"/>
                    <a:gd name="T126" fmla="*/ 168 h 16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6" h="168">
                      <a:moveTo>
                        <a:pt x="120" y="10"/>
                      </a:moveTo>
                      <a:lnTo>
                        <a:pt x="116" y="10"/>
                      </a:lnTo>
                      <a:lnTo>
                        <a:pt x="112" y="6"/>
                      </a:lnTo>
                      <a:lnTo>
                        <a:pt x="110" y="4"/>
                      </a:lnTo>
                      <a:lnTo>
                        <a:pt x="106" y="4"/>
                      </a:lnTo>
                      <a:lnTo>
                        <a:pt x="102" y="4"/>
                      </a:lnTo>
                      <a:lnTo>
                        <a:pt x="100" y="6"/>
                      </a:lnTo>
                      <a:lnTo>
                        <a:pt x="96" y="10"/>
                      </a:lnTo>
                      <a:lnTo>
                        <a:pt x="90" y="16"/>
                      </a:lnTo>
                      <a:lnTo>
                        <a:pt x="90" y="18"/>
                      </a:lnTo>
                      <a:lnTo>
                        <a:pt x="86" y="18"/>
                      </a:lnTo>
                      <a:lnTo>
                        <a:pt x="78" y="18"/>
                      </a:lnTo>
                      <a:lnTo>
                        <a:pt x="70" y="14"/>
                      </a:lnTo>
                      <a:lnTo>
                        <a:pt x="58" y="8"/>
                      </a:lnTo>
                      <a:lnTo>
                        <a:pt x="46" y="4"/>
                      </a:lnTo>
                      <a:lnTo>
                        <a:pt x="38" y="2"/>
                      </a:lnTo>
                      <a:lnTo>
                        <a:pt x="30" y="0"/>
                      </a:lnTo>
                      <a:lnTo>
                        <a:pt x="4" y="0"/>
                      </a:lnTo>
                      <a:lnTo>
                        <a:pt x="0" y="4"/>
                      </a:lnTo>
                      <a:lnTo>
                        <a:pt x="4" y="12"/>
                      </a:lnTo>
                      <a:lnTo>
                        <a:pt x="8" y="20"/>
                      </a:lnTo>
                      <a:lnTo>
                        <a:pt x="14" y="32"/>
                      </a:lnTo>
                      <a:lnTo>
                        <a:pt x="16" y="38"/>
                      </a:lnTo>
                      <a:lnTo>
                        <a:pt x="16" y="42"/>
                      </a:lnTo>
                      <a:lnTo>
                        <a:pt x="16" y="48"/>
                      </a:lnTo>
                      <a:lnTo>
                        <a:pt x="16" y="52"/>
                      </a:lnTo>
                      <a:lnTo>
                        <a:pt x="0" y="76"/>
                      </a:lnTo>
                      <a:lnTo>
                        <a:pt x="0" y="100"/>
                      </a:lnTo>
                      <a:lnTo>
                        <a:pt x="62" y="138"/>
                      </a:lnTo>
                      <a:lnTo>
                        <a:pt x="62" y="146"/>
                      </a:lnTo>
                      <a:lnTo>
                        <a:pt x="88" y="168"/>
                      </a:lnTo>
                      <a:lnTo>
                        <a:pt x="90" y="164"/>
                      </a:lnTo>
                      <a:lnTo>
                        <a:pt x="94" y="158"/>
                      </a:lnTo>
                      <a:lnTo>
                        <a:pt x="108" y="130"/>
                      </a:lnTo>
                      <a:lnTo>
                        <a:pt x="122" y="106"/>
                      </a:lnTo>
                      <a:lnTo>
                        <a:pt x="116" y="102"/>
                      </a:lnTo>
                      <a:lnTo>
                        <a:pt x="112" y="98"/>
                      </a:lnTo>
                      <a:lnTo>
                        <a:pt x="112" y="32"/>
                      </a:lnTo>
                      <a:lnTo>
                        <a:pt x="120" y="14"/>
                      </a:lnTo>
                      <a:lnTo>
                        <a:pt x="126" y="10"/>
                      </a:lnTo>
                      <a:lnTo>
                        <a:pt x="12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5" name="ïṥlïḓé">
                  <a:extLst>
                    <a:ext uri="{FF2B5EF4-FFF2-40B4-BE49-F238E27FC236}">
                      <a16:creationId xmlns:a16="http://schemas.microsoft.com/office/drawing/2014/main" id="{09D96F4F-FDBB-4B5D-8E91-E13BCEE9A526}"/>
                    </a:ext>
                  </a:extLst>
                </p:cNvPr>
                <p:cNvSpPr/>
                <p:nvPr/>
              </p:nvSpPr>
              <p:spPr bwMode="auto">
                <a:xfrm>
                  <a:off x="5165929" y="3726167"/>
                  <a:ext cx="152871" cy="179335"/>
                </a:xfrm>
                <a:custGeom>
                  <a:avLst/>
                  <a:gdLst>
                    <a:gd name="T0" fmla="*/ 2147483647 w 88"/>
                    <a:gd name="T1" fmla="*/ 0 h 108"/>
                    <a:gd name="T2" fmla="*/ 2147483647 w 88"/>
                    <a:gd name="T3" fmla="*/ 2147483647 h 108"/>
                    <a:gd name="T4" fmla="*/ 2147483647 w 88"/>
                    <a:gd name="T5" fmla="*/ 2147483647 h 108"/>
                    <a:gd name="T6" fmla="*/ 2147483647 w 88"/>
                    <a:gd name="T7" fmla="*/ 2147483647 h 108"/>
                    <a:gd name="T8" fmla="*/ 2147483647 w 88"/>
                    <a:gd name="T9" fmla="*/ 2147483647 h 108"/>
                    <a:gd name="T10" fmla="*/ 2147483647 w 88"/>
                    <a:gd name="T11" fmla="*/ 2147483647 h 108"/>
                    <a:gd name="T12" fmla="*/ 2147483647 w 88"/>
                    <a:gd name="T13" fmla="*/ 2147483647 h 108"/>
                    <a:gd name="T14" fmla="*/ 2147483647 w 88"/>
                    <a:gd name="T15" fmla="*/ 2147483647 h 108"/>
                    <a:gd name="T16" fmla="*/ 2147483647 w 88"/>
                    <a:gd name="T17" fmla="*/ 2147483647 h 108"/>
                    <a:gd name="T18" fmla="*/ 2147483647 w 88"/>
                    <a:gd name="T19" fmla="*/ 2147483647 h 108"/>
                    <a:gd name="T20" fmla="*/ 2147483647 w 88"/>
                    <a:gd name="T21" fmla="*/ 2147483647 h 108"/>
                    <a:gd name="T22" fmla="*/ 2147483647 w 88"/>
                    <a:gd name="T23" fmla="*/ 2147483647 h 108"/>
                    <a:gd name="T24" fmla="*/ 2147483647 w 88"/>
                    <a:gd name="T25" fmla="*/ 2147483647 h 108"/>
                    <a:gd name="T26" fmla="*/ 2147483647 w 88"/>
                    <a:gd name="T27" fmla="*/ 2147483647 h 108"/>
                    <a:gd name="T28" fmla="*/ 0 w 88"/>
                    <a:gd name="T29" fmla="*/ 2147483647 h 108"/>
                    <a:gd name="T30" fmla="*/ 0 w 88"/>
                    <a:gd name="T31" fmla="*/ 2147483647 h 108"/>
                    <a:gd name="T32" fmla="*/ 2147483647 w 88"/>
                    <a:gd name="T33" fmla="*/ 2147483647 h 108"/>
                    <a:gd name="T34" fmla="*/ 2147483647 w 88"/>
                    <a:gd name="T35" fmla="*/ 2147483647 h 108"/>
                    <a:gd name="T36" fmla="*/ 2147483647 w 88"/>
                    <a:gd name="T37" fmla="*/ 2147483647 h 108"/>
                    <a:gd name="T38" fmla="*/ 2147483647 w 88"/>
                    <a:gd name="T39" fmla="*/ 2147483647 h 108"/>
                    <a:gd name="T40" fmla="*/ 2147483647 w 88"/>
                    <a:gd name="T41" fmla="*/ 2147483647 h 108"/>
                    <a:gd name="T42" fmla="*/ 2147483647 w 88"/>
                    <a:gd name="T43" fmla="*/ 2147483647 h 108"/>
                    <a:gd name="T44" fmla="*/ 2147483647 w 88"/>
                    <a:gd name="T45" fmla="*/ 2147483647 h 108"/>
                    <a:gd name="T46" fmla="*/ 2147483647 w 88"/>
                    <a:gd name="T47" fmla="*/ 2147483647 h 108"/>
                    <a:gd name="T48" fmla="*/ 2147483647 w 88"/>
                    <a:gd name="T49" fmla="*/ 2147483647 h 108"/>
                    <a:gd name="T50" fmla="*/ 2147483647 w 88"/>
                    <a:gd name="T51" fmla="*/ 2147483647 h 108"/>
                    <a:gd name="T52" fmla="*/ 2147483647 w 88"/>
                    <a:gd name="T53" fmla="*/ 2147483647 h 108"/>
                    <a:gd name="T54" fmla="*/ 2147483647 w 88"/>
                    <a:gd name="T55" fmla="*/ 2147483647 h 108"/>
                    <a:gd name="T56" fmla="*/ 2147483647 w 88"/>
                    <a:gd name="T57" fmla="*/ 2147483647 h 108"/>
                    <a:gd name="T58" fmla="*/ 2147483647 w 88"/>
                    <a:gd name="T59" fmla="*/ 0 h 108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88"/>
                    <a:gd name="T91" fmla="*/ 0 h 108"/>
                    <a:gd name="T92" fmla="*/ 88 w 88"/>
                    <a:gd name="T93" fmla="*/ 108 h 108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88" h="108">
                      <a:moveTo>
                        <a:pt x="76" y="0"/>
                      </a:moveTo>
                      <a:lnTo>
                        <a:pt x="72" y="4"/>
                      </a:lnTo>
                      <a:lnTo>
                        <a:pt x="76" y="12"/>
                      </a:lnTo>
                      <a:lnTo>
                        <a:pt x="80" y="20"/>
                      </a:lnTo>
                      <a:lnTo>
                        <a:pt x="86" y="32"/>
                      </a:lnTo>
                      <a:lnTo>
                        <a:pt x="88" y="38"/>
                      </a:lnTo>
                      <a:lnTo>
                        <a:pt x="88" y="42"/>
                      </a:lnTo>
                      <a:lnTo>
                        <a:pt x="88" y="48"/>
                      </a:lnTo>
                      <a:lnTo>
                        <a:pt x="88" y="52"/>
                      </a:lnTo>
                      <a:lnTo>
                        <a:pt x="72" y="76"/>
                      </a:lnTo>
                      <a:lnTo>
                        <a:pt x="72" y="100"/>
                      </a:lnTo>
                      <a:lnTo>
                        <a:pt x="20" y="98"/>
                      </a:lnTo>
                      <a:lnTo>
                        <a:pt x="14" y="102"/>
                      </a:lnTo>
                      <a:lnTo>
                        <a:pt x="10" y="108"/>
                      </a:lnTo>
                      <a:lnTo>
                        <a:pt x="0" y="108"/>
                      </a:lnTo>
                      <a:lnTo>
                        <a:pt x="0" y="86"/>
                      </a:lnTo>
                      <a:lnTo>
                        <a:pt x="6" y="76"/>
                      </a:lnTo>
                      <a:lnTo>
                        <a:pt x="12" y="64"/>
                      </a:lnTo>
                      <a:lnTo>
                        <a:pt x="18" y="56"/>
                      </a:lnTo>
                      <a:lnTo>
                        <a:pt x="24" y="48"/>
                      </a:lnTo>
                      <a:lnTo>
                        <a:pt x="24" y="38"/>
                      </a:lnTo>
                      <a:lnTo>
                        <a:pt x="22" y="34"/>
                      </a:lnTo>
                      <a:lnTo>
                        <a:pt x="22" y="28"/>
                      </a:lnTo>
                      <a:lnTo>
                        <a:pt x="20" y="16"/>
                      </a:lnTo>
                      <a:lnTo>
                        <a:pt x="24" y="14"/>
                      </a:lnTo>
                      <a:lnTo>
                        <a:pt x="30" y="12"/>
                      </a:lnTo>
                      <a:lnTo>
                        <a:pt x="52" y="12"/>
                      </a:lnTo>
                      <a:lnTo>
                        <a:pt x="62" y="10"/>
                      </a:lnTo>
                      <a:lnTo>
                        <a:pt x="72" y="4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6" name="îṧḷíḓe">
                  <a:extLst>
                    <a:ext uri="{FF2B5EF4-FFF2-40B4-BE49-F238E27FC236}">
                      <a16:creationId xmlns:a16="http://schemas.microsoft.com/office/drawing/2014/main" id="{C1D0B0AE-84B1-4A2D-BE5C-735AA79802E8}"/>
                    </a:ext>
                  </a:extLst>
                </p:cNvPr>
                <p:cNvSpPr/>
                <p:nvPr/>
              </p:nvSpPr>
              <p:spPr bwMode="auto">
                <a:xfrm>
                  <a:off x="5161797" y="3888689"/>
                  <a:ext cx="319514" cy="336254"/>
                </a:xfrm>
                <a:custGeom>
                  <a:avLst/>
                  <a:gdLst>
                    <a:gd name="T0" fmla="*/ 2147483647 w 182"/>
                    <a:gd name="T1" fmla="*/ 2147483647 h 200"/>
                    <a:gd name="T2" fmla="*/ 2147483647 w 182"/>
                    <a:gd name="T3" fmla="*/ 2147483647 h 200"/>
                    <a:gd name="T4" fmla="*/ 2147483647 w 182"/>
                    <a:gd name="T5" fmla="*/ 2147483647 h 200"/>
                    <a:gd name="T6" fmla="*/ 2147483647 w 182"/>
                    <a:gd name="T7" fmla="*/ 2147483647 h 200"/>
                    <a:gd name="T8" fmla="*/ 2147483647 w 182"/>
                    <a:gd name="T9" fmla="*/ 2147483647 h 200"/>
                    <a:gd name="T10" fmla="*/ 2147483647 w 182"/>
                    <a:gd name="T11" fmla="*/ 2147483647 h 200"/>
                    <a:gd name="T12" fmla="*/ 2147483647 w 182"/>
                    <a:gd name="T13" fmla="*/ 2147483647 h 200"/>
                    <a:gd name="T14" fmla="*/ 2147483647 w 182"/>
                    <a:gd name="T15" fmla="*/ 2147483647 h 200"/>
                    <a:gd name="T16" fmla="*/ 2147483647 w 182"/>
                    <a:gd name="T17" fmla="*/ 2147483647 h 200"/>
                    <a:gd name="T18" fmla="*/ 2147483647 w 182"/>
                    <a:gd name="T19" fmla="*/ 2147483647 h 200"/>
                    <a:gd name="T20" fmla="*/ 2147483647 w 182"/>
                    <a:gd name="T21" fmla="*/ 2147483647 h 200"/>
                    <a:gd name="T22" fmla="*/ 2147483647 w 182"/>
                    <a:gd name="T23" fmla="*/ 2147483647 h 200"/>
                    <a:gd name="T24" fmla="*/ 2147483647 w 182"/>
                    <a:gd name="T25" fmla="*/ 2147483647 h 200"/>
                    <a:gd name="T26" fmla="*/ 2147483647 w 182"/>
                    <a:gd name="T27" fmla="*/ 2147483647 h 200"/>
                    <a:gd name="T28" fmla="*/ 2147483647 w 182"/>
                    <a:gd name="T29" fmla="*/ 2147483647 h 200"/>
                    <a:gd name="T30" fmla="*/ 2147483647 w 182"/>
                    <a:gd name="T31" fmla="*/ 2147483647 h 200"/>
                    <a:gd name="T32" fmla="*/ 2147483647 w 182"/>
                    <a:gd name="T33" fmla="*/ 2147483647 h 200"/>
                    <a:gd name="T34" fmla="*/ 2147483647 w 182"/>
                    <a:gd name="T35" fmla="*/ 2147483647 h 200"/>
                    <a:gd name="T36" fmla="*/ 2147483647 w 182"/>
                    <a:gd name="T37" fmla="*/ 2147483647 h 200"/>
                    <a:gd name="T38" fmla="*/ 2147483647 w 182"/>
                    <a:gd name="T39" fmla="*/ 2147483647 h 200"/>
                    <a:gd name="T40" fmla="*/ 2147483647 w 182"/>
                    <a:gd name="T41" fmla="*/ 2147483647 h 200"/>
                    <a:gd name="T42" fmla="*/ 2147483647 w 182"/>
                    <a:gd name="T43" fmla="*/ 2147483647 h 200"/>
                    <a:gd name="T44" fmla="*/ 2147483647 w 182"/>
                    <a:gd name="T45" fmla="*/ 2147483647 h 200"/>
                    <a:gd name="T46" fmla="*/ 2147483647 w 182"/>
                    <a:gd name="T47" fmla="*/ 2147483647 h 200"/>
                    <a:gd name="T48" fmla="*/ 2147483647 w 182"/>
                    <a:gd name="T49" fmla="*/ 2147483647 h 200"/>
                    <a:gd name="T50" fmla="*/ 2147483647 w 182"/>
                    <a:gd name="T51" fmla="*/ 2147483647 h 200"/>
                    <a:gd name="T52" fmla="*/ 2147483647 w 182"/>
                    <a:gd name="T53" fmla="*/ 2147483647 h 200"/>
                    <a:gd name="T54" fmla="*/ 0 w 182"/>
                    <a:gd name="T55" fmla="*/ 2147483647 h 200"/>
                    <a:gd name="T56" fmla="*/ 0 w 182"/>
                    <a:gd name="T57" fmla="*/ 2147483647 h 200"/>
                    <a:gd name="T58" fmla="*/ 0 w 182"/>
                    <a:gd name="T59" fmla="*/ 2147483647 h 200"/>
                    <a:gd name="T60" fmla="*/ 0 w 182"/>
                    <a:gd name="T61" fmla="*/ 2147483647 h 200"/>
                    <a:gd name="T62" fmla="*/ 2147483647 w 182"/>
                    <a:gd name="T63" fmla="*/ 2147483647 h 200"/>
                    <a:gd name="T64" fmla="*/ 2147483647 w 182"/>
                    <a:gd name="T65" fmla="*/ 2147483647 h 200"/>
                    <a:gd name="T66" fmla="*/ 2147483647 w 182"/>
                    <a:gd name="T67" fmla="*/ 2147483647 h 200"/>
                    <a:gd name="T68" fmla="*/ 2147483647 w 182"/>
                    <a:gd name="T69" fmla="*/ 2147483647 h 200"/>
                    <a:gd name="T70" fmla="*/ 2147483647 w 182"/>
                    <a:gd name="T71" fmla="*/ 2147483647 h 200"/>
                    <a:gd name="T72" fmla="*/ 2147483647 w 182"/>
                    <a:gd name="T73" fmla="*/ 2147483647 h 200"/>
                    <a:gd name="T74" fmla="*/ 2147483647 w 182"/>
                    <a:gd name="T75" fmla="*/ 2147483647 h 200"/>
                    <a:gd name="T76" fmla="*/ 2147483647 w 182"/>
                    <a:gd name="T77" fmla="*/ 2147483647 h 200"/>
                    <a:gd name="T78" fmla="*/ 2147483647 w 182"/>
                    <a:gd name="T79" fmla="*/ 2147483647 h 200"/>
                    <a:gd name="T80" fmla="*/ 2147483647 w 182"/>
                    <a:gd name="T81" fmla="*/ 0 h 20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82"/>
                    <a:gd name="T124" fmla="*/ 0 h 200"/>
                    <a:gd name="T125" fmla="*/ 182 w 182"/>
                    <a:gd name="T126" fmla="*/ 200 h 20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82" h="200">
                      <a:moveTo>
                        <a:pt x="30" y="0"/>
                      </a:moveTo>
                      <a:lnTo>
                        <a:pt x="74" y="2"/>
                      </a:lnTo>
                      <a:lnTo>
                        <a:pt x="136" y="40"/>
                      </a:lnTo>
                      <a:lnTo>
                        <a:pt x="136" y="48"/>
                      </a:lnTo>
                      <a:lnTo>
                        <a:pt x="162" y="70"/>
                      </a:lnTo>
                      <a:lnTo>
                        <a:pt x="160" y="74"/>
                      </a:lnTo>
                      <a:lnTo>
                        <a:pt x="158" y="80"/>
                      </a:lnTo>
                      <a:lnTo>
                        <a:pt x="156" y="84"/>
                      </a:lnTo>
                      <a:lnTo>
                        <a:pt x="154" y="88"/>
                      </a:lnTo>
                      <a:lnTo>
                        <a:pt x="152" y="92"/>
                      </a:lnTo>
                      <a:lnTo>
                        <a:pt x="152" y="98"/>
                      </a:lnTo>
                      <a:lnTo>
                        <a:pt x="154" y="102"/>
                      </a:lnTo>
                      <a:lnTo>
                        <a:pt x="158" y="106"/>
                      </a:lnTo>
                      <a:lnTo>
                        <a:pt x="162" y="110"/>
                      </a:lnTo>
                      <a:lnTo>
                        <a:pt x="164" y="116"/>
                      </a:lnTo>
                      <a:lnTo>
                        <a:pt x="164" y="126"/>
                      </a:lnTo>
                      <a:lnTo>
                        <a:pt x="164" y="142"/>
                      </a:lnTo>
                      <a:lnTo>
                        <a:pt x="164" y="156"/>
                      </a:lnTo>
                      <a:lnTo>
                        <a:pt x="168" y="162"/>
                      </a:lnTo>
                      <a:lnTo>
                        <a:pt x="172" y="168"/>
                      </a:lnTo>
                      <a:lnTo>
                        <a:pt x="176" y="174"/>
                      </a:lnTo>
                      <a:lnTo>
                        <a:pt x="182" y="178"/>
                      </a:lnTo>
                      <a:lnTo>
                        <a:pt x="174" y="180"/>
                      </a:lnTo>
                      <a:lnTo>
                        <a:pt x="166" y="180"/>
                      </a:lnTo>
                      <a:lnTo>
                        <a:pt x="162" y="184"/>
                      </a:lnTo>
                      <a:lnTo>
                        <a:pt x="152" y="188"/>
                      </a:lnTo>
                      <a:lnTo>
                        <a:pt x="138" y="192"/>
                      </a:lnTo>
                      <a:lnTo>
                        <a:pt x="134" y="194"/>
                      </a:lnTo>
                      <a:lnTo>
                        <a:pt x="132" y="196"/>
                      </a:lnTo>
                      <a:lnTo>
                        <a:pt x="130" y="198"/>
                      </a:lnTo>
                      <a:lnTo>
                        <a:pt x="126" y="198"/>
                      </a:lnTo>
                      <a:lnTo>
                        <a:pt x="122" y="198"/>
                      </a:lnTo>
                      <a:lnTo>
                        <a:pt x="120" y="196"/>
                      </a:lnTo>
                      <a:lnTo>
                        <a:pt x="116" y="196"/>
                      </a:lnTo>
                      <a:lnTo>
                        <a:pt x="114" y="198"/>
                      </a:lnTo>
                      <a:lnTo>
                        <a:pt x="112" y="200"/>
                      </a:lnTo>
                      <a:lnTo>
                        <a:pt x="108" y="200"/>
                      </a:lnTo>
                      <a:lnTo>
                        <a:pt x="82" y="198"/>
                      </a:lnTo>
                      <a:lnTo>
                        <a:pt x="82" y="172"/>
                      </a:lnTo>
                      <a:lnTo>
                        <a:pt x="80" y="170"/>
                      </a:lnTo>
                      <a:lnTo>
                        <a:pt x="78" y="166"/>
                      </a:lnTo>
                      <a:lnTo>
                        <a:pt x="76" y="160"/>
                      </a:lnTo>
                      <a:lnTo>
                        <a:pt x="60" y="160"/>
                      </a:lnTo>
                      <a:lnTo>
                        <a:pt x="46" y="150"/>
                      </a:lnTo>
                      <a:lnTo>
                        <a:pt x="40" y="146"/>
                      </a:lnTo>
                      <a:lnTo>
                        <a:pt x="30" y="142"/>
                      </a:lnTo>
                      <a:lnTo>
                        <a:pt x="26" y="140"/>
                      </a:lnTo>
                      <a:lnTo>
                        <a:pt x="24" y="138"/>
                      </a:lnTo>
                      <a:lnTo>
                        <a:pt x="22" y="136"/>
                      </a:lnTo>
                      <a:lnTo>
                        <a:pt x="20" y="134"/>
                      </a:lnTo>
                      <a:lnTo>
                        <a:pt x="18" y="126"/>
                      </a:lnTo>
                      <a:lnTo>
                        <a:pt x="16" y="120"/>
                      </a:lnTo>
                      <a:lnTo>
                        <a:pt x="16" y="114"/>
                      </a:lnTo>
                      <a:lnTo>
                        <a:pt x="10" y="110"/>
                      </a:lnTo>
                      <a:lnTo>
                        <a:pt x="6" y="104"/>
                      </a:lnTo>
                      <a:lnTo>
                        <a:pt x="0" y="100"/>
                      </a:lnTo>
                      <a:lnTo>
                        <a:pt x="0" y="94"/>
                      </a:lnTo>
                      <a:lnTo>
                        <a:pt x="0" y="92"/>
                      </a:lnTo>
                      <a:lnTo>
                        <a:pt x="2" y="88"/>
                      </a:lnTo>
                      <a:lnTo>
                        <a:pt x="0" y="84"/>
                      </a:lnTo>
                      <a:lnTo>
                        <a:pt x="0" y="82"/>
                      </a:lnTo>
                      <a:lnTo>
                        <a:pt x="0" y="78"/>
                      </a:lnTo>
                      <a:lnTo>
                        <a:pt x="0" y="72"/>
                      </a:lnTo>
                      <a:lnTo>
                        <a:pt x="2" y="68"/>
                      </a:lnTo>
                      <a:lnTo>
                        <a:pt x="8" y="60"/>
                      </a:lnTo>
                      <a:lnTo>
                        <a:pt x="20" y="50"/>
                      </a:lnTo>
                      <a:lnTo>
                        <a:pt x="22" y="46"/>
                      </a:lnTo>
                      <a:lnTo>
                        <a:pt x="22" y="42"/>
                      </a:lnTo>
                      <a:lnTo>
                        <a:pt x="22" y="40"/>
                      </a:lnTo>
                      <a:lnTo>
                        <a:pt x="20" y="38"/>
                      </a:lnTo>
                      <a:lnTo>
                        <a:pt x="18" y="36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20" y="28"/>
                      </a:lnTo>
                      <a:lnTo>
                        <a:pt x="22" y="26"/>
                      </a:lnTo>
                      <a:lnTo>
                        <a:pt x="22" y="22"/>
                      </a:lnTo>
                      <a:lnTo>
                        <a:pt x="24" y="22"/>
                      </a:lnTo>
                      <a:lnTo>
                        <a:pt x="24" y="16"/>
                      </a:lnTo>
                      <a:lnTo>
                        <a:pt x="22" y="12"/>
                      </a:lnTo>
                      <a:lnTo>
                        <a:pt x="20" y="6"/>
                      </a:lnTo>
                      <a:lnTo>
                        <a:pt x="22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7" name="íṣliḋê">
                  <a:extLst>
                    <a:ext uri="{FF2B5EF4-FFF2-40B4-BE49-F238E27FC236}">
                      <a16:creationId xmlns:a16="http://schemas.microsoft.com/office/drawing/2014/main" id="{6F4E67CD-88D1-4D1C-91E6-C9842748FF89}"/>
                    </a:ext>
                  </a:extLst>
                </p:cNvPr>
                <p:cNvSpPr/>
                <p:nvPr/>
              </p:nvSpPr>
              <p:spPr bwMode="auto">
                <a:xfrm>
                  <a:off x="5152156" y="3888689"/>
                  <a:ext cx="50957" cy="57443"/>
                </a:xfrm>
                <a:custGeom>
                  <a:avLst/>
                  <a:gdLst>
                    <a:gd name="T0" fmla="*/ 2147483647 w 30"/>
                    <a:gd name="T1" fmla="*/ 2147483647 h 34"/>
                    <a:gd name="T2" fmla="*/ 2147483647 w 30"/>
                    <a:gd name="T3" fmla="*/ 2147483647 h 34"/>
                    <a:gd name="T4" fmla="*/ 2147483647 w 30"/>
                    <a:gd name="T5" fmla="*/ 2147483647 h 34"/>
                    <a:gd name="T6" fmla="*/ 2147483647 w 30"/>
                    <a:gd name="T7" fmla="*/ 2147483647 h 34"/>
                    <a:gd name="T8" fmla="*/ 2147483647 w 30"/>
                    <a:gd name="T9" fmla="*/ 2147483647 h 34"/>
                    <a:gd name="T10" fmla="*/ 2147483647 w 30"/>
                    <a:gd name="T11" fmla="*/ 2147483647 h 34"/>
                    <a:gd name="T12" fmla="*/ 2147483647 w 30"/>
                    <a:gd name="T13" fmla="*/ 2147483647 h 34"/>
                    <a:gd name="T14" fmla="*/ 2147483647 w 30"/>
                    <a:gd name="T15" fmla="*/ 0 h 34"/>
                    <a:gd name="T16" fmla="*/ 2147483647 w 30"/>
                    <a:gd name="T17" fmla="*/ 2147483647 h 34"/>
                    <a:gd name="T18" fmla="*/ 2147483647 w 30"/>
                    <a:gd name="T19" fmla="*/ 2147483647 h 34"/>
                    <a:gd name="T20" fmla="*/ 2147483647 w 30"/>
                    <a:gd name="T21" fmla="*/ 2147483647 h 34"/>
                    <a:gd name="T22" fmla="*/ 2147483647 w 30"/>
                    <a:gd name="T23" fmla="*/ 2147483647 h 34"/>
                    <a:gd name="T24" fmla="*/ 2147483647 w 30"/>
                    <a:gd name="T25" fmla="*/ 2147483647 h 34"/>
                    <a:gd name="T26" fmla="*/ 0 w 30"/>
                    <a:gd name="T27" fmla="*/ 2147483647 h 34"/>
                    <a:gd name="T28" fmla="*/ 0 w 30"/>
                    <a:gd name="T29" fmla="*/ 2147483647 h 34"/>
                    <a:gd name="T30" fmla="*/ 0 w 30"/>
                    <a:gd name="T31" fmla="*/ 2147483647 h 34"/>
                    <a:gd name="T32" fmla="*/ 0 w 30"/>
                    <a:gd name="T33" fmla="*/ 2147483647 h 34"/>
                    <a:gd name="T34" fmla="*/ 2147483647 w 30"/>
                    <a:gd name="T35" fmla="*/ 2147483647 h 34"/>
                    <a:gd name="T36" fmla="*/ 2147483647 w 30"/>
                    <a:gd name="T37" fmla="*/ 2147483647 h 34"/>
                    <a:gd name="T38" fmla="*/ 2147483647 w 30"/>
                    <a:gd name="T39" fmla="*/ 2147483647 h 34"/>
                    <a:gd name="T40" fmla="*/ 2147483647 w 30"/>
                    <a:gd name="T41" fmla="*/ 2147483647 h 34"/>
                    <a:gd name="T42" fmla="*/ 2147483647 w 30"/>
                    <a:gd name="T43" fmla="*/ 2147483647 h 34"/>
                    <a:gd name="T44" fmla="*/ 2147483647 w 30"/>
                    <a:gd name="T45" fmla="*/ 2147483647 h 3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30"/>
                    <a:gd name="T70" fmla="*/ 0 h 34"/>
                    <a:gd name="T71" fmla="*/ 30 w 30"/>
                    <a:gd name="T72" fmla="*/ 34 h 34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30" h="34">
                      <a:moveTo>
                        <a:pt x="26" y="28"/>
                      </a:moveTo>
                      <a:lnTo>
                        <a:pt x="28" y="26"/>
                      </a:lnTo>
                      <a:lnTo>
                        <a:pt x="28" y="22"/>
                      </a:lnTo>
                      <a:lnTo>
                        <a:pt x="30" y="22"/>
                      </a:lnTo>
                      <a:lnTo>
                        <a:pt x="30" y="16"/>
                      </a:lnTo>
                      <a:lnTo>
                        <a:pt x="28" y="12"/>
                      </a:lnTo>
                      <a:lnTo>
                        <a:pt x="26" y="6"/>
                      </a:lnTo>
                      <a:lnTo>
                        <a:pt x="28" y="0"/>
                      </a:lnTo>
                      <a:lnTo>
                        <a:pt x="24" y="2"/>
                      </a:lnTo>
                      <a:lnTo>
                        <a:pt x="22" y="4"/>
                      </a:lnTo>
                      <a:lnTo>
                        <a:pt x="18" y="10"/>
                      </a:lnTo>
                      <a:lnTo>
                        <a:pt x="8" y="10"/>
                      </a:lnTo>
                      <a:lnTo>
                        <a:pt x="2" y="18"/>
                      </a:lnTo>
                      <a:lnTo>
                        <a:pt x="0" y="24"/>
                      </a:lnTo>
                      <a:lnTo>
                        <a:pt x="0" y="30"/>
                      </a:lnTo>
                      <a:lnTo>
                        <a:pt x="0" y="32"/>
                      </a:lnTo>
                      <a:lnTo>
                        <a:pt x="0" y="34"/>
                      </a:lnTo>
                      <a:lnTo>
                        <a:pt x="12" y="34"/>
                      </a:lnTo>
                      <a:lnTo>
                        <a:pt x="14" y="30"/>
                      </a:lnTo>
                      <a:lnTo>
                        <a:pt x="14" y="28"/>
                      </a:lnTo>
                      <a:lnTo>
                        <a:pt x="16" y="26"/>
                      </a:lnTo>
                      <a:lnTo>
                        <a:pt x="26" y="26"/>
                      </a:lnTo>
                      <a:lnTo>
                        <a:pt x="26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8" name="ïṥľîḋè">
                  <a:extLst>
                    <a:ext uri="{FF2B5EF4-FFF2-40B4-BE49-F238E27FC236}">
                      <a16:creationId xmlns:a16="http://schemas.microsoft.com/office/drawing/2014/main" id="{84564F1D-FF7B-453B-AF19-342348F0B8C3}"/>
                    </a:ext>
                  </a:extLst>
                </p:cNvPr>
                <p:cNvSpPr/>
                <p:nvPr/>
              </p:nvSpPr>
              <p:spPr bwMode="auto">
                <a:xfrm>
                  <a:off x="5152156" y="3934923"/>
                  <a:ext cx="48203" cy="68651"/>
                </a:xfrm>
                <a:custGeom>
                  <a:avLst/>
                  <a:gdLst>
                    <a:gd name="T0" fmla="*/ 0 w 28"/>
                    <a:gd name="T1" fmla="*/ 2147483647 h 42"/>
                    <a:gd name="T2" fmla="*/ 2147483647 w 28"/>
                    <a:gd name="T3" fmla="*/ 2147483647 h 42"/>
                    <a:gd name="T4" fmla="*/ 2147483647 w 28"/>
                    <a:gd name="T5" fmla="*/ 2147483647 h 42"/>
                    <a:gd name="T6" fmla="*/ 2147483647 w 28"/>
                    <a:gd name="T7" fmla="*/ 2147483647 h 42"/>
                    <a:gd name="T8" fmla="*/ 2147483647 w 28"/>
                    <a:gd name="T9" fmla="*/ 2147483647 h 42"/>
                    <a:gd name="T10" fmla="*/ 2147483647 w 28"/>
                    <a:gd name="T11" fmla="*/ 2147483647 h 42"/>
                    <a:gd name="T12" fmla="*/ 2147483647 w 28"/>
                    <a:gd name="T13" fmla="*/ 2147483647 h 42"/>
                    <a:gd name="T14" fmla="*/ 2147483647 w 28"/>
                    <a:gd name="T15" fmla="*/ 2147483647 h 42"/>
                    <a:gd name="T16" fmla="*/ 2147483647 w 28"/>
                    <a:gd name="T17" fmla="*/ 2147483647 h 42"/>
                    <a:gd name="T18" fmla="*/ 2147483647 w 28"/>
                    <a:gd name="T19" fmla="*/ 2147483647 h 42"/>
                    <a:gd name="T20" fmla="*/ 2147483647 w 28"/>
                    <a:gd name="T21" fmla="*/ 2147483647 h 42"/>
                    <a:gd name="T22" fmla="*/ 2147483647 w 28"/>
                    <a:gd name="T23" fmla="*/ 2147483647 h 42"/>
                    <a:gd name="T24" fmla="*/ 2147483647 w 28"/>
                    <a:gd name="T25" fmla="*/ 2147483647 h 42"/>
                    <a:gd name="T26" fmla="*/ 2147483647 w 28"/>
                    <a:gd name="T27" fmla="*/ 2147483647 h 42"/>
                    <a:gd name="T28" fmla="*/ 2147483647 w 28"/>
                    <a:gd name="T29" fmla="*/ 2147483647 h 42"/>
                    <a:gd name="T30" fmla="*/ 2147483647 w 28"/>
                    <a:gd name="T31" fmla="*/ 2147483647 h 42"/>
                    <a:gd name="T32" fmla="*/ 2147483647 w 28"/>
                    <a:gd name="T33" fmla="*/ 2147483647 h 42"/>
                    <a:gd name="T34" fmla="*/ 2147483647 w 28"/>
                    <a:gd name="T35" fmla="*/ 2147483647 h 42"/>
                    <a:gd name="T36" fmla="*/ 2147483647 w 28"/>
                    <a:gd name="T37" fmla="*/ 2147483647 h 42"/>
                    <a:gd name="T38" fmla="*/ 2147483647 w 28"/>
                    <a:gd name="T39" fmla="*/ 0 h 42"/>
                    <a:gd name="T40" fmla="*/ 2147483647 w 28"/>
                    <a:gd name="T41" fmla="*/ 0 h 42"/>
                    <a:gd name="T42" fmla="*/ 2147483647 w 28"/>
                    <a:gd name="T43" fmla="*/ 2147483647 h 42"/>
                    <a:gd name="T44" fmla="*/ 2147483647 w 28"/>
                    <a:gd name="T45" fmla="*/ 2147483647 h 42"/>
                    <a:gd name="T46" fmla="*/ 2147483647 w 28"/>
                    <a:gd name="T47" fmla="*/ 2147483647 h 42"/>
                    <a:gd name="T48" fmla="*/ 0 w 28"/>
                    <a:gd name="T49" fmla="*/ 2147483647 h 42"/>
                    <a:gd name="T50" fmla="*/ 0 w 28"/>
                    <a:gd name="T51" fmla="*/ 2147483647 h 42"/>
                    <a:gd name="T52" fmla="*/ 0 w 28"/>
                    <a:gd name="T53" fmla="*/ 2147483647 h 42"/>
                    <a:gd name="T54" fmla="*/ 0 w 28"/>
                    <a:gd name="T55" fmla="*/ 2147483647 h 42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28"/>
                    <a:gd name="T85" fmla="*/ 0 h 42"/>
                    <a:gd name="T86" fmla="*/ 28 w 28"/>
                    <a:gd name="T87" fmla="*/ 42 h 42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28" h="42">
                      <a:moveTo>
                        <a:pt x="0" y="8"/>
                      </a:move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16"/>
                      </a:lnTo>
                      <a:lnTo>
                        <a:pt x="4" y="20"/>
                      </a:lnTo>
                      <a:lnTo>
                        <a:pt x="4" y="24"/>
                      </a:lnTo>
                      <a:lnTo>
                        <a:pt x="4" y="28"/>
                      </a:lnTo>
                      <a:lnTo>
                        <a:pt x="6" y="34"/>
                      </a:lnTo>
                      <a:lnTo>
                        <a:pt x="8" y="42"/>
                      </a:lnTo>
                      <a:lnTo>
                        <a:pt x="14" y="34"/>
                      </a:lnTo>
                      <a:lnTo>
                        <a:pt x="22" y="28"/>
                      </a:lnTo>
                      <a:lnTo>
                        <a:pt x="26" y="24"/>
                      </a:lnTo>
                      <a:lnTo>
                        <a:pt x="28" y="20"/>
                      </a:lnTo>
                      <a:lnTo>
                        <a:pt x="28" y="16"/>
                      </a:lnTo>
                      <a:lnTo>
                        <a:pt x="28" y="14"/>
                      </a:lnTo>
                      <a:lnTo>
                        <a:pt x="26" y="12"/>
                      </a:lnTo>
                      <a:lnTo>
                        <a:pt x="24" y="10"/>
                      </a:lnTo>
                      <a:lnTo>
                        <a:pt x="22" y="8"/>
                      </a:lnTo>
                      <a:lnTo>
                        <a:pt x="24" y="2"/>
                      </a:lnTo>
                      <a:lnTo>
                        <a:pt x="26" y="0"/>
                      </a:lnTo>
                      <a:lnTo>
                        <a:pt x="16" y="0"/>
                      </a:lnTo>
                      <a:lnTo>
                        <a:pt x="14" y="2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39" name="íṥľïdé">
                  <a:extLst>
                    <a:ext uri="{FF2B5EF4-FFF2-40B4-BE49-F238E27FC236}">
                      <a16:creationId xmlns:a16="http://schemas.microsoft.com/office/drawing/2014/main" id="{E9F54616-0DC8-447A-B15C-9AFD8600241E}"/>
                    </a:ext>
                  </a:extLst>
                </p:cNvPr>
                <p:cNvSpPr/>
                <p:nvPr/>
              </p:nvSpPr>
              <p:spPr bwMode="auto">
                <a:xfrm>
                  <a:off x="4688037" y="3699545"/>
                  <a:ext cx="519210" cy="575835"/>
                </a:xfrm>
                <a:custGeom>
                  <a:avLst/>
                  <a:gdLst>
                    <a:gd name="T0" fmla="*/ 2147483647 w 298"/>
                    <a:gd name="T1" fmla="*/ 2147483647 h 346"/>
                    <a:gd name="T2" fmla="*/ 2147483647 w 298"/>
                    <a:gd name="T3" fmla="*/ 2147483647 h 346"/>
                    <a:gd name="T4" fmla="*/ 2147483647 w 298"/>
                    <a:gd name="T5" fmla="*/ 2147483647 h 346"/>
                    <a:gd name="T6" fmla="*/ 2147483647 w 298"/>
                    <a:gd name="T7" fmla="*/ 2147483647 h 346"/>
                    <a:gd name="T8" fmla="*/ 2147483647 w 298"/>
                    <a:gd name="T9" fmla="*/ 2147483647 h 346"/>
                    <a:gd name="T10" fmla="*/ 2147483647 w 298"/>
                    <a:gd name="T11" fmla="*/ 2147483647 h 346"/>
                    <a:gd name="T12" fmla="*/ 2147483647 w 298"/>
                    <a:gd name="T13" fmla="*/ 2147483647 h 346"/>
                    <a:gd name="T14" fmla="*/ 2147483647 w 298"/>
                    <a:gd name="T15" fmla="*/ 2147483647 h 346"/>
                    <a:gd name="T16" fmla="*/ 2147483647 w 298"/>
                    <a:gd name="T17" fmla="*/ 2147483647 h 346"/>
                    <a:gd name="T18" fmla="*/ 2147483647 w 298"/>
                    <a:gd name="T19" fmla="*/ 2147483647 h 346"/>
                    <a:gd name="T20" fmla="*/ 2147483647 w 298"/>
                    <a:gd name="T21" fmla="*/ 2147483647 h 346"/>
                    <a:gd name="T22" fmla="*/ 2147483647 w 298"/>
                    <a:gd name="T23" fmla="*/ 2147483647 h 346"/>
                    <a:gd name="T24" fmla="*/ 2147483647 w 298"/>
                    <a:gd name="T25" fmla="*/ 2147483647 h 346"/>
                    <a:gd name="T26" fmla="*/ 2147483647 w 298"/>
                    <a:gd name="T27" fmla="*/ 2147483647 h 346"/>
                    <a:gd name="T28" fmla="*/ 2147483647 w 298"/>
                    <a:gd name="T29" fmla="*/ 2147483647 h 346"/>
                    <a:gd name="T30" fmla="*/ 2147483647 w 298"/>
                    <a:gd name="T31" fmla="*/ 2147483647 h 346"/>
                    <a:gd name="T32" fmla="*/ 2147483647 w 298"/>
                    <a:gd name="T33" fmla="*/ 2147483647 h 346"/>
                    <a:gd name="T34" fmla="*/ 2147483647 w 298"/>
                    <a:gd name="T35" fmla="*/ 2147483647 h 346"/>
                    <a:gd name="T36" fmla="*/ 2147483647 w 298"/>
                    <a:gd name="T37" fmla="*/ 2147483647 h 346"/>
                    <a:gd name="T38" fmla="*/ 2147483647 w 298"/>
                    <a:gd name="T39" fmla="*/ 2147483647 h 346"/>
                    <a:gd name="T40" fmla="*/ 0 w 298"/>
                    <a:gd name="T41" fmla="*/ 2147483647 h 346"/>
                    <a:gd name="T42" fmla="*/ 2147483647 w 298"/>
                    <a:gd name="T43" fmla="*/ 2147483647 h 346"/>
                    <a:gd name="T44" fmla="*/ 2147483647 w 298"/>
                    <a:gd name="T45" fmla="*/ 2147483647 h 346"/>
                    <a:gd name="T46" fmla="*/ 2147483647 w 298"/>
                    <a:gd name="T47" fmla="*/ 2147483647 h 346"/>
                    <a:gd name="T48" fmla="*/ 2147483647 w 298"/>
                    <a:gd name="T49" fmla="*/ 2147483647 h 346"/>
                    <a:gd name="T50" fmla="*/ 2147483647 w 298"/>
                    <a:gd name="T51" fmla="*/ 2147483647 h 346"/>
                    <a:gd name="T52" fmla="*/ 2147483647 w 298"/>
                    <a:gd name="T53" fmla="*/ 2147483647 h 346"/>
                    <a:gd name="T54" fmla="*/ 2147483647 w 298"/>
                    <a:gd name="T55" fmla="*/ 2147483647 h 346"/>
                    <a:gd name="T56" fmla="*/ 2147483647 w 298"/>
                    <a:gd name="T57" fmla="*/ 2147483647 h 346"/>
                    <a:gd name="T58" fmla="*/ 2147483647 w 298"/>
                    <a:gd name="T59" fmla="*/ 2147483647 h 346"/>
                    <a:gd name="T60" fmla="*/ 2147483647 w 298"/>
                    <a:gd name="T61" fmla="*/ 2147483647 h 346"/>
                    <a:gd name="T62" fmla="*/ 2147483647 w 298"/>
                    <a:gd name="T63" fmla="*/ 2147483647 h 346"/>
                    <a:gd name="T64" fmla="*/ 2147483647 w 298"/>
                    <a:gd name="T65" fmla="*/ 2147483647 h 346"/>
                    <a:gd name="T66" fmla="*/ 2147483647 w 298"/>
                    <a:gd name="T67" fmla="*/ 2147483647 h 346"/>
                    <a:gd name="T68" fmla="*/ 2147483647 w 298"/>
                    <a:gd name="T69" fmla="*/ 2147483647 h 346"/>
                    <a:gd name="T70" fmla="*/ 2147483647 w 298"/>
                    <a:gd name="T71" fmla="*/ 2147483647 h 346"/>
                    <a:gd name="T72" fmla="*/ 2147483647 w 298"/>
                    <a:gd name="T73" fmla="*/ 2147483647 h 346"/>
                    <a:gd name="T74" fmla="*/ 2147483647 w 298"/>
                    <a:gd name="T75" fmla="*/ 2147483647 h 346"/>
                    <a:gd name="T76" fmla="*/ 2147483647 w 298"/>
                    <a:gd name="T77" fmla="*/ 2147483647 h 346"/>
                    <a:gd name="T78" fmla="*/ 2147483647 w 298"/>
                    <a:gd name="T79" fmla="*/ 2147483647 h 346"/>
                    <a:gd name="T80" fmla="*/ 2147483647 w 298"/>
                    <a:gd name="T81" fmla="*/ 2147483647 h 346"/>
                    <a:gd name="T82" fmla="*/ 2147483647 w 298"/>
                    <a:gd name="T83" fmla="*/ 2147483647 h 346"/>
                    <a:gd name="T84" fmla="*/ 2147483647 w 298"/>
                    <a:gd name="T85" fmla="*/ 2147483647 h 346"/>
                    <a:gd name="T86" fmla="*/ 2147483647 w 298"/>
                    <a:gd name="T87" fmla="*/ 2147483647 h 346"/>
                    <a:gd name="T88" fmla="*/ 2147483647 w 298"/>
                    <a:gd name="T89" fmla="*/ 2147483647 h 346"/>
                    <a:gd name="T90" fmla="*/ 2147483647 w 298"/>
                    <a:gd name="T91" fmla="*/ 2147483647 h 346"/>
                    <a:gd name="T92" fmla="*/ 2147483647 w 298"/>
                    <a:gd name="T93" fmla="*/ 2147483647 h 346"/>
                    <a:gd name="T94" fmla="*/ 2147483647 w 298"/>
                    <a:gd name="T95" fmla="*/ 2147483647 h 346"/>
                    <a:gd name="T96" fmla="*/ 2147483647 w 298"/>
                    <a:gd name="T97" fmla="*/ 2147483647 h 346"/>
                    <a:gd name="T98" fmla="*/ 2147483647 w 298"/>
                    <a:gd name="T99" fmla="*/ 2147483647 h 346"/>
                    <a:gd name="T100" fmla="*/ 2147483647 w 298"/>
                    <a:gd name="T101" fmla="*/ 2147483647 h 346"/>
                    <a:gd name="T102" fmla="*/ 2147483647 w 298"/>
                    <a:gd name="T103" fmla="*/ 2147483647 h 346"/>
                    <a:gd name="T104" fmla="*/ 2147483647 w 298"/>
                    <a:gd name="T105" fmla="*/ 2147483647 h 346"/>
                    <a:gd name="T106" fmla="*/ 2147483647 w 298"/>
                    <a:gd name="T107" fmla="*/ 2147483647 h 346"/>
                    <a:gd name="T108" fmla="*/ 2147483647 w 298"/>
                    <a:gd name="T109" fmla="*/ 2147483647 h 346"/>
                    <a:gd name="T110" fmla="*/ 2147483647 w 298"/>
                    <a:gd name="T111" fmla="*/ 2147483647 h 346"/>
                    <a:gd name="T112" fmla="*/ 2147483647 w 298"/>
                    <a:gd name="T113" fmla="*/ 2147483647 h 346"/>
                    <a:gd name="T114" fmla="*/ 2147483647 w 298"/>
                    <a:gd name="T115" fmla="*/ 2147483647 h 34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298"/>
                    <a:gd name="T175" fmla="*/ 0 h 346"/>
                    <a:gd name="T176" fmla="*/ 298 w 298"/>
                    <a:gd name="T177" fmla="*/ 346 h 34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298" h="346">
                      <a:moveTo>
                        <a:pt x="290" y="248"/>
                      </a:moveTo>
                      <a:lnTo>
                        <a:pt x="280" y="250"/>
                      </a:lnTo>
                      <a:lnTo>
                        <a:pt x="270" y="256"/>
                      </a:lnTo>
                      <a:lnTo>
                        <a:pt x="264" y="258"/>
                      </a:lnTo>
                      <a:lnTo>
                        <a:pt x="260" y="262"/>
                      </a:lnTo>
                      <a:lnTo>
                        <a:pt x="258" y="266"/>
                      </a:lnTo>
                      <a:lnTo>
                        <a:pt x="256" y="272"/>
                      </a:lnTo>
                      <a:lnTo>
                        <a:pt x="256" y="310"/>
                      </a:lnTo>
                      <a:lnTo>
                        <a:pt x="258" y="318"/>
                      </a:lnTo>
                      <a:lnTo>
                        <a:pt x="260" y="320"/>
                      </a:lnTo>
                      <a:lnTo>
                        <a:pt x="266" y="324"/>
                      </a:lnTo>
                      <a:lnTo>
                        <a:pt x="276" y="324"/>
                      </a:lnTo>
                      <a:lnTo>
                        <a:pt x="276" y="336"/>
                      </a:lnTo>
                      <a:lnTo>
                        <a:pt x="274" y="340"/>
                      </a:lnTo>
                      <a:lnTo>
                        <a:pt x="272" y="344"/>
                      </a:lnTo>
                      <a:lnTo>
                        <a:pt x="268" y="346"/>
                      </a:lnTo>
                      <a:lnTo>
                        <a:pt x="266" y="346"/>
                      </a:lnTo>
                      <a:lnTo>
                        <a:pt x="262" y="338"/>
                      </a:lnTo>
                      <a:lnTo>
                        <a:pt x="258" y="334"/>
                      </a:lnTo>
                      <a:lnTo>
                        <a:pt x="248" y="326"/>
                      </a:lnTo>
                      <a:lnTo>
                        <a:pt x="242" y="320"/>
                      </a:lnTo>
                      <a:lnTo>
                        <a:pt x="238" y="318"/>
                      </a:lnTo>
                      <a:lnTo>
                        <a:pt x="238" y="314"/>
                      </a:lnTo>
                      <a:lnTo>
                        <a:pt x="232" y="316"/>
                      </a:lnTo>
                      <a:lnTo>
                        <a:pt x="230" y="318"/>
                      </a:lnTo>
                      <a:lnTo>
                        <a:pt x="228" y="318"/>
                      </a:lnTo>
                      <a:lnTo>
                        <a:pt x="224" y="320"/>
                      </a:lnTo>
                      <a:lnTo>
                        <a:pt x="218" y="318"/>
                      </a:lnTo>
                      <a:lnTo>
                        <a:pt x="212" y="316"/>
                      </a:lnTo>
                      <a:lnTo>
                        <a:pt x="208" y="312"/>
                      </a:lnTo>
                      <a:lnTo>
                        <a:pt x="206" y="308"/>
                      </a:lnTo>
                      <a:lnTo>
                        <a:pt x="190" y="302"/>
                      </a:lnTo>
                      <a:lnTo>
                        <a:pt x="186" y="300"/>
                      </a:lnTo>
                      <a:lnTo>
                        <a:pt x="178" y="300"/>
                      </a:lnTo>
                      <a:lnTo>
                        <a:pt x="170" y="300"/>
                      </a:lnTo>
                      <a:lnTo>
                        <a:pt x="166" y="302"/>
                      </a:lnTo>
                      <a:lnTo>
                        <a:pt x="162" y="302"/>
                      </a:lnTo>
                      <a:lnTo>
                        <a:pt x="156" y="300"/>
                      </a:lnTo>
                      <a:lnTo>
                        <a:pt x="158" y="294"/>
                      </a:lnTo>
                      <a:lnTo>
                        <a:pt x="158" y="290"/>
                      </a:lnTo>
                      <a:lnTo>
                        <a:pt x="156" y="282"/>
                      </a:lnTo>
                      <a:lnTo>
                        <a:pt x="152" y="280"/>
                      </a:lnTo>
                      <a:lnTo>
                        <a:pt x="152" y="276"/>
                      </a:lnTo>
                      <a:lnTo>
                        <a:pt x="154" y="254"/>
                      </a:lnTo>
                      <a:lnTo>
                        <a:pt x="152" y="232"/>
                      </a:lnTo>
                      <a:lnTo>
                        <a:pt x="146" y="234"/>
                      </a:lnTo>
                      <a:lnTo>
                        <a:pt x="138" y="234"/>
                      </a:lnTo>
                      <a:lnTo>
                        <a:pt x="134" y="232"/>
                      </a:lnTo>
                      <a:lnTo>
                        <a:pt x="132" y="230"/>
                      </a:lnTo>
                      <a:lnTo>
                        <a:pt x="130" y="228"/>
                      </a:lnTo>
                      <a:lnTo>
                        <a:pt x="110" y="228"/>
                      </a:lnTo>
                      <a:lnTo>
                        <a:pt x="110" y="236"/>
                      </a:lnTo>
                      <a:lnTo>
                        <a:pt x="108" y="240"/>
                      </a:lnTo>
                      <a:lnTo>
                        <a:pt x="106" y="242"/>
                      </a:lnTo>
                      <a:lnTo>
                        <a:pt x="98" y="242"/>
                      </a:lnTo>
                      <a:lnTo>
                        <a:pt x="86" y="242"/>
                      </a:lnTo>
                      <a:lnTo>
                        <a:pt x="82" y="242"/>
                      </a:lnTo>
                      <a:lnTo>
                        <a:pt x="80" y="240"/>
                      </a:lnTo>
                      <a:lnTo>
                        <a:pt x="72" y="232"/>
                      </a:lnTo>
                      <a:lnTo>
                        <a:pt x="66" y="220"/>
                      </a:lnTo>
                      <a:lnTo>
                        <a:pt x="66" y="208"/>
                      </a:lnTo>
                      <a:lnTo>
                        <a:pt x="2" y="208"/>
                      </a:lnTo>
                      <a:lnTo>
                        <a:pt x="0" y="202"/>
                      </a:lnTo>
                      <a:lnTo>
                        <a:pt x="2" y="190"/>
                      </a:lnTo>
                      <a:lnTo>
                        <a:pt x="4" y="186"/>
                      </a:lnTo>
                      <a:lnTo>
                        <a:pt x="8" y="184"/>
                      </a:lnTo>
                      <a:lnTo>
                        <a:pt x="14" y="184"/>
                      </a:lnTo>
                      <a:lnTo>
                        <a:pt x="16" y="184"/>
                      </a:lnTo>
                      <a:lnTo>
                        <a:pt x="20" y="184"/>
                      </a:lnTo>
                      <a:lnTo>
                        <a:pt x="22" y="182"/>
                      </a:lnTo>
                      <a:lnTo>
                        <a:pt x="24" y="180"/>
                      </a:lnTo>
                      <a:lnTo>
                        <a:pt x="26" y="180"/>
                      </a:lnTo>
                      <a:lnTo>
                        <a:pt x="30" y="180"/>
                      </a:lnTo>
                      <a:lnTo>
                        <a:pt x="30" y="184"/>
                      </a:lnTo>
                      <a:lnTo>
                        <a:pt x="32" y="184"/>
                      </a:lnTo>
                      <a:lnTo>
                        <a:pt x="36" y="184"/>
                      </a:lnTo>
                      <a:lnTo>
                        <a:pt x="42" y="184"/>
                      </a:lnTo>
                      <a:lnTo>
                        <a:pt x="46" y="182"/>
                      </a:lnTo>
                      <a:lnTo>
                        <a:pt x="50" y="176"/>
                      </a:lnTo>
                      <a:lnTo>
                        <a:pt x="52" y="168"/>
                      </a:lnTo>
                      <a:lnTo>
                        <a:pt x="56" y="156"/>
                      </a:lnTo>
                      <a:lnTo>
                        <a:pt x="56" y="142"/>
                      </a:lnTo>
                      <a:lnTo>
                        <a:pt x="60" y="140"/>
                      </a:lnTo>
                      <a:lnTo>
                        <a:pt x="64" y="136"/>
                      </a:lnTo>
                      <a:lnTo>
                        <a:pt x="66" y="126"/>
                      </a:lnTo>
                      <a:lnTo>
                        <a:pt x="70" y="122"/>
                      </a:lnTo>
                      <a:lnTo>
                        <a:pt x="74" y="118"/>
                      </a:lnTo>
                      <a:lnTo>
                        <a:pt x="78" y="116"/>
                      </a:lnTo>
                      <a:lnTo>
                        <a:pt x="80" y="112"/>
                      </a:lnTo>
                      <a:lnTo>
                        <a:pt x="82" y="108"/>
                      </a:lnTo>
                      <a:lnTo>
                        <a:pt x="80" y="104"/>
                      </a:lnTo>
                      <a:lnTo>
                        <a:pt x="80" y="102"/>
                      </a:lnTo>
                      <a:lnTo>
                        <a:pt x="80" y="98"/>
                      </a:lnTo>
                      <a:lnTo>
                        <a:pt x="92" y="68"/>
                      </a:lnTo>
                      <a:lnTo>
                        <a:pt x="96" y="54"/>
                      </a:lnTo>
                      <a:lnTo>
                        <a:pt x="98" y="44"/>
                      </a:lnTo>
                      <a:lnTo>
                        <a:pt x="96" y="40"/>
                      </a:lnTo>
                      <a:lnTo>
                        <a:pt x="96" y="38"/>
                      </a:lnTo>
                      <a:lnTo>
                        <a:pt x="94" y="36"/>
                      </a:lnTo>
                      <a:lnTo>
                        <a:pt x="94" y="34"/>
                      </a:lnTo>
                      <a:lnTo>
                        <a:pt x="96" y="24"/>
                      </a:lnTo>
                      <a:lnTo>
                        <a:pt x="98" y="16"/>
                      </a:lnTo>
                      <a:lnTo>
                        <a:pt x="100" y="12"/>
                      </a:lnTo>
                      <a:lnTo>
                        <a:pt x="104" y="10"/>
                      </a:lnTo>
                      <a:lnTo>
                        <a:pt x="108" y="6"/>
                      </a:lnTo>
                      <a:lnTo>
                        <a:pt x="110" y="6"/>
                      </a:lnTo>
                      <a:lnTo>
                        <a:pt x="116" y="6"/>
                      </a:lnTo>
                      <a:lnTo>
                        <a:pt x="122" y="8"/>
                      </a:lnTo>
                      <a:lnTo>
                        <a:pt x="134" y="14"/>
                      </a:lnTo>
                      <a:lnTo>
                        <a:pt x="144" y="20"/>
                      </a:lnTo>
                      <a:lnTo>
                        <a:pt x="152" y="20"/>
                      </a:lnTo>
                      <a:lnTo>
                        <a:pt x="160" y="20"/>
                      </a:lnTo>
                      <a:lnTo>
                        <a:pt x="162" y="20"/>
                      </a:lnTo>
                      <a:lnTo>
                        <a:pt x="162" y="18"/>
                      </a:lnTo>
                      <a:lnTo>
                        <a:pt x="164" y="14"/>
                      </a:lnTo>
                      <a:lnTo>
                        <a:pt x="166" y="12"/>
                      </a:lnTo>
                      <a:lnTo>
                        <a:pt x="170" y="14"/>
                      </a:lnTo>
                      <a:lnTo>
                        <a:pt x="172" y="14"/>
                      </a:lnTo>
                      <a:lnTo>
                        <a:pt x="178" y="12"/>
                      </a:lnTo>
                      <a:lnTo>
                        <a:pt x="182" y="10"/>
                      </a:lnTo>
                      <a:lnTo>
                        <a:pt x="188" y="8"/>
                      </a:lnTo>
                      <a:lnTo>
                        <a:pt x="192" y="8"/>
                      </a:lnTo>
                      <a:lnTo>
                        <a:pt x="204" y="8"/>
                      </a:lnTo>
                      <a:lnTo>
                        <a:pt x="206" y="2"/>
                      </a:lnTo>
                      <a:lnTo>
                        <a:pt x="210" y="0"/>
                      </a:lnTo>
                      <a:lnTo>
                        <a:pt x="216" y="2"/>
                      </a:lnTo>
                      <a:lnTo>
                        <a:pt x="224" y="4"/>
                      </a:lnTo>
                      <a:lnTo>
                        <a:pt x="236" y="4"/>
                      </a:lnTo>
                      <a:lnTo>
                        <a:pt x="246" y="14"/>
                      </a:lnTo>
                      <a:lnTo>
                        <a:pt x="252" y="16"/>
                      </a:lnTo>
                      <a:lnTo>
                        <a:pt x="260" y="20"/>
                      </a:lnTo>
                      <a:lnTo>
                        <a:pt x="260" y="16"/>
                      </a:lnTo>
                      <a:lnTo>
                        <a:pt x="264" y="16"/>
                      </a:lnTo>
                      <a:lnTo>
                        <a:pt x="268" y="20"/>
                      </a:lnTo>
                      <a:lnTo>
                        <a:pt x="272" y="16"/>
                      </a:lnTo>
                      <a:lnTo>
                        <a:pt x="280" y="16"/>
                      </a:lnTo>
                      <a:lnTo>
                        <a:pt x="282" y="20"/>
                      </a:lnTo>
                      <a:lnTo>
                        <a:pt x="284" y="24"/>
                      </a:lnTo>
                      <a:lnTo>
                        <a:pt x="294" y="32"/>
                      </a:lnTo>
                      <a:lnTo>
                        <a:pt x="296" y="44"/>
                      </a:lnTo>
                      <a:lnTo>
                        <a:pt x="296" y="50"/>
                      </a:lnTo>
                      <a:lnTo>
                        <a:pt x="298" y="54"/>
                      </a:lnTo>
                      <a:lnTo>
                        <a:pt x="298" y="64"/>
                      </a:lnTo>
                      <a:lnTo>
                        <a:pt x="292" y="72"/>
                      </a:lnTo>
                      <a:lnTo>
                        <a:pt x="286" y="80"/>
                      </a:lnTo>
                      <a:lnTo>
                        <a:pt x="280" y="92"/>
                      </a:lnTo>
                      <a:lnTo>
                        <a:pt x="274" y="102"/>
                      </a:lnTo>
                      <a:lnTo>
                        <a:pt x="274" y="124"/>
                      </a:lnTo>
                      <a:lnTo>
                        <a:pt x="272" y="128"/>
                      </a:lnTo>
                      <a:lnTo>
                        <a:pt x="268" y="132"/>
                      </a:lnTo>
                      <a:lnTo>
                        <a:pt x="266" y="138"/>
                      </a:lnTo>
                      <a:lnTo>
                        <a:pt x="266" y="148"/>
                      </a:lnTo>
                      <a:lnTo>
                        <a:pt x="268" y="152"/>
                      </a:lnTo>
                      <a:lnTo>
                        <a:pt x="272" y="154"/>
                      </a:lnTo>
                      <a:lnTo>
                        <a:pt x="272" y="156"/>
                      </a:lnTo>
                      <a:lnTo>
                        <a:pt x="270" y="160"/>
                      </a:lnTo>
                      <a:lnTo>
                        <a:pt x="270" y="164"/>
                      </a:lnTo>
                      <a:lnTo>
                        <a:pt x="270" y="168"/>
                      </a:lnTo>
                      <a:lnTo>
                        <a:pt x="272" y="174"/>
                      </a:lnTo>
                      <a:lnTo>
                        <a:pt x="274" y="182"/>
                      </a:lnTo>
                      <a:lnTo>
                        <a:pt x="272" y="186"/>
                      </a:lnTo>
                      <a:lnTo>
                        <a:pt x="272" y="192"/>
                      </a:lnTo>
                      <a:lnTo>
                        <a:pt x="272" y="196"/>
                      </a:lnTo>
                      <a:lnTo>
                        <a:pt x="272" y="198"/>
                      </a:lnTo>
                      <a:lnTo>
                        <a:pt x="274" y="202"/>
                      </a:lnTo>
                      <a:lnTo>
                        <a:pt x="272" y="206"/>
                      </a:lnTo>
                      <a:lnTo>
                        <a:pt x="272" y="208"/>
                      </a:lnTo>
                      <a:lnTo>
                        <a:pt x="272" y="214"/>
                      </a:lnTo>
                      <a:lnTo>
                        <a:pt x="278" y="218"/>
                      </a:lnTo>
                      <a:lnTo>
                        <a:pt x="282" y="224"/>
                      </a:lnTo>
                      <a:lnTo>
                        <a:pt x="288" y="228"/>
                      </a:lnTo>
                      <a:lnTo>
                        <a:pt x="288" y="234"/>
                      </a:lnTo>
                      <a:lnTo>
                        <a:pt x="290" y="240"/>
                      </a:lnTo>
                      <a:lnTo>
                        <a:pt x="292" y="248"/>
                      </a:lnTo>
                      <a:lnTo>
                        <a:pt x="290" y="2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0" name="isľiḍè">
                  <a:extLst>
                    <a:ext uri="{FF2B5EF4-FFF2-40B4-BE49-F238E27FC236}">
                      <a16:creationId xmlns:a16="http://schemas.microsoft.com/office/drawing/2014/main" id="{706BFFBE-DC41-4A5C-9865-9732D2913853}"/>
                    </a:ext>
                  </a:extLst>
                </p:cNvPr>
                <p:cNvSpPr/>
                <p:nvPr/>
              </p:nvSpPr>
              <p:spPr bwMode="auto">
                <a:xfrm>
                  <a:off x="5175570" y="4187114"/>
                  <a:ext cx="305741" cy="497376"/>
                </a:xfrm>
                <a:custGeom>
                  <a:avLst/>
                  <a:gdLst>
                    <a:gd name="T0" fmla="*/ 2147483647 w 174"/>
                    <a:gd name="T1" fmla="*/ 2147483647 h 298"/>
                    <a:gd name="T2" fmla="*/ 2147483647 w 174"/>
                    <a:gd name="T3" fmla="*/ 2147483647 h 298"/>
                    <a:gd name="T4" fmla="*/ 2147483647 w 174"/>
                    <a:gd name="T5" fmla="*/ 2147483647 h 298"/>
                    <a:gd name="T6" fmla="*/ 2147483647 w 174"/>
                    <a:gd name="T7" fmla="*/ 2147483647 h 298"/>
                    <a:gd name="T8" fmla="*/ 2147483647 w 174"/>
                    <a:gd name="T9" fmla="*/ 2147483647 h 298"/>
                    <a:gd name="T10" fmla="*/ 2147483647 w 174"/>
                    <a:gd name="T11" fmla="*/ 2147483647 h 298"/>
                    <a:gd name="T12" fmla="*/ 2147483647 w 174"/>
                    <a:gd name="T13" fmla="*/ 2147483647 h 298"/>
                    <a:gd name="T14" fmla="*/ 2147483647 w 174"/>
                    <a:gd name="T15" fmla="*/ 2147483647 h 298"/>
                    <a:gd name="T16" fmla="*/ 2147483647 w 174"/>
                    <a:gd name="T17" fmla="*/ 2147483647 h 298"/>
                    <a:gd name="T18" fmla="*/ 2147483647 w 174"/>
                    <a:gd name="T19" fmla="*/ 2147483647 h 298"/>
                    <a:gd name="T20" fmla="*/ 2147483647 w 174"/>
                    <a:gd name="T21" fmla="*/ 2147483647 h 298"/>
                    <a:gd name="T22" fmla="*/ 2147483647 w 174"/>
                    <a:gd name="T23" fmla="*/ 2147483647 h 298"/>
                    <a:gd name="T24" fmla="*/ 2147483647 w 174"/>
                    <a:gd name="T25" fmla="*/ 2147483647 h 298"/>
                    <a:gd name="T26" fmla="*/ 2147483647 w 174"/>
                    <a:gd name="T27" fmla="*/ 2147483647 h 298"/>
                    <a:gd name="T28" fmla="*/ 2147483647 w 174"/>
                    <a:gd name="T29" fmla="*/ 2147483647 h 298"/>
                    <a:gd name="T30" fmla="*/ 2147483647 w 174"/>
                    <a:gd name="T31" fmla="*/ 2147483647 h 298"/>
                    <a:gd name="T32" fmla="*/ 2147483647 w 174"/>
                    <a:gd name="T33" fmla="*/ 2147483647 h 298"/>
                    <a:gd name="T34" fmla="*/ 2147483647 w 174"/>
                    <a:gd name="T35" fmla="*/ 2147483647 h 298"/>
                    <a:gd name="T36" fmla="*/ 2147483647 w 174"/>
                    <a:gd name="T37" fmla="*/ 2147483647 h 298"/>
                    <a:gd name="T38" fmla="*/ 2147483647 w 174"/>
                    <a:gd name="T39" fmla="*/ 2147483647 h 298"/>
                    <a:gd name="T40" fmla="*/ 2147483647 w 174"/>
                    <a:gd name="T41" fmla="*/ 2147483647 h 298"/>
                    <a:gd name="T42" fmla="*/ 2147483647 w 174"/>
                    <a:gd name="T43" fmla="*/ 2147483647 h 298"/>
                    <a:gd name="T44" fmla="*/ 2147483647 w 174"/>
                    <a:gd name="T45" fmla="*/ 2147483647 h 298"/>
                    <a:gd name="T46" fmla="*/ 2147483647 w 174"/>
                    <a:gd name="T47" fmla="*/ 2147483647 h 298"/>
                    <a:gd name="T48" fmla="*/ 2147483647 w 174"/>
                    <a:gd name="T49" fmla="*/ 2147483647 h 298"/>
                    <a:gd name="T50" fmla="*/ 2147483647 w 174"/>
                    <a:gd name="T51" fmla="*/ 2147483647 h 298"/>
                    <a:gd name="T52" fmla="*/ 2147483647 w 174"/>
                    <a:gd name="T53" fmla="*/ 2147483647 h 298"/>
                    <a:gd name="T54" fmla="*/ 2147483647 w 174"/>
                    <a:gd name="T55" fmla="*/ 2147483647 h 298"/>
                    <a:gd name="T56" fmla="*/ 2147483647 w 174"/>
                    <a:gd name="T57" fmla="*/ 2147483647 h 298"/>
                    <a:gd name="T58" fmla="*/ 2147483647 w 174"/>
                    <a:gd name="T59" fmla="*/ 2147483647 h 298"/>
                    <a:gd name="T60" fmla="*/ 2147483647 w 174"/>
                    <a:gd name="T61" fmla="*/ 2147483647 h 298"/>
                    <a:gd name="T62" fmla="*/ 2147483647 w 174"/>
                    <a:gd name="T63" fmla="*/ 2147483647 h 298"/>
                    <a:gd name="T64" fmla="*/ 2147483647 w 174"/>
                    <a:gd name="T65" fmla="*/ 2147483647 h 298"/>
                    <a:gd name="T66" fmla="*/ 2147483647 w 174"/>
                    <a:gd name="T67" fmla="*/ 2147483647 h 298"/>
                    <a:gd name="T68" fmla="*/ 2147483647 w 174"/>
                    <a:gd name="T69" fmla="*/ 2147483647 h 298"/>
                    <a:gd name="T70" fmla="*/ 2147483647 w 174"/>
                    <a:gd name="T71" fmla="*/ 2147483647 h 298"/>
                    <a:gd name="T72" fmla="*/ 2147483647 w 174"/>
                    <a:gd name="T73" fmla="*/ 2147483647 h 298"/>
                    <a:gd name="T74" fmla="*/ 2147483647 w 174"/>
                    <a:gd name="T75" fmla="*/ 2147483647 h 298"/>
                    <a:gd name="T76" fmla="*/ 2147483647 w 174"/>
                    <a:gd name="T77" fmla="*/ 2147483647 h 298"/>
                    <a:gd name="T78" fmla="*/ 2147483647 w 174"/>
                    <a:gd name="T79" fmla="*/ 2147483647 h 298"/>
                    <a:gd name="T80" fmla="*/ 2147483647 w 174"/>
                    <a:gd name="T81" fmla="*/ 2147483647 h 298"/>
                    <a:gd name="T82" fmla="*/ 2147483647 w 174"/>
                    <a:gd name="T83" fmla="*/ 2147483647 h 298"/>
                    <a:gd name="T84" fmla="*/ 2147483647 w 174"/>
                    <a:gd name="T85" fmla="*/ 2147483647 h 298"/>
                    <a:gd name="T86" fmla="*/ 2147483647 w 174"/>
                    <a:gd name="T87" fmla="*/ 2147483647 h 298"/>
                    <a:gd name="T88" fmla="*/ 0 w 174"/>
                    <a:gd name="T89" fmla="*/ 2147483647 h 298"/>
                    <a:gd name="T90" fmla="*/ 2147483647 w 174"/>
                    <a:gd name="T91" fmla="*/ 2147483647 h 298"/>
                    <a:gd name="T92" fmla="*/ 2147483647 w 174"/>
                    <a:gd name="T93" fmla="*/ 2147483647 h 298"/>
                    <a:gd name="T94" fmla="*/ 2147483647 w 174"/>
                    <a:gd name="T95" fmla="*/ 2147483647 h 298"/>
                    <a:gd name="T96" fmla="*/ 2147483647 w 174"/>
                    <a:gd name="T97" fmla="*/ 2147483647 h 298"/>
                    <a:gd name="T98" fmla="*/ 2147483647 w 174"/>
                    <a:gd name="T99" fmla="*/ 2147483647 h 298"/>
                    <a:gd name="T100" fmla="*/ 2147483647 w 174"/>
                    <a:gd name="T101" fmla="*/ 2147483647 h 298"/>
                    <a:gd name="T102" fmla="*/ 2147483647 w 174"/>
                    <a:gd name="T103" fmla="*/ 2147483647 h 298"/>
                    <a:gd name="T104" fmla="*/ 2147483647 w 174"/>
                    <a:gd name="T105" fmla="*/ 2147483647 h 298"/>
                    <a:gd name="T106" fmla="*/ 2147483647 w 174"/>
                    <a:gd name="T107" fmla="*/ 2147483647 h 298"/>
                    <a:gd name="T108" fmla="*/ 2147483647 w 174"/>
                    <a:gd name="T109" fmla="*/ 2147483647 h 298"/>
                    <a:gd name="T110" fmla="*/ 2147483647 w 174"/>
                    <a:gd name="T111" fmla="*/ 2147483647 h 298"/>
                    <a:gd name="T112" fmla="*/ 2147483647 w 174"/>
                    <a:gd name="T113" fmla="*/ 2147483647 h 298"/>
                    <a:gd name="T114" fmla="*/ 2147483647 w 174"/>
                    <a:gd name="T115" fmla="*/ 2147483647 h 29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74"/>
                    <a:gd name="T175" fmla="*/ 0 h 298"/>
                    <a:gd name="T176" fmla="*/ 174 w 174"/>
                    <a:gd name="T177" fmla="*/ 298 h 298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74" h="298">
                      <a:moveTo>
                        <a:pt x="30" y="298"/>
                      </a:moveTo>
                      <a:lnTo>
                        <a:pt x="32" y="288"/>
                      </a:lnTo>
                      <a:lnTo>
                        <a:pt x="32" y="282"/>
                      </a:lnTo>
                      <a:lnTo>
                        <a:pt x="34" y="274"/>
                      </a:lnTo>
                      <a:lnTo>
                        <a:pt x="38" y="270"/>
                      </a:lnTo>
                      <a:lnTo>
                        <a:pt x="44" y="268"/>
                      </a:lnTo>
                      <a:lnTo>
                        <a:pt x="50" y="264"/>
                      </a:lnTo>
                      <a:lnTo>
                        <a:pt x="66" y="258"/>
                      </a:lnTo>
                      <a:lnTo>
                        <a:pt x="72" y="254"/>
                      </a:lnTo>
                      <a:lnTo>
                        <a:pt x="74" y="248"/>
                      </a:lnTo>
                      <a:lnTo>
                        <a:pt x="78" y="232"/>
                      </a:lnTo>
                      <a:lnTo>
                        <a:pt x="78" y="218"/>
                      </a:lnTo>
                      <a:lnTo>
                        <a:pt x="78" y="210"/>
                      </a:lnTo>
                      <a:lnTo>
                        <a:pt x="76" y="204"/>
                      </a:lnTo>
                      <a:lnTo>
                        <a:pt x="74" y="196"/>
                      </a:lnTo>
                      <a:lnTo>
                        <a:pt x="74" y="192"/>
                      </a:lnTo>
                      <a:lnTo>
                        <a:pt x="74" y="186"/>
                      </a:lnTo>
                      <a:lnTo>
                        <a:pt x="70" y="182"/>
                      </a:lnTo>
                      <a:lnTo>
                        <a:pt x="70" y="178"/>
                      </a:lnTo>
                      <a:lnTo>
                        <a:pt x="70" y="172"/>
                      </a:lnTo>
                      <a:lnTo>
                        <a:pt x="72" y="168"/>
                      </a:lnTo>
                      <a:lnTo>
                        <a:pt x="76" y="162"/>
                      </a:lnTo>
                      <a:lnTo>
                        <a:pt x="86" y="156"/>
                      </a:lnTo>
                      <a:lnTo>
                        <a:pt x="94" y="152"/>
                      </a:lnTo>
                      <a:lnTo>
                        <a:pt x="100" y="148"/>
                      </a:lnTo>
                      <a:lnTo>
                        <a:pt x="102" y="140"/>
                      </a:lnTo>
                      <a:lnTo>
                        <a:pt x="108" y="134"/>
                      </a:lnTo>
                      <a:lnTo>
                        <a:pt x="112" y="128"/>
                      </a:lnTo>
                      <a:lnTo>
                        <a:pt x="130" y="116"/>
                      </a:lnTo>
                      <a:lnTo>
                        <a:pt x="150" y="108"/>
                      </a:lnTo>
                      <a:lnTo>
                        <a:pt x="156" y="100"/>
                      </a:lnTo>
                      <a:lnTo>
                        <a:pt x="162" y="94"/>
                      </a:lnTo>
                      <a:lnTo>
                        <a:pt x="168" y="84"/>
                      </a:lnTo>
                      <a:lnTo>
                        <a:pt x="168" y="76"/>
                      </a:lnTo>
                      <a:lnTo>
                        <a:pt x="168" y="66"/>
                      </a:lnTo>
                      <a:lnTo>
                        <a:pt x="170" y="56"/>
                      </a:lnTo>
                      <a:lnTo>
                        <a:pt x="170" y="50"/>
                      </a:lnTo>
                      <a:lnTo>
                        <a:pt x="174" y="48"/>
                      </a:lnTo>
                      <a:lnTo>
                        <a:pt x="172" y="22"/>
                      </a:lnTo>
                      <a:lnTo>
                        <a:pt x="172" y="10"/>
                      </a:lnTo>
                      <a:lnTo>
                        <a:pt x="174" y="0"/>
                      </a:lnTo>
                      <a:lnTo>
                        <a:pt x="166" y="2"/>
                      </a:lnTo>
                      <a:lnTo>
                        <a:pt x="158" y="2"/>
                      </a:lnTo>
                      <a:lnTo>
                        <a:pt x="154" y="6"/>
                      </a:lnTo>
                      <a:lnTo>
                        <a:pt x="144" y="10"/>
                      </a:lnTo>
                      <a:lnTo>
                        <a:pt x="130" y="14"/>
                      </a:lnTo>
                      <a:lnTo>
                        <a:pt x="126" y="16"/>
                      </a:lnTo>
                      <a:lnTo>
                        <a:pt x="124" y="18"/>
                      </a:lnTo>
                      <a:lnTo>
                        <a:pt x="122" y="20"/>
                      </a:lnTo>
                      <a:lnTo>
                        <a:pt x="118" y="20"/>
                      </a:lnTo>
                      <a:lnTo>
                        <a:pt x="114" y="20"/>
                      </a:lnTo>
                      <a:lnTo>
                        <a:pt x="112" y="18"/>
                      </a:lnTo>
                      <a:lnTo>
                        <a:pt x="108" y="18"/>
                      </a:lnTo>
                      <a:lnTo>
                        <a:pt x="106" y="20"/>
                      </a:lnTo>
                      <a:lnTo>
                        <a:pt x="104" y="22"/>
                      </a:lnTo>
                      <a:lnTo>
                        <a:pt x="100" y="22"/>
                      </a:lnTo>
                      <a:lnTo>
                        <a:pt x="74" y="20"/>
                      </a:lnTo>
                      <a:lnTo>
                        <a:pt x="72" y="28"/>
                      </a:lnTo>
                      <a:lnTo>
                        <a:pt x="70" y="36"/>
                      </a:lnTo>
                      <a:lnTo>
                        <a:pt x="72" y="42"/>
                      </a:lnTo>
                      <a:lnTo>
                        <a:pt x="74" y="48"/>
                      </a:lnTo>
                      <a:lnTo>
                        <a:pt x="80" y="56"/>
                      </a:lnTo>
                      <a:lnTo>
                        <a:pt x="88" y="68"/>
                      </a:lnTo>
                      <a:lnTo>
                        <a:pt x="92" y="74"/>
                      </a:lnTo>
                      <a:lnTo>
                        <a:pt x="92" y="80"/>
                      </a:lnTo>
                      <a:lnTo>
                        <a:pt x="92" y="88"/>
                      </a:lnTo>
                      <a:lnTo>
                        <a:pt x="90" y="94"/>
                      </a:lnTo>
                      <a:lnTo>
                        <a:pt x="88" y="100"/>
                      </a:lnTo>
                      <a:lnTo>
                        <a:pt x="86" y="102"/>
                      </a:lnTo>
                      <a:lnTo>
                        <a:pt x="82" y="106"/>
                      </a:lnTo>
                      <a:lnTo>
                        <a:pt x="80" y="108"/>
                      </a:lnTo>
                      <a:lnTo>
                        <a:pt x="78" y="110"/>
                      </a:lnTo>
                      <a:lnTo>
                        <a:pt x="78" y="118"/>
                      </a:lnTo>
                      <a:lnTo>
                        <a:pt x="76" y="114"/>
                      </a:lnTo>
                      <a:lnTo>
                        <a:pt x="72" y="110"/>
                      </a:lnTo>
                      <a:lnTo>
                        <a:pt x="68" y="108"/>
                      </a:lnTo>
                      <a:lnTo>
                        <a:pt x="66" y="100"/>
                      </a:lnTo>
                      <a:lnTo>
                        <a:pt x="68" y="90"/>
                      </a:lnTo>
                      <a:lnTo>
                        <a:pt x="70" y="82"/>
                      </a:lnTo>
                      <a:lnTo>
                        <a:pt x="70" y="72"/>
                      </a:lnTo>
                      <a:lnTo>
                        <a:pt x="62" y="72"/>
                      </a:lnTo>
                      <a:lnTo>
                        <a:pt x="56" y="72"/>
                      </a:lnTo>
                      <a:lnTo>
                        <a:pt x="52" y="70"/>
                      </a:lnTo>
                      <a:lnTo>
                        <a:pt x="50" y="64"/>
                      </a:lnTo>
                      <a:lnTo>
                        <a:pt x="44" y="64"/>
                      </a:lnTo>
                      <a:lnTo>
                        <a:pt x="34" y="70"/>
                      </a:lnTo>
                      <a:lnTo>
                        <a:pt x="22" y="72"/>
                      </a:lnTo>
                      <a:lnTo>
                        <a:pt x="12" y="76"/>
                      </a:lnTo>
                      <a:lnTo>
                        <a:pt x="6" y="80"/>
                      </a:lnTo>
                      <a:lnTo>
                        <a:pt x="0" y="82"/>
                      </a:lnTo>
                      <a:lnTo>
                        <a:pt x="2" y="98"/>
                      </a:lnTo>
                      <a:lnTo>
                        <a:pt x="18" y="102"/>
                      </a:lnTo>
                      <a:lnTo>
                        <a:pt x="30" y="106"/>
                      </a:lnTo>
                      <a:lnTo>
                        <a:pt x="36" y="110"/>
                      </a:lnTo>
                      <a:lnTo>
                        <a:pt x="40" y="114"/>
                      </a:lnTo>
                      <a:lnTo>
                        <a:pt x="44" y="120"/>
                      </a:lnTo>
                      <a:lnTo>
                        <a:pt x="44" y="128"/>
                      </a:lnTo>
                      <a:lnTo>
                        <a:pt x="44" y="136"/>
                      </a:lnTo>
                      <a:lnTo>
                        <a:pt x="42" y="142"/>
                      </a:lnTo>
                      <a:lnTo>
                        <a:pt x="40" y="148"/>
                      </a:lnTo>
                      <a:lnTo>
                        <a:pt x="40" y="158"/>
                      </a:lnTo>
                      <a:lnTo>
                        <a:pt x="40" y="168"/>
                      </a:lnTo>
                      <a:lnTo>
                        <a:pt x="38" y="178"/>
                      </a:lnTo>
                      <a:lnTo>
                        <a:pt x="36" y="188"/>
                      </a:lnTo>
                      <a:lnTo>
                        <a:pt x="30" y="196"/>
                      </a:lnTo>
                      <a:lnTo>
                        <a:pt x="18" y="208"/>
                      </a:lnTo>
                      <a:lnTo>
                        <a:pt x="14" y="218"/>
                      </a:lnTo>
                      <a:lnTo>
                        <a:pt x="14" y="226"/>
                      </a:lnTo>
                      <a:lnTo>
                        <a:pt x="18" y="234"/>
                      </a:lnTo>
                      <a:lnTo>
                        <a:pt x="20" y="242"/>
                      </a:lnTo>
                      <a:lnTo>
                        <a:pt x="22" y="250"/>
                      </a:lnTo>
                      <a:lnTo>
                        <a:pt x="20" y="258"/>
                      </a:lnTo>
                      <a:lnTo>
                        <a:pt x="18" y="264"/>
                      </a:lnTo>
                      <a:lnTo>
                        <a:pt x="18" y="298"/>
                      </a:lnTo>
                      <a:lnTo>
                        <a:pt x="28" y="298"/>
                      </a:lnTo>
                      <a:lnTo>
                        <a:pt x="30" y="2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1" name="ïṡļiḑé">
                  <a:extLst>
                    <a:ext uri="{FF2B5EF4-FFF2-40B4-BE49-F238E27FC236}">
                      <a16:creationId xmlns:a16="http://schemas.microsoft.com/office/drawing/2014/main" id="{53A962AF-710B-4AA4-A8AA-3504EABC2B4D}"/>
                    </a:ext>
                  </a:extLst>
                </p:cNvPr>
                <p:cNvSpPr/>
                <p:nvPr/>
              </p:nvSpPr>
              <p:spPr bwMode="auto">
                <a:xfrm>
                  <a:off x="4785818" y="4537379"/>
                  <a:ext cx="447594" cy="389494"/>
                </a:xfrm>
                <a:custGeom>
                  <a:avLst/>
                  <a:gdLst>
                    <a:gd name="T0" fmla="*/ 2147483647 w 256"/>
                    <a:gd name="T1" fmla="*/ 2147483647 h 234"/>
                    <a:gd name="T2" fmla="*/ 2147483647 w 256"/>
                    <a:gd name="T3" fmla="*/ 2147483647 h 234"/>
                    <a:gd name="T4" fmla="*/ 2147483647 w 256"/>
                    <a:gd name="T5" fmla="*/ 2147483647 h 234"/>
                    <a:gd name="T6" fmla="*/ 2147483647 w 256"/>
                    <a:gd name="T7" fmla="*/ 2147483647 h 234"/>
                    <a:gd name="T8" fmla="*/ 2147483647 w 256"/>
                    <a:gd name="T9" fmla="*/ 2147483647 h 234"/>
                    <a:gd name="T10" fmla="*/ 2147483647 w 256"/>
                    <a:gd name="T11" fmla="*/ 2147483647 h 234"/>
                    <a:gd name="T12" fmla="*/ 2147483647 w 256"/>
                    <a:gd name="T13" fmla="*/ 2147483647 h 234"/>
                    <a:gd name="T14" fmla="*/ 2147483647 w 256"/>
                    <a:gd name="T15" fmla="*/ 2147483647 h 234"/>
                    <a:gd name="T16" fmla="*/ 2147483647 w 256"/>
                    <a:gd name="T17" fmla="*/ 2147483647 h 234"/>
                    <a:gd name="T18" fmla="*/ 2147483647 w 256"/>
                    <a:gd name="T19" fmla="*/ 2147483647 h 234"/>
                    <a:gd name="T20" fmla="*/ 2147483647 w 256"/>
                    <a:gd name="T21" fmla="*/ 2147483647 h 234"/>
                    <a:gd name="T22" fmla="*/ 2147483647 w 256"/>
                    <a:gd name="T23" fmla="*/ 2147483647 h 234"/>
                    <a:gd name="T24" fmla="*/ 2147483647 w 256"/>
                    <a:gd name="T25" fmla="*/ 2147483647 h 234"/>
                    <a:gd name="T26" fmla="*/ 2147483647 w 256"/>
                    <a:gd name="T27" fmla="*/ 2147483647 h 234"/>
                    <a:gd name="T28" fmla="*/ 2147483647 w 256"/>
                    <a:gd name="T29" fmla="*/ 2147483647 h 234"/>
                    <a:gd name="T30" fmla="*/ 2147483647 w 256"/>
                    <a:gd name="T31" fmla="*/ 2147483647 h 234"/>
                    <a:gd name="T32" fmla="*/ 2147483647 w 256"/>
                    <a:gd name="T33" fmla="*/ 2147483647 h 234"/>
                    <a:gd name="T34" fmla="*/ 2147483647 w 256"/>
                    <a:gd name="T35" fmla="*/ 2147483647 h 234"/>
                    <a:gd name="T36" fmla="*/ 2147483647 w 256"/>
                    <a:gd name="T37" fmla="*/ 2147483647 h 234"/>
                    <a:gd name="T38" fmla="*/ 2147483647 w 256"/>
                    <a:gd name="T39" fmla="*/ 2147483647 h 234"/>
                    <a:gd name="T40" fmla="*/ 2147483647 w 256"/>
                    <a:gd name="T41" fmla="*/ 2147483647 h 234"/>
                    <a:gd name="T42" fmla="*/ 0 w 256"/>
                    <a:gd name="T43" fmla="*/ 2147483647 h 234"/>
                    <a:gd name="T44" fmla="*/ 2147483647 w 256"/>
                    <a:gd name="T45" fmla="*/ 2147483647 h 234"/>
                    <a:gd name="T46" fmla="*/ 2147483647 w 256"/>
                    <a:gd name="T47" fmla="*/ 2147483647 h 234"/>
                    <a:gd name="T48" fmla="*/ 2147483647 w 256"/>
                    <a:gd name="T49" fmla="*/ 2147483647 h 234"/>
                    <a:gd name="T50" fmla="*/ 2147483647 w 256"/>
                    <a:gd name="T51" fmla="*/ 2147483647 h 234"/>
                    <a:gd name="T52" fmla="*/ 2147483647 w 256"/>
                    <a:gd name="T53" fmla="*/ 2147483647 h 234"/>
                    <a:gd name="T54" fmla="*/ 2147483647 w 256"/>
                    <a:gd name="T55" fmla="*/ 2147483647 h 234"/>
                    <a:gd name="T56" fmla="*/ 2147483647 w 256"/>
                    <a:gd name="T57" fmla="*/ 2147483647 h 234"/>
                    <a:gd name="T58" fmla="*/ 2147483647 w 256"/>
                    <a:gd name="T59" fmla="*/ 2147483647 h 234"/>
                    <a:gd name="T60" fmla="*/ 2147483647 w 256"/>
                    <a:gd name="T61" fmla="*/ 2147483647 h 234"/>
                    <a:gd name="T62" fmla="*/ 2147483647 w 256"/>
                    <a:gd name="T63" fmla="*/ 2147483647 h 234"/>
                    <a:gd name="T64" fmla="*/ 2147483647 w 256"/>
                    <a:gd name="T65" fmla="*/ 2147483647 h 234"/>
                    <a:gd name="T66" fmla="*/ 2147483647 w 256"/>
                    <a:gd name="T67" fmla="*/ 2147483647 h 234"/>
                    <a:gd name="T68" fmla="*/ 2147483647 w 256"/>
                    <a:gd name="T69" fmla="*/ 2147483647 h 234"/>
                    <a:gd name="T70" fmla="*/ 2147483647 w 256"/>
                    <a:gd name="T71" fmla="*/ 2147483647 h 234"/>
                    <a:gd name="T72" fmla="*/ 2147483647 w 256"/>
                    <a:gd name="T73" fmla="*/ 2147483647 h 234"/>
                    <a:gd name="T74" fmla="*/ 2147483647 w 256"/>
                    <a:gd name="T75" fmla="*/ 2147483647 h 234"/>
                    <a:gd name="T76" fmla="*/ 2147483647 w 256"/>
                    <a:gd name="T77" fmla="*/ 2147483647 h 234"/>
                    <a:gd name="T78" fmla="*/ 2147483647 w 256"/>
                    <a:gd name="T79" fmla="*/ 2147483647 h 234"/>
                    <a:gd name="T80" fmla="*/ 2147483647 w 256"/>
                    <a:gd name="T81" fmla="*/ 2147483647 h 234"/>
                    <a:gd name="T82" fmla="*/ 2147483647 w 256"/>
                    <a:gd name="T83" fmla="*/ 2147483647 h 234"/>
                    <a:gd name="T84" fmla="*/ 2147483647 w 256"/>
                    <a:gd name="T85" fmla="*/ 2147483647 h 234"/>
                    <a:gd name="T86" fmla="*/ 2147483647 w 256"/>
                    <a:gd name="T87" fmla="*/ 2147483647 h 234"/>
                    <a:gd name="T88" fmla="*/ 2147483647 w 256"/>
                    <a:gd name="T89" fmla="*/ 2147483647 h 234"/>
                    <a:gd name="T90" fmla="*/ 2147483647 w 256"/>
                    <a:gd name="T91" fmla="*/ 2147483647 h 234"/>
                    <a:gd name="T92" fmla="*/ 2147483647 w 256"/>
                    <a:gd name="T93" fmla="*/ 2147483647 h 234"/>
                    <a:gd name="T94" fmla="*/ 2147483647 w 256"/>
                    <a:gd name="T95" fmla="*/ 2147483647 h 23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56"/>
                    <a:gd name="T145" fmla="*/ 0 h 234"/>
                    <a:gd name="T146" fmla="*/ 256 w 256"/>
                    <a:gd name="T147" fmla="*/ 234 h 23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56" h="234">
                      <a:moveTo>
                        <a:pt x="254" y="88"/>
                      </a:moveTo>
                      <a:lnTo>
                        <a:pt x="252" y="92"/>
                      </a:lnTo>
                      <a:lnTo>
                        <a:pt x="254" y="98"/>
                      </a:lnTo>
                      <a:lnTo>
                        <a:pt x="256" y="100"/>
                      </a:lnTo>
                      <a:lnTo>
                        <a:pt x="256" y="104"/>
                      </a:lnTo>
                      <a:lnTo>
                        <a:pt x="256" y="108"/>
                      </a:lnTo>
                      <a:lnTo>
                        <a:pt x="254" y="114"/>
                      </a:lnTo>
                      <a:lnTo>
                        <a:pt x="248" y="118"/>
                      </a:lnTo>
                      <a:lnTo>
                        <a:pt x="236" y="126"/>
                      </a:lnTo>
                      <a:lnTo>
                        <a:pt x="226" y="136"/>
                      </a:lnTo>
                      <a:lnTo>
                        <a:pt x="218" y="146"/>
                      </a:lnTo>
                      <a:lnTo>
                        <a:pt x="206" y="170"/>
                      </a:lnTo>
                      <a:lnTo>
                        <a:pt x="190" y="188"/>
                      </a:lnTo>
                      <a:lnTo>
                        <a:pt x="182" y="198"/>
                      </a:lnTo>
                      <a:lnTo>
                        <a:pt x="172" y="204"/>
                      </a:lnTo>
                      <a:lnTo>
                        <a:pt x="162" y="206"/>
                      </a:lnTo>
                      <a:lnTo>
                        <a:pt x="156" y="208"/>
                      </a:lnTo>
                      <a:lnTo>
                        <a:pt x="146" y="212"/>
                      </a:lnTo>
                      <a:lnTo>
                        <a:pt x="136" y="216"/>
                      </a:lnTo>
                      <a:lnTo>
                        <a:pt x="132" y="220"/>
                      </a:lnTo>
                      <a:lnTo>
                        <a:pt x="126" y="222"/>
                      </a:lnTo>
                      <a:lnTo>
                        <a:pt x="112" y="222"/>
                      </a:lnTo>
                      <a:lnTo>
                        <a:pt x="98" y="220"/>
                      </a:lnTo>
                      <a:lnTo>
                        <a:pt x="82" y="220"/>
                      </a:lnTo>
                      <a:lnTo>
                        <a:pt x="80" y="224"/>
                      </a:lnTo>
                      <a:lnTo>
                        <a:pt x="78" y="228"/>
                      </a:lnTo>
                      <a:lnTo>
                        <a:pt x="68" y="228"/>
                      </a:lnTo>
                      <a:lnTo>
                        <a:pt x="58" y="228"/>
                      </a:lnTo>
                      <a:lnTo>
                        <a:pt x="52" y="230"/>
                      </a:lnTo>
                      <a:lnTo>
                        <a:pt x="46" y="234"/>
                      </a:lnTo>
                      <a:lnTo>
                        <a:pt x="28" y="220"/>
                      </a:lnTo>
                      <a:lnTo>
                        <a:pt x="22" y="210"/>
                      </a:lnTo>
                      <a:lnTo>
                        <a:pt x="20" y="204"/>
                      </a:lnTo>
                      <a:lnTo>
                        <a:pt x="22" y="200"/>
                      </a:lnTo>
                      <a:lnTo>
                        <a:pt x="24" y="194"/>
                      </a:lnTo>
                      <a:lnTo>
                        <a:pt x="24" y="184"/>
                      </a:lnTo>
                      <a:lnTo>
                        <a:pt x="24" y="178"/>
                      </a:lnTo>
                      <a:lnTo>
                        <a:pt x="20" y="174"/>
                      </a:lnTo>
                      <a:lnTo>
                        <a:pt x="16" y="170"/>
                      </a:lnTo>
                      <a:lnTo>
                        <a:pt x="16" y="166"/>
                      </a:lnTo>
                      <a:lnTo>
                        <a:pt x="14" y="150"/>
                      </a:lnTo>
                      <a:lnTo>
                        <a:pt x="10" y="140"/>
                      </a:lnTo>
                      <a:lnTo>
                        <a:pt x="6" y="132"/>
                      </a:lnTo>
                      <a:lnTo>
                        <a:pt x="0" y="122"/>
                      </a:lnTo>
                      <a:lnTo>
                        <a:pt x="4" y="118"/>
                      </a:lnTo>
                      <a:lnTo>
                        <a:pt x="6" y="114"/>
                      </a:lnTo>
                      <a:lnTo>
                        <a:pt x="10" y="114"/>
                      </a:lnTo>
                      <a:lnTo>
                        <a:pt x="14" y="120"/>
                      </a:lnTo>
                      <a:lnTo>
                        <a:pt x="20" y="124"/>
                      </a:lnTo>
                      <a:lnTo>
                        <a:pt x="24" y="126"/>
                      </a:lnTo>
                      <a:lnTo>
                        <a:pt x="32" y="126"/>
                      </a:lnTo>
                      <a:lnTo>
                        <a:pt x="42" y="126"/>
                      </a:lnTo>
                      <a:lnTo>
                        <a:pt x="48" y="122"/>
                      </a:lnTo>
                      <a:lnTo>
                        <a:pt x="52" y="118"/>
                      </a:lnTo>
                      <a:lnTo>
                        <a:pt x="56" y="116"/>
                      </a:lnTo>
                      <a:lnTo>
                        <a:pt x="54" y="54"/>
                      </a:lnTo>
                      <a:lnTo>
                        <a:pt x="60" y="56"/>
                      </a:lnTo>
                      <a:lnTo>
                        <a:pt x="68" y="64"/>
                      </a:lnTo>
                      <a:lnTo>
                        <a:pt x="70" y="68"/>
                      </a:lnTo>
                      <a:lnTo>
                        <a:pt x="70" y="74"/>
                      </a:lnTo>
                      <a:lnTo>
                        <a:pt x="68" y="82"/>
                      </a:lnTo>
                      <a:lnTo>
                        <a:pt x="66" y="90"/>
                      </a:lnTo>
                      <a:lnTo>
                        <a:pt x="82" y="90"/>
                      </a:lnTo>
                      <a:lnTo>
                        <a:pt x="90" y="84"/>
                      </a:lnTo>
                      <a:lnTo>
                        <a:pt x="98" y="72"/>
                      </a:lnTo>
                      <a:lnTo>
                        <a:pt x="106" y="64"/>
                      </a:lnTo>
                      <a:lnTo>
                        <a:pt x="110" y="60"/>
                      </a:lnTo>
                      <a:lnTo>
                        <a:pt x="116" y="62"/>
                      </a:lnTo>
                      <a:lnTo>
                        <a:pt x="122" y="64"/>
                      </a:lnTo>
                      <a:lnTo>
                        <a:pt x="126" y="68"/>
                      </a:lnTo>
                      <a:lnTo>
                        <a:pt x="132" y="70"/>
                      </a:lnTo>
                      <a:lnTo>
                        <a:pt x="138" y="68"/>
                      </a:lnTo>
                      <a:lnTo>
                        <a:pt x="142" y="64"/>
                      </a:lnTo>
                      <a:lnTo>
                        <a:pt x="146" y="60"/>
                      </a:lnTo>
                      <a:lnTo>
                        <a:pt x="148" y="54"/>
                      </a:lnTo>
                      <a:lnTo>
                        <a:pt x="152" y="50"/>
                      </a:lnTo>
                      <a:lnTo>
                        <a:pt x="154" y="48"/>
                      </a:lnTo>
                      <a:lnTo>
                        <a:pt x="158" y="46"/>
                      </a:lnTo>
                      <a:lnTo>
                        <a:pt x="160" y="44"/>
                      </a:lnTo>
                      <a:lnTo>
                        <a:pt x="172" y="32"/>
                      </a:lnTo>
                      <a:lnTo>
                        <a:pt x="182" y="20"/>
                      </a:lnTo>
                      <a:lnTo>
                        <a:pt x="188" y="10"/>
                      </a:lnTo>
                      <a:lnTo>
                        <a:pt x="194" y="6"/>
                      </a:lnTo>
                      <a:lnTo>
                        <a:pt x="202" y="2"/>
                      </a:lnTo>
                      <a:lnTo>
                        <a:pt x="210" y="0"/>
                      </a:lnTo>
                      <a:lnTo>
                        <a:pt x="216" y="2"/>
                      </a:lnTo>
                      <a:lnTo>
                        <a:pt x="222" y="4"/>
                      </a:lnTo>
                      <a:lnTo>
                        <a:pt x="228" y="6"/>
                      </a:lnTo>
                      <a:lnTo>
                        <a:pt x="238" y="8"/>
                      </a:lnTo>
                      <a:lnTo>
                        <a:pt x="238" y="16"/>
                      </a:lnTo>
                      <a:lnTo>
                        <a:pt x="242" y="24"/>
                      </a:lnTo>
                      <a:lnTo>
                        <a:pt x="244" y="32"/>
                      </a:lnTo>
                      <a:lnTo>
                        <a:pt x="246" y="40"/>
                      </a:lnTo>
                      <a:lnTo>
                        <a:pt x="244" y="48"/>
                      </a:lnTo>
                      <a:lnTo>
                        <a:pt x="242" y="54"/>
                      </a:lnTo>
                      <a:lnTo>
                        <a:pt x="242" y="88"/>
                      </a:lnTo>
                      <a:lnTo>
                        <a:pt x="254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2" name="iṥ1íḍè">
                  <a:extLst>
                    <a:ext uri="{FF2B5EF4-FFF2-40B4-BE49-F238E27FC236}">
                      <a16:creationId xmlns:a16="http://schemas.microsoft.com/office/drawing/2014/main" id="{47164216-8E3F-4383-B063-F752BD67026D}"/>
                    </a:ext>
                  </a:extLst>
                </p:cNvPr>
                <p:cNvSpPr/>
                <p:nvPr/>
              </p:nvSpPr>
              <p:spPr bwMode="auto">
                <a:xfrm>
                  <a:off x="5072278" y="4737729"/>
                  <a:ext cx="59219" cy="60245"/>
                </a:xfrm>
                <a:custGeom>
                  <a:avLst/>
                  <a:gdLst>
                    <a:gd name="T0" fmla="*/ 2147483647 w 34"/>
                    <a:gd name="T1" fmla="*/ 0 h 36"/>
                    <a:gd name="T2" fmla="*/ 2147483647 w 34"/>
                    <a:gd name="T3" fmla="*/ 0 h 36"/>
                    <a:gd name="T4" fmla="*/ 2147483647 w 34"/>
                    <a:gd name="T5" fmla="*/ 2147483647 h 36"/>
                    <a:gd name="T6" fmla="*/ 2147483647 w 34"/>
                    <a:gd name="T7" fmla="*/ 2147483647 h 36"/>
                    <a:gd name="T8" fmla="*/ 0 w 34"/>
                    <a:gd name="T9" fmla="*/ 2147483647 h 36"/>
                    <a:gd name="T10" fmla="*/ 0 w 34"/>
                    <a:gd name="T11" fmla="*/ 2147483647 h 36"/>
                    <a:gd name="T12" fmla="*/ 2147483647 w 34"/>
                    <a:gd name="T13" fmla="*/ 2147483647 h 36"/>
                    <a:gd name="T14" fmla="*/ 2147483647 w 34"/>
                    <a:gd name="T15" fmla="*/ 2147483647 h 36"/>
                    <a:gd name="T16" fmla="*/ 2147483647 w 34"/>
                    <a:gd name="T17" fmla="*/ 2147483647 h 36"/>
                    <a:gd name="T18" fmla="*/ 2147483647 w 34"/>
                    <a:gd name="T19" fmla="*/ 2147483647 h 36"/>
                    <a:gd name="T20" fmla="*/ 2147483647 w 34"/>
                    <a:gd name="T21" fmla="*/ 2147483647 h 36"/>
                    <a:gd name="T22" fmla="*/ 2147483647 w 34"/>
                    <a:gd name="T23" fmla="*/ 2147483647 h 36"/>
                    <a:gd name="T24" fmla="*/ 2147483647 w 34"/>
                    <a:gd name="T25" fmla="*/ 2147483647 h 36"/>
                    <a:gd name="T26" fmla="*/ 2147483647 w 34"/>
                    <a:gd name="T27" fmla="*/ 2147483647 h 36"/>
                    <a:gd name="T28" fmla="*/ 2147483647 w 34"/>
                    <a:gd name="T29" fmla="*/ 2147483647 h 36"/>
                    <a:gd name="T30" fmla="*/ 2147483647 w 34"/>
                    <a:gd name="T31" fmla="*/ 2147483647 h 36"/>
                    <a:gd name="T32" fmla="*/ 2147483647 w 34"/>
                    <a:gd name="T33" fmla="*/ 0 h 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4"/>
                    <a:gd name="T52" fmla="*/ 0 h 36"/>
                    <a:gd name="T53" fmla="*/ 34 w 34"/>
                    <a:gd name="T54" fmla="*/ 36 h 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4" h="36">
                      <a:moveTo>
                        <a:pt x="28" y="0"/>
                      </a:moveTo>
                      <a:lnTo>
                        <a:pt x="22" y="0"/>
                      </a:lnTo>
                      <a:lnTo>
                        <a:pt x="8" y="10"/>
                      </a:lnTo>
                      <a:lnTo>
                        <a:pt x="2" y="18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2" y="32"/>
                      </a:lnTo>
                      <a:lnTo>
                        <a:pt x="6" y="34"/>
                      </a:lnTo>
                      <a:lnTo>
                        <a:pt x="10" y="36"/>
                      </a:lnTo>
                      <a:lnTo>
                        <a:pt x="14" y="36"/>
                      </a:lnTo>
                      <a:lnTo>
                        <a:pt x="18" y="32"/>
                      </a:lnTo>
                      <a:lnTo>
                        <a:pt x="24" y="26"/>
                      </a:lnTo>
                      <a:lnTo>
                        <a:pt x="32" y="18"/>
                      </a:lnTo>
                      <a:lnTo>
                        <a:pt x="34" y="10"/>
                      </a:lnTo>
                      <a:lnTo>
                        <a:pt x="30" y="6"/>
                      </a:lnTo>
                      <a:lnTo>
                        <a:pt x="28" y="4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3" name="îśliḑê">
                  <a:extLst>
                    <a:ext uri="{FF2B5EF4-FFF2-40B4-BE49-F238E27FC236}">
                      <a16:creationId xmlns:a16="http://schemas.microsoft.com/office/drawing/2014/main" id="{3B697E43-C775-4C72-8876-9BFAD28E599A}"/>
                    </a:ext>
                  </a:extLst>
                </p:cNvPr>
                <p:cNvSpPr/>
                <p:nvPr/>
              </p:nvSpPr>
              <p:spPr bwMode="auto">
                <a:xfrm>
                  <a:off x="5172815" y="4653667"/>
                  <a:ext cx="34431" cy="40630"/>
                </a:xfrm>
                <a:custGeom>
                  <a:avLst/>
                  <a:gdLst>
                    <a:gd name="T0" fmla="*/ 2147483647 w 20"/>
                    <a:gd name="T1" fmla="*/ 2147483647 h 24"/>
                    <a:gd name="T2" fmla="*/ 2147483647 w 20"/>
                    <a:gd name="T3" fmla="*/ 2147483647 h 24"/>
                    <a:gd name="T4" fmla="*/ 2147483647 w 20"/>
                    <a:gd name="T5" fmla="*/ 2147483647 h 24"/>
                    <a:gd name="T6" fmla="*/ 2147483647 w 20"/>
                    <a:gd name="T7" fmla="*/ 2147483647 h 24"/>
                    <a:gd name="T8" fmla="*/ 2147483647 w 20"/>
                    <a:gd name="T9" fmla="*/ 2147483647 h 24"/>
                    <a:gd name="T10" fmla="*/ 2147483647 w 20"/>
                    <a:gd name="T11" fmla="*/ 2147483647 h 24"/>
                    <a:gd name="T12" fmla="*/ 0 w 20"/>
                    <a:gd name="T13" fmla="*/ 2147483647 h 24"/>
                    <a:gd name="T14" fmla="*/ 0 w 20"/>
                    <a:gd name="T15" fmla="*/ 2147483647 h 24"/>
                    <a:gd name="T16" fmla="*/ 0 w 20"/>
                    <a:gd name="T17" fmla="*/ 2147483647 h 24"/>
                    <a:gd name="T18" fmla="*/ 2147483647 w 20"/>
                    <a:gd name="T19" fmla="*/ 2147483647 h 24"/>
                    <a:gd name="T20" fmla="*/ 2147483647 w 20"/>
                    <a:gd name="T21" fmla="*/ 2147483647 h 24"/>
                    <a:gd name="T22" fmla="*/ 2147483647 w 20"/>
                    <a:gd name="T23" fmla="*/ 0 h 24"/>
                    <a:gd name="T24" fmla="*/ 2147483647 w 20"/>
                    <a:gd name="T25" fmla="*/ 0 h 24"/>
                    <a:gd name="T26" fmla="*/ 2147483647 w 20"/>
                    <a:gd name="T27" fmla="*/ 2147483647 h 2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0"/>
                    <a:gd name="T43" fmla="*/ 0 h 24"/>
                    <a:gd name="T44" fmla="*/ 20 w 20"/>
                    <a:gd name="T45" fmla="*/ 24 h 2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0" h="24">
                      <a:moveTo>
                        <a:pt x="20" y="18"/>
                      </a:moveTo>
                      <a:lnTo>
                        <a:pt x="18" y="22"/>
                      </a:lnTo>
                      <a:lnTo>
                        <a:pt x="16" y="24"/>
                      </a:lnTo>
                      <a:lnTo>
                        <a:pt x="14" y="24"/>
                      </a:lnTo>
                      <a:lnTo>
                        <a:pt x="6" y="24"/>
                      </a:lnTo>
                      <a:lnTo>
                        <a:pt x="2" y="22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4" name="íśľïḋe">
                  <a:extLst>
                    <a:ext uri="{FF2B5EF4-FFF2-40B4-BE49-F238E27FC236}">
                      <a16:creationId xmlns:a16="http://schemas.microsoft.com/office/drawing/2014/main" id="{253B1710-2788-4DB5-BD0C-661BC85CE807}"/>
                    </a:ext>
                  </a:extLst>
                </p:cNvPr>
                <p:cNvSpPr/>
                <p:nvPr/>
              </p:nvSpPr>
              <p:spPr bwMode="auto">
                <a:xfrm>
                  <a:off x="5043357" y="4339829"/>
                  <a:ext cx="209336" cy="211559"/>
                </a:xfrm>
                <a:custGeom>
                  <a:avLst/>
                  <a:gdLst>
                    <a:gd name="T0" fmla="*/ 2147483647 w 120"/>
                    <a:gd name="T1" fmla="*/ 0 h 126"/>
                    <a:gd name="T2" fmla="*/ 2147483647 w 120"/>
                    <a:gd name="T3" fmla="*/ 2147483647 h 126"/>
                    <a:gd name="T4" fmla="*/ 2147483647 w 120"/>
                    <a:gd name="T5" fmla="*/ 2147483647 h 126"/>
                    <a:gd name="T6" fmla="*/ 2147483647 w 120"/>
                    <a:gd name="T7" fmla="*/ 2147483647 h 126"/>
                    <a:gd name="T8" fmla="*/ 2147483647 w 120"/>
                    <a:gd name="T9" fmla="*/ 2147483647 h 126"/>
                    <a:gd name="T10" fmla="*/ 2147483647 w 120"/>
                    <a:gd name="T11" fmla="*/ 2147483647 h 126"/>
                    <a:gd name="T12" fmla="*/ 2147483647 w 120"/>
                    <a:gd name="T13" fmla="*/ 2147483647 h 126"/>
                    <a:gd name="T14" fmla="*/ 2147483647 w 120"/>
                    <a:gd name="T15" fmla="*/ 2147483647 h 126"/>
                    <a:gd name="T16" fmla="*/ 2147483647 w 120"/>
                    <a:gd name="T17" fmla="*/ 2147483647 h 126"/>
                    <a:gd name="T18" fmla="*/ 2147483647 w 120"/>
                    <a:gd name="T19" fmla="*/ 2147483647 h 126"/>
                    <a:gd name="T20" fmla="*/ 2147483647 w 120"/>
                    <a:gd name="T21" fmla="*/ 2147483647 h 126"/>
                    <a:gd name="T22" fmla="*/ 2147483647 w 120"/>
                    <a:gd name="T23" fmla="*/ 2147483647 h 126"/>
                    <a:gd name="T24" fmla="*/ 2147483647 w 120"/>
                    <a:gd name="T25" fmla="*/ 2147483647 h 126"/>
                    <a:gd name="T26" fmla="*/ 2147483647 w 120"/>
                    <a:gd name="T27" fmla="*/ 2147483647 h 126"/>
                    <a:gd name="T28" fmla="*/ 2147483647 w 120"/>
                    <a:gd name="T29" fmla="*/ 2147483647 h 126"/>
                    <a:gd name="T30" fmla="*/ 2147483647 w 120"/>
                    <a:gd name="T31" fmla="*/ 2147483647 h 126"/>
                    <a:gd name="T32" fmla="*/ 2147483647 w 120"/>
                    <a:gd name="T33" fmla="*/ 2147483647 h 126"/>
                    <a:gd name="T34" fmla="*/ 2147483647 w 120"/>
                    <a:gd name="T35" fmla="*/ 2147483647 h 126"/>
                    <a:gd name="T36" fmla="*/ 2147483647 w 120"/>
                    <a:gd name="T37" fmla="*/ 2147483647 h 126"/>
                    <a:gd name="T38" fmla="*/ 2147483647 w 120"/>
                    <a:gd name="T39" fmla="*/ 2147483647 h 126"/>
                    <a:gd name="T40" fmla="*/ 2147483647 w 120"/>
                    <a:gd name="T41" fmla="*/ 2147483647 h 126"/>
                    <a:gd name="T42" fmla="*/ 2147483647 w 120"/>
                    <a:gd name="T43" fmla="*/ 2147483647 h 126"/>
                    <a:gd name="T44" fmla="*/ 2147483647 w 120"/>
                    <a:gd name="T45" fmla="*/ 2147483647 h 126"/>
                    <a:gd name="T46" fmla="*/ 2147483647 w 120"/>
                    <a:gd name="T47" fmla="*/ 2147483647 h 126"/>
                    <a:gd name="T48" fmla="*/ 2147483647 w 120"/>
                    <a:gd name="T49" fmla="*/ 2147483647 h 126"/>
                    <a:gd name="T50" fmla="*/ 2147483647 w 120"/>
                    <a:gd name="T51" fmla="*/ 2147483647 h 126"/>
                    <a:gd name="T52" fmla="*/ 2147483647 w 120"/>
                    <a:gd name="T53" fmla="*/ 2147483647 h 126"/>
                    <a:gd name="T54" fmla="*/ 2147483647 w 120"/>
                    <a:gd name="T55" fmla="*/ 2147483647 h 126"/>
                    <a:gd name="T56" fmla="*/ 2147483647 w 120"/>
                    <a:gd name="T57" fmla="*/ 2147483647 h 126"/>
                    <a:gd name="T58" fmla="*/ 2147483647 w 120"/>
                    <a:gd name="T59" fmla="*/ 2147483647 h 126"/>
                    <a:gd name="T60" fmla="*/ 2147483647 w 120"/>
                    <a:gd name="T61" fmla="*/ 2147483647 h 126"/>
                    <a:gd name="T62" fmla="*/ 2147483647 w 120"/>
                    <a:gd name="T63" fmla="*/ 2147483647 h 126"/>
                    <a:gd name="T64" fmla="*/ 2147483647 w 120"/>
                    <a:gd name="T65" fmla="*/ 2147483647 h 126"/>
                    <a:gd name="T66" fmla="*/ 2147483647 w 120"/>
                    <a:gd name="T67" fmla="*/ 2147483647 h 126"/>
                    <a:gd name="T68" fmla="*/ 2147483647 w 120"/>
                    <a:gd name="T69" fmla="*/ 2147483647 h 126"/>
                    <a:gd name="T70" fmla="*/ 2147483647 w 120"/>
                    <a:gd name="T71" fmla="*/ 2147483647 h 126"/>
                    <a:gd name="T72" fmla="*/ 2147483647 w 120"/>
                    <a:gd name="T73" fmla="*/ 2147483647 h 126"/>
                    <a:gd name="T74" fmla="*/ 2147483647 w 120"/>
                    <a:gd name="T75" fmla="*/ 2147483647 h 126"/>
                    <a:gd name="T76" fmla="*/ 2147483647 w 120"/>
                    <a:gd name="T77" fmla="*/ 2147483647 h 126"/>
                    <a:gd name="T78" fmla="*/ 0 w 120"/>
                    <a:gd name="T79" fmla="*/ 2147483647 h 126"/>
                    <a:gd name="T80" fmla="*/ 0 w 120"/>
                    <a:gd name="T81" fmla="*/ 2147483647 h 126"/>
                    <a:gd name="T82" fmla="*/ 2147483647 w 120"/>
                    <a:gd name="T83" fmla="*/ 2147483647 h 126"/>
                    <a:gd name="T84" fmla="*/ 2147483647 w 120"/>
                    <a:gd name="T85" fmla="*/ 2147483647 h 126"/>
                    <a:gd name="T86" fmla="*/ 2147483647 w 120"/>
                    <a:gd name="T87" fmla="*/ 2147483647 h 126"/>
                    <a:gd name="T88" fmla="*/ 2147483647 w 120"/>
                    <a:gd name="T89" fmla="*/ 2147483647 h 126"/>
                    <a:gd name="T90" fmla="*/ 2147483647 w 120"/>
                    <a:gd name="T91" fmla="*/ 2147483647 h 126"/>
                    <a:gd name="T92" fmla="*/ 2147483647 w 120"/>
                    <a:gd name="T93" fmla="*/ 2147483647 h 126"/>
                    <a:gd name="T94" fmla="*/ 2147483647 w 120"/>
                    <a:gd name="T95" fmla="*/ 2147483647 h 126"/>
                    <a:gd name="T96" fmla="*/ 2147483647 w 120"/>
                    <a:gd name="T97" fmla="*/ 2147483647 h 126"/>
                    <a:gd name="T98" fmla="*/ 2147483647 w 120"/>
                    <a:gd name="T99" fmla="*/ 2147483647 h 126"/>
                    <a:gd name="T100" fmla="*/ 2147483647 w 120"/>
                    <a:gd name="T101" fmla="*/ 2147483647 h 126"/>
                    <a:gd name="T102" fmla="*/ 2147483647 w 120"/>
                    <a:gd name="T103" fmla="*/ 2147483647 h 126"/>
                    <a:gd name="T104" fmla="*/ 2147483647 w 120"/>
                    <a:gd name="T105" fmla="*/ 2147483647 h 126"/>
                    <a:gd name="T106" fmla="*/ 2147483647 w 120"/>
                    <a:gd name="T107" fmla="*/ 0 h 126"/>
                    <a:gd name="T108" fmla="*/ 2147483647 w 120"/>
                    <a:gd name="T109" fmla="*/ 0 h 126"/>
                    <a:gd name="T110" fmla="*/ 2147483647 w 120"/>
                    <a:gd name="T111" fmla="*/ 0 h 12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120"/>
                    <a:gd name="T169" fmla="*/ 0 h 126"/>
                    <a:gd name="T170" fmla="*/ 120 w 120"/>
                    <a:gd name="T171" fmla="*/ 126 h 12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120" h="126">
                      <a:moveTo>
                        <a:pt x="78" y="0"/>
                      </a:moveTo>
                      <a:lnTo>
                        <a:pt x="78" y="6"/>
                      </a:lnTo>
                      <a:lnTo>
                        <a:pt x="94" y="10"/>
                      </a:lnTo>
                      <a:lnTo>
                        <a:pt x="106" y="14"/>
                      </a:lnTo>
                      <a:lnTo>
                        <a:pt x="112" y="18"/>
                      </a:lnTo>
                      <a:lnTo>
                        <a:pt x="116" y="22"/>
                      </a:lnTo>
                      <a:lnTo>
                        <a:pt x="120" y="28"/>
                      </a:lnTo>
                      <a:lnTo>
                        <a:pt x="120" y="36"/>
                      </a:lnTo>
                      <a:lnTo>
                        <a:pt x="120" y="44"/>
                      </a:lnTo>
                      <a:lnTo>
                        <a:pt x="118" y="50"/>
                      </a:lnTo>
                      <a:lnTo>
                        <a:pt x="116" y="56"/>
                      </a:lnTo>
                      <a:lnTo>
                        <a:pt x="116" y="66"/>
                      </a:lnTo>
                      <a:lnTo>
                        <a:pt x="116" y="76"/>
                      </a:lnTo>
                      <a:lnTo>
                        <a:pt x="114" y="86"/>
                      </a:lnTo>
                      <a:lnTo>
                        <a:pt x="112" y="96"/>
                      </a:lnTo>
                      <a:lnTo>
                        <a:pt x="106" y="104"/>
                      </a:lnTo>
                      <a:lnTo>
                        <a:pt x="94" y="116"/>
                      </a:lnTo>
                      <a:lnTo>
                        <a:pt x="90" y="126"/>
                      </a:lnTo>
                      <a:lnTo>
                        <a:pt x="80" y="124"/>
                      </a:lnTo>
                      <a:lnTo>
                        <a:pt x="74" y="122"/>
                      </a:lnTo>
                      <a:lnTo>
                        <a:pt x="68" y="120"/>
                      </a:lnTo>
                      <a:lnTo>
                        <a:pt x="62" y="118"/>
                      </a:lnTo>
                      <a:lnTo>
                        <a:pt x="54" y="120"/>
                      </a:lnTo>
                      <a:lnTo>
                        <a:pt x="50" y="114"/>
                      </a:lnTo>
                      <a:lnTo>
                        <a:pt x="46" y="114"/>
                      </a:lnTo>
                      <a:lnTo>
                        <a:pt x="42" y="112"/>
                      </a:lnTo>
                      <a:lnTo>
                        <a:pt x="38" y="110"/>
                      </a:lnTo>
                      <a:lnTo>
                        <a:pt x="34" y="108"/>
                      </a:lnTo>
                      <a:lnTo>
                        <a:pt x="34" y="102"/>
                      </a:lnTo>
                      <a:lnTo>
                        <a:pt x="32" y="92"/>
                      </a:lnTo>
                      <a:lnTo>
                        <a:pt x="30" y="86"/>
                      </a:lnTo>
                      <a:lnTo>
                        <a:pt x="26" y="82"/>
                      </a:lnTo>
                      <a:lnTo>
                        <a:pt x="18" y="76"/>
                      </a:lnTo>
                      <a:lnTo>
                        <a:pt x="12" y="72"/>
                      </a:lnTo>
                      <a:lnTo>
                        <a:pt x="8" y="66"/>
                      </a:lnTo>
                      <a:lnTo>
                        <a:pt x="6" y="62"/>
                      </a:lnTo>
                      <a:lnTo>
                        <a:pt x="8" y="60"/>
                      </a:lnTo>
                      <a:lnTo>
                        <a:pt x="6" y="58"/>
                      </a:lnTo>
                      <a:lnTo>
                        <a:pt x="4" y="54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6" y="46"/>
                      </a:lnTo>
                      <a:lnTo>
                        <a:pt x="12" y="46"/>
                      </a:lnTo>
                      <a:lnTo>
                        <a:pt x="16" y="46"/>
                      </a:lnTo>
                      <a:lnTo>
                        <a:pt x="20" y="46"/>
                      </a:lnTo>
                      <a:lnTo>
                        <a:pt x="30" y="36"/>
                      </a:lnTo>
                      <a:lnTo>
                        <a:pt x="42" y="24"/>
                      </a:lnTo>
                      <a:lnTo>
                        <a:pt x="54" y="16"/>
                      </a:lnTo>
                      <a:lnTo>
                        <a:pt x="58" y="12"/>
                      </a:lnTo>
                      <a:lnTo>
                        <a:pt x="56" y="8"/>
                      </a:lnTo>
                      <a:lnTo>
                        <a:pt x="56" y="6"/>
                      </a:lnTo>
                      <a:lnTo>
                        <a:pt x="58" y="4"/>
                      </a:lnTo>
                      <a:lnTo>
                        <a:pt x="62" y="2"/>
                      </a:lnTo>
                      <a:lnTo>
                        <a:pt x="68" y="0"/>
                      </a:lnTo>
                      <a:lnTo>
                        <a:pt x="76" y="0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5" name="íŝḷidé">
                  <a:extLst>
                    <a:ext uri="{FF2B5EF4-FFF2-40B4-BE49-F238E27FC236}">
                      <a16:creationId xmlns:a16="http://schemas.microsoft.com/office/drawing/2014/main" id="{A7FBF308-C551-44A4-908C-8F9E0E336693}"/>
                    </a:ext>
                  </a:extLst>
                </p:cNvPr>
                <p:cNvSpPr/>
                <p:nvPr/>
              </p:nvSpPr>
              <p:spPr bwMode="auto">
                <a:xfrm>
                  <a:off x="5252694" y="4157692"/>
                  <a:ext cx="85388" cy="226972"/>
                </a:xfrm>
                <a:custGeom>
                  <a:avLst/>
                  <a:gdLst>
                    <a:gd name="T0" fmla="*/ 0 w 48"/>
                    <a:gd name="T1" fmla="*/ 2147483647 h 136"/>
                    <a:gd name="T2" fmla="*/ 2147483647 w 48"/>
                    <a:gd name="T3" fmla="*/ 2147483647 h 136"/>
                    <a:gd name="T4" fmla="*/ 2147483647 w 48"/>
                    <a:gd name="T5" fmla="*/ 2147483647 h 136"/>
                    <a:gd name="T6" fmla="*/ 2147483647 w 48"/>
                    <a:gd name="T7" fmla="*/ 2147483647 h 136"/>
                    <a:gd name="T8" fmla="*/ 2147483647 w 48"/>
                    <a:gd name="T9" fmla="*/ 2147483647 h 136"/>
                    <a:gd name="T10" fmla="*/ 2147483647 w 48"/>
                    <a:gd name="T11" fmla="*/ 2147483647 h 136"/>
                    <a:gd name="T12" fmla="*/ 2147483647 w 48"/>
                    <a:gd name="T13" fmla="*/ 2147483647 h 136"/>
                    <a:gd name="T14" fmla="*/ 2147483647 w 48"/>
                    <a:gd name="T15" fmla="*/ 2147483647 h 136"/>
                    <a:gd name="T16" fmla="*/ 2147483647 w 48"/>
                    <a:gd name="T17" fmla="*/ 2147483647 h 136"/>
                    <a:gd name="T18" fmla="*/ 2147483647 w 48"/>
                    <a:gd name="T19" fmla="*/ 2147483647 h 136"/>
                    <a:gd name="T20" fmla="*/ 2147483647 w 48"/>
                    <a:gd name="T21" fmla="*/ 2147483647 h 136"/>
                    <a:gd name="T22" fmla="*/ 2147483647 w 48"/>
                    <a:gd name="T23" fmla="*/ 2147483647 h 136"/>
                    <a:gd name="T24" fmla="*/ 2147483647 w 48"/>
                    <a:gd name="T25" fmla="*/ 2147483647 h 136"/>
                    <a:gd name="T26" fmla="*/ 2147483647 w 48"/>
                    <a:gd name="T27" fmla="*/ 2147483647 h 136"/>
                    <a:gd name="T28" fmla="*/ 2147483647 w 48"/>
                    <a:gd name="T29" fmla="*/ 2147483647 h 136"/>
                    <a:gd name="T30" fmla="*/ 2147483647 w 48"/>
                    <a:gd name="T31" fmla="*/ 2147483647 h 136"/>
                    <a:gd name="T32" fmla="*/ 2147483647 w 48"/>
                    <a:gd name="T33" fmla="*/ 2147483647 h 136"/>
                    <a:gd name="T34" fmla="*/ 2147483647 w 48"/>
                    <a:gd name="T35" fmla="*/ 2147483647 h 136"/>
                    <a:gd name="T36" fmla="*/ 2147483647 w 48"/>
                    <a:gd name="T37" fmla="*/ 2147483647 h 136"/>
                    <a:gd name="T38" fmla="*/ 2147483647 w 48"/>
                    <a:gd name="T39" fmla="*/ 2147483647 h 136"/>
                    <a:gd name="T40" fmla="*/ 2147483647 w 48"/>
                    <a:gd name="T41" fmla="*/ 2147483647 h 136"/>
                    <a:gd name="T42" fmla="*/ 2147483647 w 48"/>
                    <a:gd name="T43" fmla="*/ 2147483647 h 136"/>
                    <a:gd name="T44" fmla="*/ 2147483647 w 48"/>
                    <a:gd name="T45" fmla="*/ 2147483647 h 136"/>
                    <a:gd name="T46" fmla="*/ 2147483647 w 48"/>
                    <a:gd name="T47" fmla="*/ 2147483647 h 136"/>
                    <a:gd name="T48" fmla="*/ 2147483647 w 48"/>
                    <a:gd name="T49" fmla="*/ 2147483647 h 136"/>
                    <a:gd name="T50" fmla="*/ 2147483647 w 48"/>
                    <a:gd name="T51" fmla="*/ 2147483647 h 136"/>
                    <a:gd name="T52" fmla="*/ 2147483647 w 48"/>
                    <a:gd name="T53" fmla="*/ 2147483647 h 136"/>
                    <a:gd name="T54" fmla="*/ 2147483647 w 48"/>
                    <a:gd name="T55" fmla="*/ 2147483647 h 136"/>
                    <a:gd name="T56" fmla="*/ 2147483647 w 48"/>
                    <a:gd name="T57" fmla="*/ 2147483647 h 136"/>
                    <a:gd name="T58" fmla="*/ 2147483647 w 48"/>
                    <a:gd name="T59" fmla="*/ 2147483647 h 136"/>
                    <a:gd name="T60" fmla="*/ 2147483647 w 48"/>
                    <a:gd name="T61" fmla="*/ 2147483647 h 136"/>
                    <a:gd name="T62" fmla="*/ 2147483647 w 48"/>
                    <a:gd name="T63" fmla="*/ 2147483647 h 136"/>
                    <a:gd name="T64" fmla="*/ 2147483647 w 48"/>
                    <a:gd name="T65" fmla="*/ 0 h 136"/>
                    <a:gd name="T66" fmla="*/ 2147483647 w 48"/>
                    <a:gd name="T67" fmla="*/ 0 h 136"/>
                    <a:gd name="T68" fmla="*/ 2147483647 w 48"/>
                    <a:gd name="T69" fmla="*/ 2147483647 h 136"/>
                    <a:gd name="T70" fmla="*/ 2147483647 w 48"/>
                    <a:gd name="T71" fmla="*/ 2147483647 h 136"/>
                    <a:gd name="T72" fmla="*/ 2147483647 w 48"/>
                    <a:gd name="T73" fmla="*/ 2147483647 h 136"/>
                    <a:gd name="T74" fmla="*/ 2147483647 w 48"/>
                    <a:gd name="T75" fmla="*/ 2147483647 h 136"/>
                    <a:gd name="T76" fmla="*/ 2147483647 w 48"/>
                    <a:gd name="T77" fmla="*/ 2147483647 h 136"/>
                    <a:gd name="T78" fmla="*/ 2147483647 w 48"/>
                    <a:gd name="T79" fmla="*/ 2147483647 h 136"/>
                    <a:gd name="T80" fmla="*/ 2147483647 w 48"/>
                    <a:gd name="T81" fmla="*/ 2147483647 h 136"/>
                    <a:gd name="T82" fmla="*/ 2147483647 w 48"/>
                    <a:gd name="T83" fmla="*/ 2147483647 h 136"/>
                    <a:gd name="T84" fmla="*/ 2147483647 w 48"/>
                    <a:gd name="T85" fmla="*/ 2147483647 h 136"/>
                    <a:gd name="T86" fmla="*/ 2147483647 w 48"/>
                    <a:gd name="T87" fmla="*/ 2147483647 h 136"/>
                    <a:gd name="T88" fmla="*/ 0 w 48"/>
                    <a:gd name="T89" fmla="*/ 2147483647 h 136"/>
                    <a:gd name="T90" fmla="*/ 0 w 48"/>
                    <a:gd name="T91" fmla="*/ 2147483647 h 136"/>
                    <a:gd name="T92" fmla="*/ 0 w 48"/>
                    <a:gd name="T93" fmla="*/ 2147483647 h 136"/>
                    <a:gd name="T94" fmla="*/ 0 w 48"/>
                    <a:gd name="T95" fmla="*/ 2147483647 h 136"/>
                    <a:gd name="T96" fmla="*/ 0 w 48"/>
                    <a:gd name="T97" fmla="*/ 2147483647 h 1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48"/>
                    <a:gd name="T148" fmla="*/ 0 h 136"/>
                    <a:gd name="T149" fmla="*/ 48 w 48"/>
                    <a:gd name="T150" fmla="*/ 136 h 1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48" h="136">
                      <a:moveTo>
                        <a:pt x="0" y="82"/>
                      </a:moveTo>
                      <a:lnTo>
                        <a:pt x="6" y="82"/>
                      </a:lnTo>
                      <a:lnTo>
                        <a:pt x="8" y="88"/>
                      </a:lnTo>
                      <a:lnTo>
                        <a:pt x="12" y="90"/>
                      </a:lnTo>
                      <a:lnTo>
                        <a:pt x="18" y="90"/>
                      </a:lnTo>
                      <a:lnTo>
                        <a:pt x="26" y="90"/>
                      </a:lnTo>
                      <a:lnTo>
                        <a:pt x="26" y="100"/>
                      </a:lnTo>
                      <a:lnTo>
                        <a:pt x="24" y="108"/>
                      </a:lnTo>
                      <a:lnTo>
                        <a:pt x="22" y="118"/>
                      </a:lnTo>
                      <a:lnTo>
                        <a:pt x="24" y="126"/>
                      </a:lnTo>
                      <a:lnTo>
                        <a:pt x="28" y="128"/>
                      </a:lnTo>
                      <a:lnTo>
                        <a:pt x="32" y="132"/>
                      </a:lnTo>
                      <a:lnTo>
                        <a:pt x="34" y="136"/>
                      </a:lnTo>
                      <a:lnTo>
                        <a:pt x="34" y="128"/>
                      </a:lnTo>
                      <a:lnTo>
                        <a:pt x="36" y="126"/>
                      </a:lnTo>
                      <a:lnTo>
                        <a:pt x="38" y="124"/>
                      </a:lnTo>
                      <a:lnTo>
                        <a:pt x="42" y="120"/>
                      </a:lnTo>
                      <a:lnTo>
                        <a:pt x="44" y="118"/>
                      </a:lnTo>
                      <a:lnTo>
                        <a:pt x="46" y="112"/>
                      </a:lnTo>
                      <a:lnTo>
                        <a:pt x="48" y="106"/>
                      </a:lnTo>
                      <a:lnTo>
                        <a:pt x="48" y="98"/>
                      </a:lnTo>
                      <a:lnTo>
                        <a:pt x="48" y="92"/>
                      </a:lnTo>
                      <a:lnTo>
                        <a:pt x="44" y="86"/>
                      </a:lnTo>
                      <a:lnTo>
                        <a:pt x="36" y="74"/>
                      </a:lnTo>
                      <a:lnTo>
                        <a:pt x="30" y="66"/>
                      </a:lnTo>
                      <a:lnTo>
                        <a:pt x="28" y="60"/>
                      </a:lnTo>
                      <a:lnTo>
                        <a:pt x="26" y="54"/>
                      </a:lnTo>
                      <a:lnTo>
                        <a:pt x="28" y="46"/>
                      </a:lnTo>
                      <a:lnTo>
                        <a:pt x="30" y="38"/>
                      </a:lnTo>
                      <a:lnTo>
                        <a:pt x="30" y="12"/>
                      </a:lnTo>
                      <a:lnTo>
                        <a:pt x="28" y="10"/>
                      </a:lnTo>
                      <a:lnTo>
                        <a:pt x="26" y="6"/>
                      </a:lnTo>
                      <a:lnTo>
                        <a:pt x="24" y="0"/>
                      </a:lnTo>
                      <a:lnTo>
                        <a:pt x="8" y="0"/>
                      </a:lnTo>
                      <a:lnTo>
                        <a:pt x="10" y="8"/>
                      </a:lnTo>
                      <a:lnTo>
                        <a:pt x="14" y="18"/>
                      </a:lnTo>
                      <a:lnTo>
                        <a:pt x="12" y="20"/>
                      </a:lnTo>
                      <a:lnTo>
                        <a:pt x="10" y="24"/>
                      </a:lnTo>
                      <a:lnTo>
                        <a:pt x="6" y="28"/>
                      </a:lnTo>
                      <a:lnTo>
                        <a:pt x="6" y="34"/>
                      </a:lnTo>
                      <a:lnTo>
                        <a:pt x="6" y="44"/>
                      </a:lnTo>
                      <a:lnTo>
                        <a:pt x="8" y="50"/>
                      </a:lnTo>
                      <a:lnTo>
                        <a:pt x="4" y="56"/>
                      </a:lnTo>
                      <a:lnTo>
                        <a:pt x="2" y="62"/>
                      </a:lnTo>
                      <a:lnTo>
                        <a:pt x="0" y="68"/>
                      </a:lnTo>
                      <a:lnTo>
                        <a:pt x="0" y="74"/>
                      </a:lnTo>
                      <a:lnTo>
                        <a:pt x="0" y="76"/>
                      </a:lnTo>
                      <a:lnTo>
                        <a:pt x="0" y="80"/>
                      </a:lnTo>
                      <a:lnTo>
                        <a:pt x="0" y="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6" name="ï$lïdê">
                  <a:extLst>
                    <a:ext uri="{FF2B5EF4-FFF2-40B4-BE49-F238E27FC236}">
                      <a16:creationId xmlns:a16="http://schemas.microsoft.com/office/drawing/2014/main" id="{0C4F7B0B-7D65-4A12-B4E7-78E80880C643}"/>
                    </a:ext>
                  </a:extLst>
                </p:cNvPr>
                <p:cNvSpPr/>
                <p:nvPr/>
              </p:nvSpPr>
              <p:spPr bwMode="auto">
                <a:xfrm>
                  <a:off x="4952461" y="4114259"/>
                  <a:ext cx="325022" cy="302629"/>
                </a:xfrm>
                <a:custGeom>
                  <a:avLst/>
                  <a:gdLst>
                    <a:gd name="T0" fmla="*/ 2147483647 w 186"/>
                    <a:gd name="T1" fmla="*/ 2147483647 h 182"/>
                    <a:gd name="T2" fmla="*/ 2147483647 w 186"/>
                    <a:gd name="T3" fmla="*/ 2147483647 h 182"/>
                    <a:gd name="T4" fmla="*/ 2147483647 w 186"/>
                    <a:gd name="T5" fmla="*/ 2147483647 h 182"/>
                    <a:gd name="T6" fmla="*/ 2147483647 w 186"/>
                    <a:gd name="T7" fmla="*/ 2147483647 h 182"/>
                    <a:gd name="T8" fmla="*/ 2147483647 w 186"/>
                    <a:gd name="T9" fmla="*/ 2147483647 h 182"/>
                    <a:gd name="T10" fmla="*/ 2147483647 w 186"/>
                    <a:gd name="T11" fmla="*/ 2147483647 h 182"/>
                    <a:gd name="T12" fmla="*/ 2147483647 w 186"/>
                    <a:gd name="T13" fmla="*/ 2147483647 h 182"/>
                    <a:gd name="T14" fmla="*/ 2147483647 w 186"/>
                    <a:gd name="T15" fmla="*/ 2147483647 h 182"/>
                    <a:gd name="T16" fmla="*/ 2147483647 w 186"/>
                    <a:gd name="T17" fmla="*/ 2147483647 h 182"/>
                    <a:gd name="T18" fmla="*/ 2147483647 w 186"/>
                    <a:gd name="T19" fmla="*/ 2147483647 h 182"/>
                    <a:gd name="T20" fmla="*/ 2147483647 w 186"/>
                    <a:gd name="T21" fmla="*/ 2147483647 h 182"/>
                    <a:gd name="T22" fmla="*/ 2147483647 w 186"/>
                    <a:gd name="T23" fmla="*/ 2147483647 h 182"/>
                    <a:gd name="T24" fmla="*/ 2147483647 w 186"/>
                    <a:gd name="T25" fmla="*/ 2147483647 h 182"/>
                    <a:gd name="T26" fmla="*/ 2147483647 w 186"/>
                    <a:gd name="T27" fmla="*/ 2147483647 h 182"/>
                    <a:gd name="T28" fmla="*/ 2147483647 w 186"/>
                    <a:gd name="T29" fmla="*/ 2147483647 h 182"/>
                    <a:gd name="T30" fmla="*/ 2147483647 w 186"/>
                    <a:gd name="T31" fmla="*/ 2147483647 h 182"/>
                    <a:gd name="T32" fmla="*/ 2147483647 w 186"/>
                    <a:gd name="T33" fmla="*/ 2147483647 h 182"/>
                    <a:gd name="T34" fmla="*/ 2147483647 w 186"/>
                    <a:gd name="T35" fmla="*/ 0 h 182"/>
                    <a:gd name="T36" fmla="*/ 2147483647 w 186"/>
                    <a:gd name="T37" fmla="*/ 2147483647 h 182"/>
                    <a:gd name="T38" fmla="*/ 2147483647 w 186"/>
                    <a:gd name="T39" fmla="*/ 2147483647 h 182"/>
                    <a:gd name="T40" fmla="*/ 2147483647 w 186"/>
                    <a:gd name="T41" fmla="*/ 2147483647 h 182"/>
                    <a:gd name="T42" fmla="*/ 2147483647 w 186"/>
                    <a:gd name="T43" fmla="*/ 2147483647 h 182"/>
                    <a:gd name="T44" fmla="*/ 2147483647 w 186"/>
                    <a:gd name="T45" fmla="*/ 2147483647 h 182"/>
                    <a:gd name="T46" fmla="*/ 2147483647 w 186"/>
                    <a:gd name="T47" fmla="*/ 2147483647 h 182"/>
                    <a:gd name="T48" fmla="*/ 2147483647 w 186"/>
                    <a:gd name="T49" fmla="*/ 2147483647 h 182"/>
                    <a:gd name="T50" fmla="*/ 2147483647 w 186"/>
                    <a:gd name="T51" fmla="*/ 2147483647 h 182"/>
                    <a:gd name="T52" fmla="*/ 2147483647 w 186"/>
                    <a:gd name="T53" fmla="*/ 2147483647 h 182"/>
                    <a:gd name="T54" fmla="*/ 2147483647 w 186"/>
                    <a:gd name="T55" fmla="*/ 2147483647 h 182"/>
                    <a:gd name="T56" fmla="*/ 2147483647 w 186"/>
                    <a:gd name="T57" fmla="*/ 2147483647 h 182"/>
                    <a:gd name="T58" fmla="*/ 2147483647 w 186"/>
                    <a:gd name="T59" fmla="*/ 2147483647 h 182"/>
                    <a:gd name="T60" fmla="*/ 2147483647 w 186"/>
                    <a:gd name="T61" fmla="*/ 2147483647 h 182"/>
                    <a:gd name="T62" fmla="*/ 2147483647 w 186"/>
                    <a:gd name="T63" fmla="*/ 2147483647 h 182"/>
                    <a:gd name="T64" fmla="*/ 2147483647 w 186"/>
                    <a:gd name="T65" fmla="*/ 2147483647 h 182"/>
                    <a:gd name="T66" fmla="*/ 2147483647 w 186"/>
                    <a:gd name="T67" fmla="*/ 2147483647 h 182"/>
                    <a:gd name="T68" fmla="*/ 2147483647 w 186"/>
                    <a:gd name="T69" fmla="*/ 2147483647 h 182"/>
                    <a:gd name="T70" fmla="*/ 2147483647 w 186"/>
                    <a:gd name="T71" fmla="*/ 2147483647 h 182"/>
                    <a:gd name="T72" fmla="*/ 0 w 186"/>
                    <a:gd name="T73" fmla="*/ 2147483647 h 182"/>
                    <a:gd name="T74" fmla="*/ 2147483647 w 186"/>
                    <a:gd name="T75" fmla="*/ 2147483647 h 182"/>
                    <a:gd name="T76" fmla="*/ 2147483647 w 186"/>
                    <a:gd name="T77" fmla="*/ 2147483647 h 182"/>
                    <a:gd name="T78" fmla="*/ 2147483647 w 186"/>
                    <a:gd name="T79" fmla="*/ 2147483647 h 182"/>
                    <a:gd name="T80" fmla="*/ 2147483647 w 186"/>
                    <a:gd name="T81" fmla="*/ 2147483647 h 182"/>
                    <a:gd name="T82" fmla="*/ 2147483647 w 186"/>
                    <a:gd name="T83" fmla="*/ 2147483647 h 182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86"/>
                    <a:gd name="T127" fmla="*/ 0 h 182"/>
                    <a:gd name="T128" fmla="*/ 186 w 186"/>
                    <a:gd name="T129" fmla="*/ 182 h 182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86" h="182">
                      <a:moveTo>
                        <a:pt x="72" y="182"/>
                      </a:moveTo>
                      <a:lnTo>
                        <a:pt x="82" y="172"/>
                      </a:lnTo>
                      <a:lnTo>
                        <a:pt x="94" y="160"/>
                      </a:lnTo>
                      <a:lnTo>
                        <a:pt x="106" y="152"/>
                      </a:lnTo>
                      <a:lnTo>
                        <a:pt x="110" y="148"/>
                      </a:lnTo>
                      <a:lnTo>
                        <a:pt x="108" y="144"/>
                      </a:lnTo>
                      <a:lnTo>
                        <a:pt x="108" y="142"/>
                      </a:lnTo>
                      <a:lnTo>
                        <a:pt x="110" y="140"/>
                      </a:lnTo>
                      <a:lnTo>
                        <a:pt x="114" y="138"/>
                      </a:lnTo>
                      <a:lnTo>
                        <a:pt x="120" y="136"/>
                      </a:lnTo>
                      <a:lnTo>
                        <a:pt x="130" y="136"/>
                      </a:lnTo>
                      <a:lnTo>
                        <a:pt x="128" y="132"/>
                      </a:lnTo>
                      <a:lnTo>
                        <a:pt x="128" y="128"/>
                      </a:lnTo>
                      <a:lnTo>
                        <a:pt x="128" y="126"/>
                      </a:lnTo>
                      <a:lnTo>
                        <a:pt x="134" y="124"/>
                      </a:lnTo>
                      <a:lnTo>
                        <a:pt x="140" y="120"/>
                      </a:lnTo>
                      <a:lnTo>
                        <a:pt x="150" y="116"/>
                      </a:lnTo>
                      <a:lnTo>
                        <a:pt x="162" y="114"/>
                      </a:lnTo>
                      <a:lnTo>
                        <a:pt x="172" y="108"/>
                      </a:lnTo>
                      <a:lnTo>
                        <a:pt x="172" y="98"/>
                      </a:lnTo>
                      <a:lnTo>
                        <a:pt x="172" y="92"/>
                      </a:lnTo>
                      <a:lnTo>
                        <a:pt x="174" y="86"/>
                      </a:lnTo>
                      <a:lnTo>
                        <a:pt x="180" y="76"/>
                      </a:lnTo>
                      <a:lnTo>
                        <a:pt x="178" y="70"/>
                      </a:lnTo>
                      <a:lnTo>
                        <a:pt x="178" y="60"/>
                      </a:lnTo>
                      <a:lnTo>
                        <a:pt x="178" y="54"/>
                      </a:lnTo>
                      <a:lnTo>
                        <a:pt x="182" y="50"/>
                      </a:lnTo>
                      <a:lnTo>
                        <a:pt x="184" y="46"/>
                      </a:lnTo>
                      <a:lnTo>
                        <a:pt x="186" y="44"/>
                      </a:lnTo>
                      <a:lnTo>
                        <a:pt x="182" y="34"/>
                      </a:lnTo>
                      <a:lnTo>
                        <a:pt x="180" y="26"/>
                      </a:lnTo>
                      <a:lnTo>
                        <a:pt x="166" y="16"/>
                      </a:lnTo>
                      <a:lnTo>
                        <a:pt x="160" y="12"/>
                      </a:lnTo>
                      <a:lnTo>
                        <a:pt x="150" y="8"/>
                      </a:lnTo>
                      <a:lnTo>
                        <a:pt x="146" y="6"/>
                      </a:lnTo>
                      <a:lnTo>
                        <a:pt x="140" y="0"/>
                      </a:lnTo>
                      <a:lnTo>
                        <a:pt x="136" y="0"/>
                      </a:lnTo>
                      <a:lnTo>
                        <a:pt x="128" y="2"/>
                      </a:lnTo>
                      <a:lnTo>
                        <a:pt x="118" y="8"/>
                      </a:lnTo>
                      <a:lnTo>
                        <a:pt x="112" y="10"/>
                      </a:lnTo>
                      <a:lnTo>
                        <a:pt x="108" y="14"/>
                      </a:lnTo>
                      <a:lnTo>
                        <a:pt x="106" y="18"/>
                      </a:lnTo>
                      <a:lnTo>
                        <a:pt x="104" y="24"/>
                      </a:lnTo>
                      <a:lnTo>
                        <a:pt x="104" y="62"/>
                      </a:lnTo>
                      <a:lnTo>
                        <a:pt x="106" y="70"/>
                      </a:lnTo>
                      <a:lnTo>
                        <a:pt x="108" y="72"/>
                      </a:lnTo>
                      <a:lnTo>
                        <a:pt x="114" y="76"/>
                      </a:lnTo>
                      <a:lnTo>
                        <a:pt x="124" y="76"/>
                      </a:lnTo>
                      <a:lnTo>
                        <a:pt x="124" y="88"/>
                      </a:lnTo>
                      <a:lnTo>
                        <a:pt x="122" y="92"/>
                      </a:lnTo>
                      <a:lnTo>
                        <a:pt x="120" y="96"/>
                      </a:lnTo>
                      <a:lnTo>
                        <a:pt x="116" y="98"/>
                      </a:lnTo>
                      <a:lnTo>
                        <a:pt x="114" y="98"/>
                      </a:lnTo>
                      <a:lnTo>
                        <a:pt x="110" y="90"/>
                      </a:lnTo>
                      <a:lnTo>
                        <a:pt x="106" y="86"/>
                      </a:lnTo>
                      <a:lnTo>
                        <a:pt x="96" y="78"/>
                      </a:lnTo>
                      <a:lnTo>
                        <a:pt x="90" y="72"/>
                      </a:lnTo>
                      <a:lnTo>
                        <a:pt x="86" y="70"/>
                      </a:lnTo>
                      <a:lnTo>
                        <a:pt x="86" y="66"/>
                      </a:lnTo>
                      <a:lnTo>
                        <a:pt x="80" y="68"/>
                      </a:lnTo>
                      <a:lnTo>
                        <a:pt x="78" y="70"/>
                      </a:lnTo>
                      <a:lnTo>
                        <a:pt x="76" y="70"/>
                      </a:lnTo>
                      <a:lnTo>
                        <a:pt x="72" y="72"/>
                      </a:lnTo>
                      <a:lnTo>
                        <a:pt x="66" y="70"/>
                      </a:lnTo>
                      <a:lnTo>
                        <a:pt x="60" y="68"/>
                      </a:lnTo>
                      <a:lnTo>
                        <a:pt x="56" y="64"/>
                      </a:lnTo>
                      <a:lnTo>
                        <a:pt x="54" y="60"/>
                      </a:lnTo>
                      <a:lnTo>
                        <a:pt x="32" y="52"/>
                      </a:lnTo>
                      <a:lnTo>
                        <a:pt x="32" y="82"/>
                      </a:lnTo>
                      <a:lnTo>
                        <a:pt x="30" y="86"/>
                      </a:lnTo>
                      <a:lnTo>
                        <a:pt x="26" y="88"/>
                      </a:lnTo>
                      <a:lnTo>
                        <a:pt x="24" y="88"/>
                      </a:lnTo>
                      <a:lnTo>
                        <a:pt x="0" y="88"/>
                      </a:lnTo>
                      <a:lnTo>
                        <a:pt x="0" y="152"/>
                      </a:lnTo>
                      <a:lnTo>
                        <a:pt x="16" y="170"/>
                      </a:lnTo>
                      <a:lnTo>
                        <a:pt x="18" y="172"/>
                      </a:lnTo>
                      <a:lnTo>
                        <a:pt x="22" y="174"/>
                      </a:lnTo>
                      <a:lnTo>
                        <a:pt x="28" y="172"/>
                      </a:lnTo>
                      <a:lnTo>
                        <a:pt x="36" y="170"/>
                      </a:lnTo>
                      <a:lnTo>
                        <a:pt x="40" y="172"/>
                      </a:lnTo>
                      <a:lnTo>
                        <a:pt x="46" y="176"/>
                      </a:lnTo>
                      <a:lnTo>
                        <a:pt x="52" y="178"/>
                      </a:lnTo>
                      <a:lnTo>
                        <a:pt x="58" y="182"/>
                      </a:lnTo>
                      <a:lnTo>
                        <a:pt x="72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7" name="íŝḻîḍé">
                  <a:extLst>
                    <a:ext uri="{FF2B5EF4-FFF2-40B4-BE49-F238E27FC236}">
                      <a16:creationId xmlns:a16="http://schemas.microsoft.com/office/drawing/2014/main" id="{67FA20FB-24B5-4680-A70A-088B5F2BD0CA}"/>
                    </a:ext>
                  </a:extLst>
                </p:cNvPr>
                <p:cNvSpPr/>
                <p:nvPr/>
              </p:nvSpPr>
              <p:spPr bwMode="auto">
                <a:xfrm>
                  <a:off x="4666001" y="4047007"/>
                  <a:ext cx="342926" cy="365677"/>
                </a:xfrm>
                <a:custGeom>
                  <a:avLst/>
                  <a:gdLst>
                    <a:gd name="T0" fmla="*/ 2147483647 w 197"/>
                    <a:gd name="T1" fmla="*/ 2147483647 h 220"/>
                    <a:gd name="T2" fmla="*/ 2147483647 w 197"/>
                    <a:gd name="T3" fmla="*/ 2147483647 h 220"/>
                    <a:gd name="T4" fmla="*/ 2147483647 w 197"/>
                    <a:gd name="T5" fmla="*/ 2147483647 h 220"/>
                    <a:gd name="T6" fmla="*/ 2147483647 w 197"/>
                    <a:gd name="T7" fmla="*/ 2147483647 h 220"/>
                    <a:gd name="T8" fmla="*/ 2147483647 w 197"/>
                    <a:gd name="T9" fmla="*/ 2147483647 h 220"/>
                    <a:gd name="T10" fmla="*/ 2147483647 w 197"/>
                    <a:gd name="T11" fmla="*/ 2147483647 h 220"/>
                    <a:gd name="T12" fmla="*/ 0 w 197"/>
                    <a:gd name="T13" fmla="*/ 2147483647 h 220"/>
                    <a:gd name="T14" fmla="*/ 2147483647 w 197"/>
                    <a:gd name="T15" fmla="*/ 2147483647 h 220"/>
                    <a:gd name="T16" fmla="*/ 2147483647 w 197"/>
                    <a:gd name="T17" fmla="*/ 2147483647 h 220"/>
                    <a:gd name="T18" fmla="*/ 2147483647 w 197"/>
                    <a:gd name="T19" fmla="*/ 2147483647 h 220"/>
                    <a:gd name="T20" fmla="*/ 2147483647 w 197"/>
                    <a:gd name="T21" fmla="*/ 2147483647 h 220"/>
                    <a:gd name="T22" fmla="*/ 2147483647 w 197"/>
                    <a:gd name="T23" fmla="*/ 2147483647 h 220"/>
                    <a:gd name="T24" fmla="*/ 2147483647 w 197"/>
                    <a:gd name="T25" fmla="*/ 2147483647 h 220"/>
                    <a:gd name="T26" fmla="*/ 2147483647 w 197"/>
                    <a:gd name="T27" fmla="*/ 2147483647 h 220"/>
                    <a:gd name="T28" fmla="*/ 2147483647 w 197"/>
                    <a:gd name="T29" fmla="*/ 2147483647 h 220"/>
                    <a:gd name="T30" fmla="*/ 2147483647 w 197"/>
                    <a:gd name="T31" fmla="*/ 2147483647 h 220"/>
                    <a:gd name="T32" fmla="*/ 2147483647 w 197"/>
                    <a:gd name="T33" fmla="*/ 2147483647 h 220"/>
                    <a:gd name="T34" fmla="*/ 2147483647 w 197"/>
                    <a:gd name="T35" fmla="*/ 0 h 220"/>
                    <a:gd name="T36" fmla="*/ 2147483647 w 197"/>
                    <a:gd name="T37" fmla="*/ 2147483647 h 220"/>
                    <a:gd name="T38" fmla="*/ 2147483647 w 197"/>
                    <a:gd name="T39" fmla="*/ 2147483647 h 220"/>
                    <a:gd name="T40" fmla="*/ 2147483647 w 197"/>
                    <a:gd name="T41" fmla="*/ 2147483647 h 220"/>
                    <a:gd name="T42" fmla="*/ 2147483647 w 197"/>
                    <a:gd name="T43" fmla="*/ 2147483647 h 220"/>
                    <a:gd name="T44" fmla="*/ 2147483647 w 197"/>
                    <a:gd name="T45" fmla="*/ 2147483647 h 220"/>
                    <a:gd name="T46" fmla="*/ 2147483647 w 197"/>
                    <a:gd name="T47" fmla="*/ 2147483647 h 220"/>
                    <a:gd name="T48" fmla="*/ 2147483647 w 197"/>
                    <a:gd name="T49" fmla="*/ 2147483647 h 220"/>
                    <a:gd name="T50" fmla="*/ 2147483647 w 197"/>
                    <a:gd name="T51" fmla="*/ 2147483647 h 220"/>
                    <a:gd name="T52" fmla="*/ 2147483647 w 197"/>
                    <a:gd name="T53" fmla="*/ 2147483647 h 220"/>
                    <a:gd name="T54" fmla="*/ 2147483647 w 197"/>
                    <a:gd name="T55" fmla="*/ 2147483647 h 220"/>
                    <a:gd name="T56" fmla="*/ 2147483647 w 197"/>
                    <a:gd name="T57" fmla="*/ 2147483647 h 220"/>
                    <a:gd name="T58" fmla="*/ 2147483647 w 197"/>
                    <a:gd name="T59" fmla="*/ 2147483647 h 220"/>
                    <a:gd name="T60" fmla="*/ 2147483647 w 197"/>
                    <a:gd name="T61" fmla="*/ 2147483647 h 220"/>
                    <a:gd name="T62" fmla="*/ 2147483647 w 197"/>
                    <a:gd name="T63" fmla="*/ 2147483647 h 220"/>
                    <a:gd name="T64" fmla="*/ 2147483647 w 197"/>
                    <a:gd name="T65" fmla="*/ 2147483647 h 220"/>
                    <a:gd name="T66" fmla="*/ 2147483647 w 197"/>
                    <a:gd name="T67" fmla="*/ 2147483647 h 220"/>
                    <a:gd name="T68" fmla="*/ 2147483647 w 197"/>
                    <a:gd name="T69" fmla="*/ 2147483647 h 220"/>
                    <a:gd name="T70" fmla="*/ 2147483647 w 197"/>
                    <a:gd name="T71" fmla="*/ 2147483647 h 22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97"/>
                    <a:gd name="T109" fmla="*/ 0 h 220"/>
                    <a:gd name="T110" fmla="*/ 197 w 197"/>
                    <a:gd name="T111" fmla="*/ 220 h 220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97" h="220">
                      <a:moveTo>
                        <a:pt x="181" y="212"/>
                      </a:moveTo>
                      <a:lnTo>
                        <a:pt x="159" y="220"/>
                      </a:lnTo>
                      <a:lnTo>
                        <a:pt x="117" y="220"/>
                      </a:lnTo>
                      <a:lnTo>
                        <a:pt x="107" y="216"/>
                      </a:lnTo>
                      <a:lnTo>
                        <a:pt x="105" y="214"/>
                      </a:lnTo>
                      <a:lnTo>
                        <a:pt x="101" y="210"/>
                      </a:lnTo>
                      <a:lnTo>
                        <a:pt x="33" y="210"/>
                      </a:lnTo>
                      <a:lnTo>
                        <a:pt x="27" y="206"/>
                      </a:lnTo>
                      <a:lnTo>
                        <a:pt x="25" y="204"/>
                      </a:lnTo>
                      <a:lnTo>
                        <a:pt x="21" y="204"/>
                      </a:lnTo>
                      <a:lnTo>
                        <a:pt x="11" y="206"/>
                      </a:lnTo>
                      <a:lnTo>
                        <a:pt x="4" y="206"/>
                      </a:lnTo>
                      <a:lnTo>
                        <a:pt x="0" y="204"/>
                      </a:lnTo>
                      <a:lnTo>
                        <a:pt x="0" y="194"/>
                      </a:lnTo>
                      <a:lnTo>
                        <a:pt x="4" y="188"/>
                      </a:lnTo>
                      <a:lnTo>
                        <a:pt x="4" y="180"/>
                      </a:lnTo>
                      <a:lnTo>
                        <a:pt x="4" y="174"/>
                      </a:lnTo>
                      <a:lnTo>
                        <a:pt x="7" y="162"/>
                      </a:lnTo>
                      <a:lnTo>
                        <a:pt x="11" y="150"/>
                      </a:lnTo>
                      <a:lnTo>
                        <a:pt x="13" y="140"/>
                      </a:lnTo>
                      <a:lnTo>
                        <a:pt x="19" y="132"/>
                      </a:lnTo>
                      <a:lnTo>
                        <a:pt x="25" y="122"/>
                      </a:lnTo>
                      <a:lnTo>
                        <a:pt x="31" y="112"/>
                      </a:lnTo>
                      <a:lnTo>
                        <a:pt x="35" y="104"/>
                      </a:lnTo>
                      <a:lnTo>
                        <a:pt x="35" y="92"/>
                      </a:lnTo>
                      <a:lnTo>
                        <a:pt x="33" y="84"/>
                      </a:lnTo>
                      <a:lnTo>
                        <a:pt x="29" y="74"/>
                      </a:lnTo>
                      <a:lnTo>
                        <a:pt x="25" y="66"/>
                      </a:lnTo>
                      <a:lnTo>
                        <a:pt x="23" y="56"/>
                      </a:lnTo>
                      <a:lnTo>
                        <a:pt x="23" y="52"/>
                      </a:lnTo>
                      <a:lnTo>
                        <a:pt x="25" y="48"/>
                      </a:lnTo>
                      <a:lnTo>
                        <a:pt x="27" y="44"/>
                      </a:lnTo>
                      <a:lnTo>
                        <a:pt x="27" y="40"/>
                      </a:lnTo>
                      <a:lnTo>
                        <a:pt x="27" y="32"/>
                      </a:lnTo>
                      <a:lnTo>
                        <a:pt x="23" y="24"/>
                      </a:lnTo>
                      <a:lnTo>
                        <a:pt x="15" y="0"/>
                      </a:lnTo>
                      <a:lnTo>
                        <a:pt x="79" y="0"/>
                      </a:lnTo>
                      <a:lnTo>
                        <a:pt x="79" y="12"/>
                      </a:lnTo>
                      <a:lnTo>
                        <a:pt x="85" y="24"/>
                      </a:lnTo>
                      <a:lnTo>
                        <a:pt x="93" y="32"/>
                      </a:lnTo>
                      <a:lnTo>
                        <a:pt x="95" y="34"/>
                      </a:lnTo>
                      <a:lnTo>
                        <a:pt x="99" y="34"/>
                      </a:lnTo>
                      <a:lnTo>
                        <a:pt x="111" y="34"/>
                      </a:lnTo>
                      <a:lnTo>
                        <a:pt x="119" y="34"/>
                      </a:lnTo>
                      <a:lnTo>
                        <a:pt x="121" y="32"/>
                      </a:lnTo>
                      <a:lnTo>
                        <a:pt x="123" y="28"/>
                      </a:lnTo>
                      <a:lnTo>
                        <a:pt x="123" y="20"/>
                      </a:lnTo>
                      <a:lnTo>
                        <a:pt x="143" y="20"/>
                      </a:lnTo>
                      <a:lnTo>
                        <a:pt x="145" y="22"/>
                      </a:lnTo>
                      <a:lnTo>
                        <a:pt x="147" y="24"/>
                      </a:lnTo>
                      <a:lnTo>
                        <a:pt x="151" y="26"/>
                      </a:lnTo>
                      <a:lnTo>
                        <a:pt x="159" y="26"/>
                      </a:lnTo>
                      <a:lnTo>
                        <a:pt x="165" y="24"/>
                      </a:lnTo>
                      <a:lnTo>
                        <a:pt x="167" y="46"/>
                      </a:lnTo>
                      <a:lnTo>
                        <a:pt x="165" y="68"/>
                      </a:lnTo>
                      <a:lnTo>
                        <a:pt x="165" y="72"/>
                      </a:lnTo>
                      <a:lnTo>
                        <a:pt x="169" y="74"/>
                      </a:lnTo>
                      <a:lnTo>
                        <a:pt x="171" y="82"/>
                      </a:lnTo>
                      <a:lnTo>
                        <a:pt x="171" y="86"/>
                      </a:lnTo>
                      <a:lnTo>
                        <a:pt x="169" y="92"/>
                      </a:lnTo>
                      <a:lnTo>
                        <a:pt x="175" y="94"/>
                      </a:lnTo>
                      <a:lnTo>
                        <a:pt x="179" y="94"/>
                      </a:lnTo>
                      <a:lnTo>
                        <a:pt x="183" y="92"/>
                      </a:lnTo>
                      <a:lnTo>
                        <a:pt x="191" y="92"/>
                      </a:lnTo>
                      <a:lnTo>
                        <a:pt x="197" y="92"/>
                      </a:lnTo>
                      <a:lnTo>
                        <a:pt x="197" y="122"/>
                      </a:lnTo>
                      <a:lnTo>
                        <a:pt x="195" y="126"/>
                      </a:lnTo>
                      <a:lnTo>
                        <a:pt x="191" y="128"/>
                      </a:lnTo>
                      <a:lnTo>
                        <a:pt x="189" y="128"/>
                      </a:lnTo>
                      <a:lnTo>
                        <a:pt x="165" y="128"/>
                      </a:lnTo>
                      <a:lnTo>
                        <a:pt x="165" y="192"/>
                      </a:lnTo>
                      <a:lnTo>
                        <a:pt x="181" y="210"/>
                      </a:lnTo>
                      <a:lnTo>
                        <a:pt x="181" y="2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8" name="iSliḋê">
                  <a:extLst>
                    <a:ext uri="{FF2B5EF4-FFF2-40B4-BE49-F238E27FC236}">
                      <a16:creationId xmlns:a16="http://schemas.microsoft.com/office/drawing/2014/main" id="{34204A54-1599-4590-9798-5017E549CB8D}"/>
                    </a:ext>
                  </a:extLst>
                </p:cNvPr>
                <p:cNvSpPr/>
                <p:nvPr/>
              </p:nvSpPr>
              <p:spPr bwMode="auto">
                <a:xfrm>
                  <a:off x="4879469" y="4408481"/>
                  <a:ext cx="258916" cy="278810"/>
                </a:xfrm>
                <a:custGeom>
                  <a:avLst/>
                  <a:gdLst>
                    <a:gd name="T0" fmla="*/ 2147483647 w 148"/>
                    <a:gd name="T1" fmla="*/ 2147483647 h 168"/>
                    <a:gd name="T2" fmla="*/ 2147483647 w 148"/>
                    <a:gd name="T3" fmla="*/ 2147483647 h 168"/>
                    <a:gd name="T4" fmla="*/ 2147483647 w 148"/>
                    <a:gd name="T5" fmla="*/ 2147483647 h 168"/>
                    <a:gd name="T6" fmla="*/ 2147483647 w 148"/>
                    <a:gd name="T7" fmla="*/ 2147483647 h 168"/>
                    <a:gd name="T8" fmla="*/ 2147483647 w 148"/>
                    <a:gd name="T9" fmla="*/ 2147483647 h 168"/>
                    <a:gd name="T10" fmla="*/ 2147483647 w 148"/>
                    <a:gd name="T11" fmla="*/ 2147483647 h 168"/>
                    <a:gd name="T12" fmla="*/ 2147483647 w 148"/>
                    <a:gd name="T13" fmla="*/ 2147483647 h 168"/>
                    <a:gd name="T14" fmla="*/ 2147483647 w 148"/>
                    <a:gd name="T15" fmla="*/ 2147483647 h 168"/>
                    <a:gd name="T16" fmla="*/ 2147483647 w 148"/>
                    <a:gd name="T17" fmla="*/ 2147483647 h 168"/>
                    <a:gd name="T18" fmla="*/ 2147483647 w 148"/>
                    <a:gd name="T19" fmla="*/ 2147483647 h 168"/>
                    <a:gd name="T20" fmla="*/ 2147483647 w 148"/>
                    <a:gd name="T21" fmla="*/ 2147483647 h 168"/>
                    <a:gd name="T22" fmla="*/ 2147483647 w 148"/>
                    <a:gd name="T23" fmla="*/ 2147483647 h 168"/>
                    <a:gd name="T24" fmla="*/ 2147483647 w 148"/>
                    <a:gd name="T25" fmla="*/ 2147483647 h 168"/>
                    <a:gd name="T26" fmla="*/ 2147483647 w 148"/>
                    <a:gd name="T27" fmla="*/ 2147483647 h 168"/>
                    <a:gd name="T28" fmla="*/ 2147483647 w 148"/>
                    <a:gd name="T29" fmla="*/ 2147483647 h 168"/>
                    <a:gd name="T30" fmla="*/ 2147483647 w 148"/>
                    <a:gd name="T31" fmla="*/ 2147483647 h 168"/>
                    <a:gd name="T32" fmla="*/ 2147483647 w 148"/>
                    <a:gd name="T33" fmla="*/ 2147483647 h 168"/>
                    <a:gd name="T34" fmla="*/ 2147483647 w 148"/>
                    <a:gd name="T35" fmla="*/ 2147483647 h 168"/>
                    <a:gd name="T36" fmla="*/ 2147483647 w 148"/>
                    <a:gd name="T37" fmla="*/ 2147483647 h 168"/>
                    <a:gd name="T38" fmla="*/ 2147483647 w 148"/>
                    <a:gd name="T39" fmla="*/ 2147483647 h 168"/>
                    <a:gd name="T40" fmla="*/ 2147483647 w 148"/>
                    <a:gd name="T41" fmla="*/ 2147483647 h 168"/>
                    <a:gd name="T42" fmla="*/ 2147483647 w 148"/>
                    <a:gd name="T43" fmla="*/ 2147483647 h 168"/>
                    <a:gd name="T44" fmla="*/ 2147483647 w 148"/>
                    <a:gd name="T45" fmla="*/ 2147483647 h 168"/>
                    <a:gd name="T46" fmla="*/ 2147483647 w 148"/>
                    <a:gd name="T47" fmla="*/ 2147483647 h 168"/>
                    <a:gd name="T48" fmla="*/ 2147483647 w 148"/>
                    <a:gd name="T49" fmla="*/ 2147483647 h 168"/>
                    <a:gd name="T50" fmla="*/ 2147483647 w 148"/>
                    <a:gd name="T51" fmla="*/ 2147483647 h 168"/>
                    <a:gd name="T52" fmla="*/ 2147483647 w 148"/>
                    <a:gd name="T53" fmla="*/ 2147483647 h 168"/>
                    <a:gd name="T54" fmla="*/ 2147483647 w 148"/>
                    <a:gd name="T55" fmla="*/ 2147483647 h 168"/>
                    <a:gd name="T56" fmla="*/ 2147483647 w 148"/>
                    <a:gd name="T57" fmla="*/ 2147483647 h 168"/>
                    <a:gd name="T58" fmla="*/ 2147483647 w 148"/>
                    <a:gd name="T59" fmla="*/ 2147483647 h 168"/>
                    <a:gd name="T60" fmla="*/ 2147483647 w 148"/>
                    <a:gd name="T61" fmla="*/ 2147483647 h 168"/>
                    <a:gd name="T62" fmla="*/ 2147483647 w 148"/>
                    <a:gd name="T63" fmla="*/ 2147483647 h 168"/>
                    <a:gd name="T64" fmla="*/ 2147483647 w 148"/>
                    <a:gd name="T65" fmla="*/ 2147483647 h 168"/>
                    <a:gd name="T66" fmla="*/ 2147483647 w 148"/>
                    <a:gd name="T67" fmla="*/ 2147483647 h 168"/>
                    <a:gd name="T68" fmla="*/ 2147483647 w 148"/>
                    <a:gd name="T69" fmla="*/ 2147483647 h 168"/>
                    <a:gd name="T70" fmla="*/ 2147483647 w 148"/>
                    <a:gd name="T71" fmla="*/ 2147483647 h 168"/>
                    <a:gd name="T72" fmla="*/ 2147483647 w 148"/>
                    <a:gd name="T73" fmla="*/ 2147483647 h 168"/>
                    <a:gd name="T74" fmla="*/ 2147483647 w 148"/>
                    <a:gd name="T75" fmla="*/ 2147483647 h 168"/>
                    <a:gd name="T76" fmla="*/ 2147483647 w 148"/>
                    <a:gd name="T77" fmla="*/ 2147483647 h 168"/>
                    <a:gd name="T78" fmla="*/ 2147483647 w 148"/>
                    <a:gd name="T79" fmla="*/ 2147483647 h 168"/>
                    <a:gd name="T80" fmla="*/ 2147483647 w 148"/>
                    <a:gd name="T81" fmla="*/ 2147483647 h 168"/>
                    <a:gd name="T82" fmla="*/ 2147483647 w 148"/>
                    <a:gd name="T83" fmla="*/ 2147483647 h 168"/>
                    <a:gd name="T84" fmla="*/ 2147483647 w 148"/>
                    <a:gd name="T85" fmla="*/ 2147483647 h 168"/>
                    <a:gd name="T86" fmla="*/ 2147483647 w 148"/>
                    <a:gd name="T87" fmla="*/ 2147483647 h 168"/>
                    <a:gd name="T88" fmla="*/ 2147483647 w 148"/>
                    <a:gd name="T89" fmla="*/ 2147483647 h 168"/>
                    <a:gd name="T90" fmla="*/ 0 w 148"/>
                    <a:gd name="T91" fmla="*/ 2147483647 h 168"/>
                    <a:gd name="T92" fmla="*/ 0 w 148"/>
                    <a:gd name="T93" fmla="*/ 2147483647 h 168"/>
                    <a:gd name="T94" fmla="*/ 2147483647 w 148"/>
                    <a:gd name="T95" fmla="*/ 2147483647 h 168"/>
                    <a:gd name="T96" fmla="*/ 2147483647 w 148"/>
                    <a:gd name="T97" fmla="*/ 2147483647 h 168"/>
                    <a:gd name="T98" fmla="*/ 2147483647 w 148"/>
                    <a:gd name="T99" fmla="*/ 2147483647 h 168"/>
                    <a:gd name="T100" fmla="*/ 2147483647 w 148"/>
                    <a:gd name="T101" fmla="*/ 2147483647 h 168"/>
                    <a:gd name="T102" fmla="*/ 2147483647 w 148"/>
                    <a:gd name="T103" fmla="*/ 2147483647 h 168"/>
                    <a:gd name="T104" fmla="*/ 2147483647 w 148"/>
                    <a:gd name="T105" fmla="*/ 2147483647 h 168"/>
                    <a:gd name="T106" fmla="*/ 2147483647 w 148"/>
                    <a:gd name="T107" fmla="*/ 2147483647 h 168"/>
                    <a:gd name="T108" fmla="*/ 2147483647 w 148"/>
                    <a:gd name="T109" fmla="*/ 0 h 168"/>
                    <a:gd name="T110" fmla="*/ 2147483647 w 148"/>
                    <a:gd name="T111" fmla="*/ 0 h 168"/>
                    <a:gd name="T112" fmla="*/ 2147483647 w 148"/>
                    <a:gd name="T113" fmla="*/ 2147483647 h 168"/>
                    <a:gd name="T114" fmla="*/ 2147483647 w 148"/>
                    <a:gd name="T115" fmla="*/ 2147483647 h 16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48"/>
                    <a:gd name="T175" fmla="*/ 0 h 168"/>
                    <a:gd name="T176" fmla="*/ 148 w 148"/>
                    <a:gd name="T177" fmla="*/ 168 h 168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48" h="168">
                      <a:moveTo>
                        <a:pt x="94" y="8"/>
                      </a:moveTo>
                      <a:lnTo>
                        <a:pt x="98" y="14"/>
                      </a:lnTo>
                      <a:lnTo>
                        <a:pt x="100" y="18"/>
                      </a:lnTo>
                      <a:lnTo>
                        <a:pt x="102" y="20"/>
                      </a:lnTo>
                      <a:lnTo>
                        <a:pt x="100" y="22"/>
                      </a:lnTo>
                      <a:lnTo>
                        <a:pt x="102" y="26"/>
                      </a:lnTo>
                      <a:lnTo>
                        <a:pt x="106" y="32"/>
                      </a:lnTo>
                      <a:lnTo>
                        <a:pt x="112" y="36"/>
                      </a:lnTo>
                      <a:lnTo>
                        <a:pt x="120" y="42"/>
                      </a:lnTo>
                      <a:lnTo>
                        <a:pt x="124" y="46"/>
                      </a:lnTo>
                      <a:lnTo>
                        <a:pt x="126" y="52"/>
                      </a:lnTo>
                      <a:lnTo>
                        <a:pt x="128" y="62"/>
                      </a:lnTo>
                      <a:lnTo>
                        <a:pt x="128" y="68"/>
                      </a:lnTo>
                      <a:lnTo>
                        <a:pt x="132" y="70"/>
                      </a:lnTo>
                      <a:lnTo>
                        <a:pt x="136" y="72"/>
                      </a:lnTo>
                      <a:lnTo>
                        <a:pt x="140" y="74"/>
                      </a:lnTo>
                      <a:lnTo>
                        <a:pt x="144" y="74"/>
                      </a:lnTo>
                      <a:lnTo>
                        <a:pt x="148" y="80"/>
                      </a:lnTo>
                      <a:lnTo>
                        <a:pt x="140" y="84"/>
                      </a:lnTo>
                      <a:lnTo>
                        <a:pt x="134" y="88"/>
                      </a:lnTo>
                      <a:lnTo>
                        <a:pt x="126" y="100"/>
                      </a:lnTo>
                      <a:lnTo>
                        <a:pt x="116" y="112"/>
                      </a:lnTo>
                      <a:lnTo>
                        <a:pt x="106" y="122"/>
                      </a:lnTo>
                      <a:lnTo>
                        <a:pt x="104" y="124"/>
                      </a:lnTo>
                      <a:lnTo>
                        <a:pt x="100" y="126"/>
                      </a:lnTo>
                      <a:lnTo>
                        <a:pt x="98" y="128"/>
                      </a:lnTo>
                      <a:lnTo>
                        <a:pt x="94" y="132"/>
                      </a:lnTo>
                      <a:lnTo>
                        <a:pt x="92" y="138"/>
                      </a:lnTo>
                      <a:lnTo>
                        <a:pt x="88" y="142"/>
                      </a:lnTo>
                      <a:lnTo>
                        <a:pt x="84" y="146"/>
                      </a:lnTo>
                      <a:lnTo>
                        <a:pt x="78" y="148"/>
                      </a:lnTo>
                      <a:lnTo>
                        <a:pt x="72" y="146"/>
                      </a:lnTo>
                      <a:lnTo>
                        <a:pt x="68" y="142"/>
                      </a:lnTo>
                      <a:lnTo>
                        <a:pt x="62" y="140"/>
                      </a:lnTo>
                      <a:lnTo>
                        <a:pt x="56" y="138"/>
                      </a:lnTo>
                      <a:lnTo>
                        <a:pt x="52" y="142"/>
                      </a:lnTo>
                      <a:lnTo>
                        <a:pt x="44" y="150"/>
                      </a:lnTo>
                      <a:lnTo>
                        <a:pt x="36" y="162"/>
                      </a:lnTo>
                      <a:lnTo>
                        <a:pt x="28" y="168"/>
                      </a:lnTo>
                      <a:lnTo>
                        <a:pt x="12" y="168"/>
                      </a:lnTo>
                      <a:lnTo>
                        <a:pt x="14" y="160"/>
                      </a:lnTo>
                      <a:lnTo>
                        <a:pt x="16" y="152"/>
                      </a:lnTo>
                      <a:lnTo>
                        <a:pt x="16" y="146"/>
                      </a:lnTo>
                      <a:lnTo>
                        <a:pt x="14" y="142"/>
                      </a:lnTo>
                      <a:lnTo>
                        <a:pt x="6" y="134"/>
                      </a:lnTo>
                      <a:lnTo>
                        <a:pt x="0" y="132"/>
                      </a:lnTo>
                      <a:lnTo>
                        <a:pt x="0" y="78"/>
                      </a:lnTo>
                      <a:lnTo>
                        <a:pt x="20" y="78"/>
                      </a:lnTo>
                      <a:lnTo>
                        <a:pt x="20" y="10"/>
                      </a:lnTo>
                      <a:lnTo>
                        <a:pt x="42" y="8"/>
                      </a:lnTo>
                      <a:lnTo>
                        <a:pt x="60" y="6"/>
                      </a:lnTo>
                      <a:lnTo>
                        <a:pt x="64" y="12"/>
                      </a:lnTo>
                      <a:lnTo>
                        <a:pt x="78" y="6"/>
                      </a:lnTo>
                      <a:lnTo>
                        <a:pt x="82" y="2"/>
                      </a:lnTo>
                      <a:lnTo>
                        <a:pt x="88" y="0"/>
                      </a:lnTo>
                      <a:lnTo>
                        <a:pt x="92" y="0"/>
                      </a:lnTo>
                      <a:lnTo>
                        <a:pt x="94" y="2"/>
                      </a:lnTo>
                      <a:lnTo>
                        <a:pt x="94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49" name="íşļíḓe">
                  <a:extLst>
                    <a:ext uri="{FF2B5EF4-FFF2-40B4-BE49-F238E27FC236}">
                      <a16:creationId xmlns:a16="http://schemas.microsoft.com/office/drawing/2014/main" id="{935EBD64-B119-4C53-8867-BE0BB1383FBD}"/>
                    </a:ext>
                  </a:extLst>
                </p:cNvPr>
                <p:cNvSpPr/>
                <p:nvPr/>
              </p:nvSpPr>
              <p:spPr bwMode="auto">
                <a:xfrm>
                  <a:off x="3875479" y="3359088"/>
                  <a:ext cx="141853" cy="138705"/>
                </a:xfrm>
                <a:custGeom>
                  <a:avLst/>
                  <a:gdLst>
                    <a:gd name="T0" fmla="*/ 2147483647 w 82"/>
                    <a:gd name="T1" fmla="*/ 2147483647 h 82"/>
                    <a:gd name="T2" fmla="*/ 2147483647 w 82"/>
                    <a:gd name="T3" fmla="*/ 2147483647 h 82"/>
                    <a:gd name="T4" fmla="*/ 2147483647 w 82"/>
                    <a:gd name="T5" fmla="*/ 2147483647 h 82"/>
                    <a:gd name="T6" fmla="*/ 2147483647 w 82"/>
                    <a:gd name="T7" fmla="*/ 2147483647 h 82"/>
                    <a:gd name="T8" fmla="*/ 2147483647 w 82"/>
                    <a:gd name="T9" fmla="*/ 2147483647 h 82"/>
                    <a:gd name="T10" fmla="*/ 2147483647 w 82"/>
                    <a:gd name="T11" fmla="*/ 2147483647 h 82"/>
                    <a:gd name="T12" fmla="*/ 2147483647 w 82"/>
                    <a:gd name="T13" fmla="*/ 2147483647 h 82"/>
                    <a:gd name="T14" fmla="*/ 2147483647 w 82"/>
                    <a:gd name="T15" fmla="*/ 2147483647 h 82"/>
                    <a:gd name="T16" fmla="*/ 2147483647 w 82"/>
                    <a:gd name="T17" fmla="*/ 2147483647 h 82"/>
                    <a:gd name="T18" fmla="*/ 2147483647 w 82"/>
                    <a:gd name="T19" fmla="*/ 2147483647 h 82"/>
                    <a:gd name="T20" fmla="*/ 2147483647 w 82"/>
                    <a:gd name="T21" fmla="*/ 2147483647 h 82"/>
                    <a:gd name="T22" fmla="*/ 2147483647 w 82"/>
                    <a:gd name="T23" fmla="*/ 2147483647 h 82"/>
                    <a:gd name="T24" fmla="*/ 2147483647 w 82"/>
                    <a:gd name="T25" fmla="*/ 2147483647 h 82"/>
                    <a:gd name="T26" fmla="*/ 2147483647 w 82"/>
                    <a:gd name="T27" fmla="*/ 2147483647 h 82"/>
                    <a:gd name="T28" fmla="*/ 2147483647 w 82"/>
                    <a:gd name="T29" fmla="*/ 2147483647 h 82"/>
                    <a:gd name="T30" fmla="*/ 2147483647 w 82"/>
                    <a:gd name="T31" fmla="*/ 2147483647 h 82"/>
                    <a:gd name="T32" fmla="*/ 2147483647 w 82"/>
                    <a:gd name="T33" fmla="*/ 2147483647 h 82"/>
                    <a:gd name="T34" fmla="*/ 2147483647 w 82"/>
                    <a:gd name="T35" fmla="*/ 2147483647 h 82"/>
                    <a:gd name="T36" fmla="*/ 2147483647 w 82"/>
                    <a:gd name="T37" fmla="*/ 2147483647 h 82"/>
                    <a:gd name="T38" fmla="*/ 2147483647 w 82"/>
                    <a:gd name="T39" fmla="*/ 2147483647 h 82"/>
                    <a:gd name="T40" fmla="*/ 2147483647 w 82"/>
                    <a:gd name="T41" fmla="*/ 2147483647 h 82"/>
                    <a:gd name="T42" fmla="*/ 2147483647 w 82"/>
                    <a:gd name="T43" fmla="*/ 2147483647 h 82"/>
                    <a:gd name="T44" fmla="*/ 2147483647 w 82"/>
                    <a:gd name="T45" fmla="*/ 2147483647 h 82"/>
                    <a:gd name="T46" fmla="*/ 2147483647 w 82"/>
                    <a:gd name="T47" fmla="*/ 2147483647 h 82"/>
                    <a:gd name="T48" fmla="*/ 0 w 82"/>
                    <a:gd name="T49" fmla="*/ 2147483647 h 82"/>
                    <a:gd name="T50" fmla="*/ 2147483647 w 82"/>
                    <a:gd name="T51" fmla="*/ 2147483647 h 82"/>
                    <a:gd name="T52" fmla="*/ 2147483647 w 82"/>
                    <a:gd name="T53" fmla="*/ 2147483647 h 82"/>
                    <a:gd name="T54" fmla="*/ 2147483647 w 82"/>
                    <a:gd name="T55" fmla="*/ 2147483647 h 82"/>
                    <a:gd name="T56" fmla="*/ 2147483647 w 82"/>
                    <a:gd name="T57" fmla="*/ 2147483647 h 82"/>
                    <a:gd name="T58" fmla="*/ 2147483647 w 82"/>
                    <a:gd name="T59" fmla="*/ 2147483647 h 82"/>
                    <a:gd name="T60" fmla="*/ 2147483647 w 82"/>
                    <a:gd name="T61" fmla="*/ 2147483647 h 82"/>
                    <a:gd name="T62" fmla="*/ 2147483647 w 82"/>
                    <a:gd name="T63" fmla="*/ 2147483647 h 82"/>
                    <a:gd name="T64" fmla="*/ 2147483647 w 82"/>
                    <a:gd name="T65" fmla="*/ 0 h 82"/>
                    <a:gd name="T66" fmla="*/ 2147483647 w 82"/>
                    <a:gd name="T67" fmla="*/ 0 h 82"/>
                    <a:gd name="T68" fmla="*/ 2147483647 w 82"/>
                    <a:gd name="T69" fmla="*/ 2147483647 h 82"/>
                    <a:gd name="T70" fmla="*/ 2147483647 w 82"/>
                    <a:gd name="T71" fmla="*/ 2147483647 h 82"/>
                    <a:gd name="T72" fmla="*/ 2147483647 w 82"/>
                    <a:gd name="T73" fmla="*/ 2147483647 h 82"/>
                    <a:gd name="T74" fmla="*/ 2147483647 w 82"/>
                    <a:gd name="T75" fmla="*/ 2147483647 h 82"/>
                    <a:gd name="T76" fmla="*/ 2147483647 w 82"/>
                    <a:gd name="T77" fmla="*/ 2147483647 h 82"/>
                    <a:gd name="T78" fmla="*/ 2147483647 w 82"/>
                    <a:gd name="T79" fmla="*/ 2147483647 h 82"/>
                    <a:gd name="T80" fmla="*/ 2147483647 w 82"/>
                    <a:gd name="T81" fmla="*/ 2147483647 h 82"/>
                    <a:gd name="T82" fmla="*/ 2147483647 w 82"/>
                    <a:gd name="T83" fmla="*/ 2147483647 h 82"/>
                    <a:gd name="T84" fmla="*/ 2147483647 w 82"/>
                    <a:gd name="T85" fmla="*/ 2147483647 h 82"/>
                    <a:gd name="T86" fmla="*/ 2147483647 w 82"/>
                    <a:gd name="T87" fmla="*/ 2147483647 h 82"/>
                    <a:gd name="T88" fmla="*/ 2147483647 w 82"/>
                    <a:gd name="T89" fmla="*/ 2147483647 h 82"/>
                    <a:gd name="T90" fmla="*/ 2147483647 w 82"/>
                    <a:gd name="T91" fmla="*/ 2147483647 h 82"/>
                    <a:gd name="T92" fmla="*/ 2147483647 w 82"/>
                    <a:gd name="T93" fmla="*/ 2147483647 h 82"/>
                    <a:gd name="T94" fmla="*/ 2147483647 w 82"/>
                    <a:gd name="T95" fmla="*/ 2147483647 h 82"/>
                    <a:gd name="T96" fmla="*/ 2147483647 w 82"/>
                    <a:gd name="T97" fmla="*/ 2147483647 h 82"/>
                    <a:gd name="T98" fmla="*/ 2147483647 w 82"/>
                    <a:gd name="T99" fmla="*/ 2147483647 h 82"/>
                    <a:gd name="T100" fmla="*/ 2147483647 w 82"/>
                    <a:gd name="T101" fmla="*/ 2147483647 h 82"/>
                    <a:gd name="T102" fmla="*/ 2147483647 w 82"/>
                    <a:gd name="T103" fmla="*/ 2147483647 h 82"/>
                    <a:gd name="T104" fmla="*/ 2147483647 w 82"/>
                    <a:gd name="T105" fmla="*/ 2147483647 h 82"/>
                    <a:gd name="T106" fmla="*/ 2147483647 w 82"/>
                    <a:gd name="T107" fmla="*/ 2147483647 h 82"/>
                    <a:gd name="T108" fmla="*/ 2147483647 w 82"/>
                    <a:gd name="T109" fmla="*/ 2147483647 h 82"/>
                    <a:gd name="T110" fmla="*/ 2147483647 w 82"/>
                    <a:gd name="T111" fmla="*/ 2147483647 h 82"/>
                    <a:gd name="T112" fmla="*/ 2147483647 w 82"/>
                    <a:gd name="T113" fmla="*/ 2147483647 h 8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82"/>
                    <a:gd name="T172" fmla="*/ 0 h 82"/>
                    <a:gd name="T173" fmla="*/ 82 w 82"/>
                    <a:gd name="T174" fmla="*/ 82 h 8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82" h="82">
                      <a:moveTo>
                        <a:pt x="6" y="78"/>
                      </a:moveTo>
                      <a:lnTo>
                        <a:pt x="4" y="74"/>
                      </a:lnTo>
                      <a:lnTo>
                        <a:pt x="4" y="68"/>
                      </a:lnTo>
                      <a:lnTo>
                        <a:pt x="4" y="62"/>
                      </a:lnTo>
                      <a:lnTo>
                        <a:pt x="16" y="62"/>
                      </a:lnTo>
                      <a:lnTo>
                        <a:pt x="28" y="60"/>
                      </a:lnTo>
                      <a:lnTo>
                        <a:pt x="28" y="58"/>
                      </a:lnTo>
                      <a:lnTo>
                        <a:pt x="34" y="60"/>
                      </a:lnTo>
                      <a:lnTo>
                        <a:pt x="42" y="62"/>
                      </a:lnTo>
                      <a:lnTo>
                        <a:pt x="46" y="60"/>
                      </a:lnTo>
                      <a:lnTo>
                        <a:pt x="50" y="58"/>
                      </a:lnTo>
                      <a:lnTo>
                        <a:pt x="38" y="56"/>
                      </a:lnTo>
                      <a:lnTo>
                        <a:pt x="32" y="54"/>
                      </a:lnTo>
                      <a:lnTo>
                        <a:pt x="30" y="50"/>
                      </a:lnTo>
                      <a:lnTo>
                        <a:pt x="26" y="52"/>
                      </a:lnTo>
                      <a:lnTo>
                        <a:pt x="24" y="54"/>
                      </a:lnTo>
                      <a:lnTo>
                        <a:pt x="22" y="56"/>
                      </a:lnTo>
                      <a:lnTo>
                        <a:pt x="18" y="58"/>
                      </a:lnTo>
                      <a:lnTo>
                        <a:pt x="6" y="56"/>
                      </a:lnTo>
                      <a:lnTo>
                        <a:pt x="6" y="52"/>
                      </a:lnTo>
                      <a:lnTo>
                        <a:pt x="8" y="46"/>
                      </a:lnTo>
                      <a:lnTo>
                        <a:pt x="6" y="40"/>
                      </a:lnTo>
                      <a:lnTo>
                        <a:pt x="4" y="36"/>
                      </a:lnTo>
                      <a:lnTo>
                        <a:pt x="2" y="32"/>
                      </a:lnTo>
                      <a:lnTo>
                        <a:pt x="0" y="30"/>
                      </a:lnTo>
                      <a:lnTo>
                        <a:pt x="2" y="24"/>
                      </a:lnTo>
                      <a:lnTo>
                        <a:pt x="4" y="16"/>
                      </a:lnTo>
                      <a:lnTo>
                        <a:pt x="10" y="4"/>
                      </a:lnTo>
                      <a:lnTo>
                        <a:pt x="14" y="4"/>
                      </a:lnTo>
                      <a:lnTo>
                        <a:pt x="16" y="4"/>
                      </a:lnTo>
                      <a:lnTo>
                        <a:pt x="20" y="4"/>
                      </a:lnTo>
                      <a:lnTo>
                        <a:pt x="22" y="2"/>
                      </a:lnTo>
                      <a:lnTo>
                        <a:pt x="26" y="0"/>
                      </a:lnTo>
                      <a:lnTo>
                        <a:pt x="30" y="0"/>
                      </a:lnTo>
                      <a:lnTo>
                        <a:pt x="38" y="2"/>
                      </a:lnTo>
                      <a:lnTo>
                        <a:pt x="46" y="6"/>
                      </a:lnTo>
                      <a:lnTo>
                        <a:pt x="52" y="8"/>
                      </a:lnTo>
                      <a:lnTo>
                        <a:pt x="54" y="14"/>
                      </a:lnTo>
                      <a:lnTo>
                        <a:pt x="64" y="28"/>
                      </a:lnTo>
                      <a:lnTo>
                        <a:pt x="68" y="32"/>
                      </a:lnTo>
                      <a:lnTo>
                        <a:pt x="74" y="36"/>
                      </a:lnTo>
                      <a:lnTo>
                        <a:pt x="72" y="36"/>
                      </a:lnTo>
                      <a:lnTo>
                        <a:pt x="76" y="48"/>
                      </a:lnTo>
                      <a:lnTo>
                        <a:pt x="80" y="58"/>
                      </a:lnTo>
                      <a:lnTo>
                        <a:pt x="82" y="66"/>
                      </a:lnTo>
                      <a:lnTo>
                        <a:pt x="82" y="72"/>
                      </a:lnTo>
                      <a:lnTo>
                        <a:pt x="82" y="80"/>
                      </a:lnTo>
                      <a:lnTo>
                        <a:pt x="80" y="80"/>
                      </a:lnTo>
                      <a:lnTo>
                        <a:pt x="74" y="82"/>
                      </a:lnTo>
                      <a:lnTo>
                        <a:pt x="68" y="80"/>
                      </a:lnTo>
                      <a:lnTo>
                        <a:pt x="62" y="78"/>
                      </a:lnTo>
                      <a:lnTo>
                        <a:pt x="56" y="76"/>
                      </a:lnTo>
                      <a:lnTo>
                        <a:pt x="50" y="74"/>
                      </a:lnTo>
                      <a:lnTo>
                        <a:pt x="38" y="74"/>
                      </a:lnTo>
                      <a:lnTo>
                        <a:pt x="26" y="76"/>
                      </a:lnTo>
                      <a:lnTo>
                        <a:pt x="18" y="78"/>
                      </a:ln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0" name="ïS1îďê">
                  <a:extLst>
                    <a:ext uri="{FF2B5EF4-FFF2-40B4-BE49-F238E27FC236}">
                      <a16:creationId xmlns:a16="http://schemas.microsoft.com/office/drawing/2014/main" id="{AA9DF459-6E4B-4A75-A7DA-76CC222BEF7F}"/>
                    </a:ext>
                  </a:extLst>
                </p:cNvPr>
                <p:cNvSpPr/>
                <p:nvPr/>
              </p:nvSpPr>
              <p:spPr bwMode="auto">
                <a:xfrm>
                  <a:off x="3885119" y="3483783"/>
                  <a:ext cx="78501" cy="39230"/>
                </a:xfrm>
                <a:custGeom>
                  <a:avLst/>
                  <a:gdLst>
                    <a:gd name="T0" fmla="*/ 0 w 44"/>
                    <a:gd name="T1" fmla="*/ 2147483647 h 24"/>
                    <a:gd name="T2" fmla="*/ 2147483647 w 44"/>
                    <a:gd name="T3" fmla="*/ 2147483647 h 24"/>
                    <a:gd name="T4" fmla="*/ 2147483647 w 44"/>
                    <a:gd name="T5" fmla="*/ 2147483647 h 24"/>
                    <a:gd name="T6" fmla="*/ 2147483647 w 44"/>
                    <a:gd name="T7" fmla="*/ 0 h 24"/>
                    <a:gd name="T8" fmla="*/ 2147483647 w 44"/>
                    <a:gd name="T9" fmla="*/ 0 h 24"/>
                    <a:gd name="T10" fmla="*/ 2147483647 w 44"/>
                    <a:gd name="T11" fmla="*/ 2147483647 h 24"/>
                    <a:gd name="T12" fmla="*/ 2147483647 w 44"/>
                    <a:gd name="T13" fmla="*/ 2147483647 h 24"/>
                    <a:gd name="T14" fmla="*/ 2147483647 w 44"/>
                    <a:gd name="T15" fmla="*/ 2147483647 h 24"/>
                    <a:gd name="T16" fmla="*/ 2147483647 w 44"/>
                    <a:gd name="T17" fmla="*/ 2147483647 h 24"/>
                    <a:gd name="T18" fmla="*/ 2147483647 w 44"/>
                    <a:gd name="T19" fmla="*/ 2147483647 h 24"/>
                    <a:gd name="T20" fmla="*/ 2147483647 w 44"/>
                    <a:gd name="T21" fmla="*/ 2147483647 h 24"/>
                    <a:gd name="T22" fmla="*/ 2147483647 w 44"/>
                    <a:gd name="T23" fmla="*/ 2147483647 h 24"/>
                    <a:gd name="T24" fmla="*/ 2147483647 w 44"/>
                    <a:gd name="T25" fmla="*/ 2147483647 h 24"/>
                    <a:gd name="T26" fmla="*/ 2147483647 w 44"/>
                    <a:gd name="T27" fmla="*/ 2147483647 h 24"/>
                    <a:gd name="T28" fmla="*/ 2147483647 w 44"/>
                    <a:gd name="T29" fmla="*/ 2147483647 h 24"/>
                    <a:gd name="T30" fmla="*/ 2147483647 w 44"/>
                    <a:gd name="T31" fmla="*/ 2147483647 h 24"/>
                    <a:gd name="T32" fmla="*/ 2147483647 w 44"/>
                    <a:gd name="T33" fmla="*/ 2147483647 h 24"/>
                    <a:gd name="T34" fmla="*/ 2147483647 w 44"/>
                    <a:gd name="T35" fmla="*/ 2147483647 h 24"/>
                    <a:gd name="T36" fmla="*/ 2147483647 w 44"/>
                    <a:gd name="T37" fmla="*/ 2147483647 h 24"/>
                    <a:gd name="T38" fmla="*/ 0 w 44"/>
                    <a:gd name="T39" fmla="*/ 2147483647 h 2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4"/>
                    <a:gd name="T61" fmla="*/ 0 h 24"/>
                    <a:gd name="T62" fmla="*/ 44 w 44"/>
                    <a:gd name="T63" fmla="*/ 24 h 2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4" h="24">
                      <a:moveTo>
                        <a:pt x="0" y="4"/>
                      </a:moveTo>
                      <a:lnTo>
                        <a:pt x="12" y="4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44" y="0"/>
                      </a:lnTo>
                      <a:lnTo>
                        <a:pt x="44" y="4"/>
                      </a:lnTo>
                      <a:lnTo>
                        <a:pt x="44" y="8"/>
                      </a:lnTo>
                      <a:lnTo>
                        <a:pt x="40" y="8"/>
                      </a:lnTo>
                      <a:lnTo>
                        <a:pt x="42" y="12"/>
                      </a:lnTo>
                      <a:lnTo>
                        <a:pt x="44" y="12"/>
                      </a:lnTo>
                      <a:lnTo>
                        <a:pt x="44" y="16"/>
                      </a:lnTo>
                      <a:lnTo>
                        <a:pt x="38" y="18"/>
                      </a:lnTo>
                      <a:lnTo>
                        <a:pt x="34" y="20"/>
                      </a:lnTo>
                      <a:lnTo>
                        <a:pt x="30" y="22"/>
                      </a:lnTo>
                      <a:lnTo>
                        <a:pt x="26" y="24"/>
                      </a:lnTo>
                      <a:lnTo>
                        <a:pt x="20" y="16"/>
                      </a:lnTo>
                      <a:lnTo>
                        <a:pt x="18" y="14"/>
                      </a:lnTo>
                      <a:lnTo>
                        <a:pt x="16" y="12"/>
                      </a:lnTo>
                      <a:lnTo>
                        <a:pt x="8" y="8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1" name="iSľíḑe">
                  <a:extLst>
                    <a:ext uri="{FF2B5EF4-FFF2-40B4-BE49-F238E27FC236}">
                      <a16:creationId xmlns:a16="http://schemas.microsoft.com/office/drawing/2014/main" id="{C54F66BE-39B7-47D3-872C-429A17FA4274}"/>
                    </a:ext>
                  </a:extLst>
                </p:cNvPr>
                <p:cNvSpPr/>
                <p:nvPr/>
              </p:nvSpPr>
              <p:spPr bwMode="auto">
                <a:xfrm>
                  <a:off x="3930567" y="3483783"/>
                  <a:ext cx="192810" cy="158320"/>
                </a:xfrm>
                <a:custGeom>
                  <a:avLst/>
                  <a:gdLst>
                    <a:gd name="T0" fmla="*/ 2147483647 w 110"/>
                    <a:gd name="T1" fmla="*/ 2147483647 h 96"/>
                    <a:gd name="T2" fmla="*/ 2147483647 w 110"/>
                    <a:gd name="T3" fmla="*/ 2147483647 h 96"/>
                    <a:gd name="T4" fmla="*/ 2147483647 w 110"/>
                    <a:gd name="T5" fmla="*/ 2147483647 h 96"/>
                    <a:gd name="T6" fmla="*/ 2147483647 w 110"/>
                    <a:gd name="T7" fmla="*/ 2147483647 h 96"/>
                    <a:gd name="T8" fmla="*/ 2147483647 w 110"/>
                    <a:gd name="T9" fmla="*/ 2147483647 h 96"/>
                    <a:gd name="T10" fmla="*/ 2147483647 w 110"/>
                    <a:gd name="T11" fmla="*/ 2147483647 h 96"/>
                    <a:gd name="T12" fmla="*/ 2147483647 w 110"/>
                    <a:gd name="T13" fmla="*/ 2147483647 h 96"/>
                    <a:gd name="T14" fmla="*/ 2147483647 w 110"/>
                    <a:gd name="T15" fmla="*/ 2147483647 h 96"/>
                    <a:gd name="T16" fmla="*/ 2147483647 w 110"/>
                    <a:gd name="T17" fmla="*/ 2147483647 h 96"/>
                    <a:gd name="T18" fmla="*/ 2147483647 w 110"/>
                    <a:gd name="T19" fmla="*/ 2147483647 h 96"/>
                    <a:gd name="T20" fmla="*/ 2147483647 w 110"/>
                    <a:gd name="T21" fmla="*/ 2147483647 h 96"/>
                    <a:gd name="T22" fmla="*/ 2147483647 w 110"/>
                    <a:gd name="T23" fmla="*/ 2147483647 h 96"/>
                    <a:gd name="T24" fmla="*/ 2147483647 w 110"/>
                    <a:gd name="T25" fmla="*/ 2147483647 h 96"/>
                    <a:gd name="T26" fmla="*/ 2147483647 w 110"/>
                    <a:gd name="T27" fmla="*/ 2147483647 h 96"/>
                    <a:gd name="T28" fmla="*/ 2147483647 w 110"/>
                    <a:gd name="T29" fmla="*/ 2147483647 h 96"/>
                    <a:gd name="T30" fmla="*/ 2147483647 w 110"/>
                    <a:gd name="T31" fmla="*/ 2147483647 h 96"/>
                    <a:gd name="T32" fmla="*/ 2147483647 w 110"/>
                    <a:gd name="T33" fmla="*/ 2147483647 h 96"/>
                    <a:gd name="T34" fmla="*/ 2147483647 w 110"/>
                    <a:gd name="T35" fmla="*/ 2147483647 h 96"/>
                    <a:gd name="T36" fmla="*/ 2147483647 w 110"/>
                    <a:gd name="T37" fmla="*/ 2147483647 h 96"/>
                    <a:gd name="T38" fmla="*/ 2147483647 w 110"/>
                    <a:gd name="T39" fmla="*/ 2147483647 h 96"/>
                    <a:gd name="T40" fmla="*/ 2147483647 w 110"/>
                    <a:gd name="T41" fmla="*/ 2147483647 h 96"/>
                    <a:gd name="T42" fmla="*/ 2147483647 w 110"/>
                    <a:gd name="T43" fmla="*/ 2147483647 h 96"/>
                    <a:gd name="T44" fmla="*/ 2147483647 w 110"/>
                    <a:gd name="T45" fmla="*/ 2147483647 h 96"/>
                    <a:gd name="T46" fmla="*/ 2147483647 w 110"/>
                    <a:gd name="T47" fmla="*/ 2147483647 h 96"/>
                    <a:gd name="T48" fmla="*/ 2147483647 w 110"/>
                    <a:gd name="T49" fmla="*/ 2147483647 h 96"/>
                    <a:gd name="T50" fmla="*/ 2147483647 w 110"/>
                    <a:gd name="T51" fmla="*/ 2147483647 h 96"/>
                    <a:gd name="T52" fmla="*/ 2147483647 w 110"/>
                    <a:gd name="T53" fmla="*/ 2147483647 h 96"/>
                    <a:gd name="T54" fmla="*/ 2147483647 w 110"/>
                    <a:gd name="T55" fmla="*/ 2147483647 h 96"/>
                    <a:gd name="T56" fmla="*/ 2147483647 w 110"/>
                    <a:gd name="T57" fmla="*/ 2147483647 h 96"/>
                    <a:gd name="T58" fmla="*/ 2147483647 w 110"/>
                    <a:gd name="T59" fmla="*/ 2147483647 h 96"/>
                    <a:gd name="T60" fmla="*/ 2147483647 w 110"/>
                    <a:gd name="T61" fmla="*/ 2147483647 h 96"/>
                    <a:gd name="T62" fmla="*/ 2147483647 w 110"/>
                    <a:gd name="T63" fmla="*/ 2147483647 h 9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10"/>
                    <a:gd name="T97" fmla="*/ 0 h 96"/>
                    <a:gd name="T98" fmla="*/ 110 w 110"/>
                    <a:gd name="T99" fmla="*/ 96 h 9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10" h="96">
                      <a:moveTo>
                        <a:pt x="28" y="66"/>
                      </a:moveTo>
                      <a:lnTo>
                        <a:pt x="32" y="60"/>
                      </a:lnTo>
                      <a:lnTo>
                        <a:pt x="38" y="54"/>
                      </a:lnTo>
                      <a:lnTo>
                        <a:pt x="44" y="48"/>
                      </a:lnTo>
                      <a:lnTo>
                        <a:pt x="50" y="46"/>
                      </a:lnTo>
                      <a:lnTo>
                        <a:pt x="56" y="48"/>
                      </a:lnTo>
                      <a:lnTo>
                        <a:pt x="60" y="50"/>
                      </a:lnTo>
                      <a:lnTo>
                        <a:pt x="62" y="54"/>
                      </a:lnTo>
                      <a:lnTo>
                        <a:pt x="64" y="60"/>
                      </a:lnTo>
                      <a:lnTo>
                        <a:pt x="66" y="68"/>
                      </a:lnTo>
                      <a:lnTo>
                        <a:pt x="70" y="78"/>
                      </a:lnTo>
                      <a:lnTo>
                        <a:pt x="74" y="76"/>
                      </a:lnTo>
                      <a:lnTo>
                        <a:pt x="76" y="74"/>
                      </a:lnTo>
                      <a:lnTo>
                        <a:pt x="84" y="78"/>
                      </a:lnTo>
                      <a:lnTo>
                        <a:pt x="84" y="90"/>
                      </a:lnTo>
                      <a:lnTo>
                        <a:pt x="86" y="96"/>
                      </a:lnTo>
                      <a:lnTo>
                        <a:pt x="90" y="96"/>
                      </a:lnTo>
                      <a:lnTo>
                        <a:pt x="96" y="96"/>
                      </a:lnTo>
                      <a:lnTo>
                        <a:pt x="100" y="96"/>
                      </a:lnTo>
                      <a:lnTo>
                        <a:pt x="102" y="96"/>
                      </a:lnTo>
                      <a:lnTo>
                        <a:pt x="104" y="92"/>
                      </a:lnTo>
                      <a:lnTo>
                        <a:pt x="106" y="84"/>
                      </a:lnTo>
                      <a:lnTo>
                        <a:pt x="106" y="82"/>
                      </a:lnTo>
                      <a:lnTo>
                        <a:pt x="104" y="80"/>
                      </a:lnTo>
                      <a:lnTo>
                        <a:pt x="102" y="78"/>
                      </a:lnTo>
                      <a:lnTo>
                        <a:pt x="102" y="76"/>
                      </a:lnTo>
                      <a:lnTo>
                        <a:pt x="106" y="74"/>
                      </a:lnTo>
                      <a:lnTo>
                        <a:pt x="110" y="72"/>
                      </a:lnTo>
                      <a:lnTo>
                        <a:pt x="108" y="68"/>
                      </a:lnTo>
                      <a:lnTo>
                        <a:pt x="106" y="64"/>
                      </a:lnTo>
                      <a:lnTo>
                        <a:pt x="104" y="52"/>
                      </a:lnTo>
                      <a:lnTo>
                        <a:pt x="106" y="46"/>
                      </a:lnTo>
                      <a:lnTo>
                        <a:pt x="106" y="44"/>
                      </a:lnTo>
                      <a:lnTo>
                        <a:pt x="110" y="44"/>
                      </a:lnTo>
                      <a:lnTo>
                        <a:pt x="104" y="42"/>
                      </a:lnTo>
                      <a:lnTo>
                        <a:pt x="102" y="40"/>
                      </a:lnTo>
                      <a:lnTo>
                        <a:pt x="98" y="26"/>
                      </a:lnTo>
                      <a:lnTo>
                        <a:pt x="94" y="14"/>
                      </a:lnTo>
                      <a:lnTo>
                        <a:pt x="90" y="8"/>
                      </a:lnTo>
                      <a:lnTo>
                        <a:pt x="84" y="6"/>
                      </a:lnTo>
                      <a:lnTo>
                        <a:pt x="82" y="8"/>
                      </a:lnTo>
                      <a:lnTo>
                        <a:pt x="80" y="10"/>
                      </a:lnTo>
                      <a:lnTo>
                        <a:pt x="74" y="10"/>
                      </a:lnTo>
                      <a:lnTo>
                        <a:pt x="60" y="8"/>
                      </a:lnTo>
                      <a:lnTo>
                        <a:pt x="50" y="6"/>
                      </a:lnTo>
                      <a:lnTo>
                        <a:pt x="48" y="6"/>
                      </a:lnTo>
                      <a:lnTo>
                        <a:pt x="42" y="8"/>
                      </a:lnTo>
                      <a:lnTo>
                        <a:pt x="36" y="6"/>
                      </a:lnTo>
                      <a:lnTo>
                        <a:pt x="30" y="4"/>
                      </a:lnTo>
                      <a:lnTo>
                        <a:pt x="24" y="2"/>
                      </a:lnTo>
                      <a:lnTo>
                        <a:pt x="18" y="0"/>
                      </a:lnTo>
                      <a:lnTo>
                        <a:pt x="18" y="4"/>
                      </a:lnTo>
                      <a:lnTo>
                        <a:pt x="18" y="8"/>
                      </a:lnTo>
                      <a:lnTo>
                        <a:pt x="14" y="8"/>
                      </a:lnTo>
                      <a:lnTo>
                        <a:pt x="16" y="12"/>
                      </a:lnTo>
                      <a:lnTo>
                        <a:pt x="18" y="12"/>
                      </a:lnTo>
                      <a:lnTo>
                        <a:pt x="18" y="16"/>
                      </a:lnTo>
                      <a:lnTo>
                        <a:pt x="12" y="18"/>
                      </a:lnTo>
                      <a:lnTo>
                        <a:pt x="8" y="20"/>
                      </a:lnTo>
                      <a:lnTo>
                        <a:pt x="4" y="22"/>
                      </a:lnTo>
                      <a:lnTo>
                        <a:pt x="0" y="24"/>
                      </a:lnTo>
                      <a:lnTo>
                        <a:pt x="16" y="42"/>
                      </a:lnTo>
                      <a:lnTo>
                        <a:pt x="22" y="52"/>
                      </a:lnTo>
                      <a:lnTo>
                        <a:pt x="28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2" name="iŝliďê">
                  <a:extLst>
                    <a:ext uri="{FF2B5EF4-FFF2-40B4-BE49-F238E27FC236}">
                      <a16:creationId xmlns:a16="http://schemas.microsoft.com/office/drawing/2014/main" id="{A52EB8CA-ACD7-4630-B258-002286B23943}"/>
                    </a:ext>
                  </a:extLst>
                </p:cNvPr>
                <p:cNvSpPr/>
                <p:nvPr/>
              </p:nvSpPr>
              <p:spPr bwMode="auto">
                <a:xfrm>
                  <a:off x="3980147" y="3559440"/>
                  <a:ext cx="74370" cy="93870"/>
                </a:xfrm>
                <a:custGeom>
                  <a:avLst/>
                  <a:gdLst>
                    <a:gd name="T0" fmla="*/ 2147483647 w 42"/>
                    <a:gd name="T1" fmla="*/ 2147483647 h 56"/>
                    <a:gd name="T2" fmla="*/ 2147483647 w 42"/>
                    <a:gd name="T3" fmla="*/ 2147483647 h 56"/>
                    <a:gd name="T4" fmla="*/ 2147483647 w 42"/>
                    <a:gd name="T5" fmla="*/ 2147483647 h 56"/>
                    <a:gd name="T6" fmla="*/ 2147483647 w 42"/>
                    <a:gd name="T7" fmla="*/ 2147483647 h 56"/>
                    <a:gd name="T8" fmla="*/ 2147483647 w 42"/>
                    <a:gd name="T9" fmla="*/ 2147483647 h 56"/>
                    <a:gd name="T10" fmla="*/ 0 w 42"/>
                    <a:gd name="T11" fmla="*/ 2147483647 h 56"/>
                    <a:gd name="T12" fmla="*/ 2147483647 w 42"/>
                    <a:gd name="T13" fmla="*/ 2147483647 h 56"/>
                    <a:gd name="T14" fmla="*/ 2147483647 w 42"/>
                    <a:gd name="T15" fmla="*/ 2147483647 h 56"/>
                    <a:gd name="T16" fmla="*/ 2147483647 w 42"/>
                    <a:gd name="T17" fmla="*/ 2147483647 h 56"/>
                    <a:gd name="T18" fmla="*/ 2147483647 w 42"/>
                    <a:gd name="T19" fmla="*/ 0 h 56"/>
                    <a:gd name="T20" fmla="*/ 2147483647 w 42"/>
                    <a:gd name="T21" fmla="*/ 2147483647 h 56"/>
                    <a:gd name="T22" fmla="*/ 2147483647 w 42"/>
                    <a:gd name="T23" fmla="*/ 2147483647 h 56"/>
                    <a:gd name="T24" fmla="*/ 2147483647 w 42"/>
                    <a:gd name="T25" fmla="*/ 2147483647 h 56"/>
                    <a:gd name="T26" fmla="*/ 2147483647 w 42"/>
                    <a:gd name="T27" fmla="*/ 2147483647 h 56"/>
                    <a:gd name="T28" fmla="*/ 2147483647 w 42"/>
                    <a:gd name="T29" fmla="*/ 2147483647 h 56"/>
                    <a:gd name="T30" fmla="*/ 2147483647 w 42"/>
                    <a:gd name="T31" fmla="*/ 2147483647 h 56"/>
                    <a:gd name="T32" fmla="*/ 2147483647 w 42"/>
                    <a:gd name="T33" fmla="*/ 2147483647 h 56"/>
                    <a:gd name="T34" fmla="*/ 2147483647 w 42"/>
                    <a:gd name="T35" fmla="*/ 2147483647 h 56"/>
                    <a:gd name="T36" fmla="*/ 2147483647 w 42"/>
                    <a:gd name="T37" fmla="*/ 2147483647 h 56"/>
                    <a:gd name="T38" fmla="*/ 2147483647 w 42"/>
                    <a:gd name="T39" fmla="*/ 2147483647 h 56"/>
                    <a:gd name="T40" fmla="*/ 2147483647 w 42"/>
                    <a:gd name="T41" fmla="*/ 2147483647 h 5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42"/>
                    <a:gd name="T64" fmla="*/ 0 h 56"/>
                    <a:gd name="T65" fmla="*/ 42 w 42"/>
                    <a:gd name="T66" fmla="*/ 56 h 5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42" h="56">
                      <a:moveTo>
                        <a:pt x="24" y="56"/>
                      </a:moveTo>
                      <a:lnTo>
                        <a:pt x="18" y="50"/>
                      </a:lnTo>
                      <a:lnTo>
                        <a:pt x="12" y="46"/>
                      </a:lnTo>
                      <a:lnTo>
                        <a:pt x="6" y="38"/>
                      </a:lnTo>
                      <a:lnTo>
                        <a:pt x="2" y="30"/>
                      </a:lnTo>
                      <a:lnTo>
                        <a:pt x="0" y="20"/>
                      </a:lnTo>
                      <a:lnTo>
                        <a:pt x="4" y="14"/>
                      </a:lnTo>
                      <a:lnTo>
                        <a:pt x="10" y="8"/>
                      </a:lnTo>
                      <a:lnTo>
                        <a:pt x="16" y="2"/>
                      </a:lnTo>
                      <a:lnTo>
                        <a:pt x="22" y="0"/>
                      </a:lnTo>
                      <a:lnTo>
                        <a:pt x="28" y="2"/>
                      </a:lnTo>
                      <a:lnTo>
                        <a:pt x="32" y="4"/>
                      </a:lnTo>
                      <a:lnTo>
                        <a:pt x="34" y="8"/>
                      </a:lnTo>
                      <a:lnTo>
                        <a:pt x="36" y="14"/>
                      </a:lnTo>
                      <a:lnTo>
                        <a:pt x="38" y="22"/>
                      </a:lnTo>
                      <a:lnTo>
                        <a:pt x="42" y="32"/>
                      </a:lnTo>
                      <a:lnTo>
                        <a:pt x="40" y="36"/>
                      </a:lnTo>
                      <a:lnTo>
                        <a:pt x="38" y="42"/>
                      </a:lnTo>
                      <a:lnTo>
                        <a:pt x="34" y="48"/>
                      </a:lnTo>
                      <a:lnTo>
                        <a:pt x="28" y="52"/>
                      </a:lnTo>
                      <a:lnTo>
                        <a:pt x="2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3" name="iṣḻïḓe">
                  <a:extLst>
                    <a:ext uri="{FF2B5EF4-FFF2-40B4-BE49-F238E27FC236}">
                      <a16:creationId xmlns:a16="http://schemas.microsoft.com/office/drawing/2014/main" id="{6DC6DE66-6A59-4418-877D-22B39F6DDBCA}"/>
                    </a:ext>
                  </a:extLst>
                </p:cNvPr>
                <p:cNvSpPr/>
                <p:nvPr/>
              </p:nvSpPr>
              <p:spPr bwMode="auto">
                <a:xfrm>
                  <a:off x="4021464" y="3608478"/>
                  <a:ext cx="111555" cy="117690"/>
                </a:xfrm>
                <a:custGeom>
                  <a:avLst/>
                  <a:gdLst>
                    <a:gd name="T0" fmla="*/ 2147483647 w 64"/>
                    <a:gd name="T1" fmla="*/ 2147483647 h 72"/>
                    <a:gd name="T2" fmla="*/ 2147483647 w 64"/>
                    <a:gd name="T3" fmla="*/ 2147483647 h 72"/>
                    <a:gd name="T4" fmla="*/ 2147483647 w 64"/>
                    <a:gd name="T5" fmla="*/ 2147483647 h 72"/>
                    <a:gd name="T6" fmla="*/ 2147483647 w 64"/>
                    <a:gd name="T7" fmla="*/ 2147483647 h 72"/>
                    <a:gd name="T8" fmla="*/ 2147483647 w 64"/>
                    <a:gd name="T9" fmla="*/ 2147483647 h 72"/>
                    <a:gd name="T10" fmla="*/ 0 w 64"/>
                    <a:gd name="T11" fmla="*/ 2147483647 h 72"/>
                    <a:gd name="T12" fmla="*/ 2147483647 w 64"/>
                    <a:gd name="T13" fmla="*/ 2147483647 h 72"/>
                    <a:gd name="T14" fmla="*/ 2147483647 w 64"/>
                    <a:gd name="T15" fmla="*/ 2147483647 h 72"/>
                    <a:gd name="T16" fmla="*/ 2147483647 w 64"/>
                    <a:gd name="T17" fmla="*/ 2147483647 h 72"/>
                    <a:gd name="T18" fmla="*/ 2147483647 w 64"/>
                    <a:gd name="T19" fmla="*/ 2147483647 h 72"/>
                    <a:gd name="T20" fmla="*/ 2147483647 w 64"/>
                    <a:gd name="T21" fmla="*/ 2147483647 h 72"/>
                    <a:gd name="T22" fmla="*/ 2147483647 w 64"/>
                    <a:gd name="T23" fmla="*/ 2147483647 h 72"/>
                    <a:gd name="T24" fmla="*/ 2147483647 w 64"/>
                    <a:gd name="T25" fmla="*/ 2147483647 h 72"/>
                    <a:gd name="T26" fmla="*/ 2147483647 w 64"/>
                    <a:gd name="T27" fmla="*/ 0 h 72"/>
                    <a:gd name="T28" fmla="*/ 2147483647 w 64"/>
                    <a:gd name="T29" fmla="*/ 2147483647 h 72"/>
                    <a:gd name="T30" fmla="*/ 2147483647 w 64"/>
                    <a:gd name="T31" fmla="*/ 2147483647 h 72"/>
                    <a:gd name="T32" fmla="*/ 2147483647 w 64"/>
                    <a:gd name="T33" fmla="*/ 2147483647 h 72"/>
                    <a:gd name="T34" fmla="*/ 2147483647 w 64"/>
                    <a:gd name="T35" fmla="*/ 2147483647 h 72"/>
                    <a:gd name="T36" fmla="*/ 2147483647 w 64"/>
                    <a:gd name="T37" fmla="*/ 2147483647 h 72"/>
                    <a:gd name="T38" fmla="*/ 2147483647 w 64"/>
                    <a:gd name="T39" fmla="*/ 2147483647 h 72"/>
                    <a:gd name="T40" fmla="*/ 2147483647 w 64"/>
                    <a:gd name="T41" fmla="*/ 2147483647 h 72"/>
                    <a:gd name="T42" fmla="*/ 2147483647 w 64"/>
                    <a:gd name="T43" fmla="*/ 2147483647 h 72"/>
                    <a:gd name="T44" fmla="*/ 2147483647 w 64"/>
                    <a:gd name="T45" fmla="*/ 2147483647 h 72"/>
                    <a:gd name="T46" fmla="*/ 2147483647 w 64"/>
                    <a:gd name="T47" fmla="*/ 2147483647 h 72"/>
                    <a:gd name="T48" fmla="*/ 2147483647 w 64"/>
                    <a:gd name="T49" fmla="*/ 2147483647 h 72"/>
                    <a:gd name="T50" fmla="*/ 2147483647 w 64"/>
                    <a:gd name="T51" fmla="*/ 2147483647 h 72"/>
                    <a:gd name="T52" fmla="*/ 2147483647 w 64"/>
                    <a:gd name="T53" fmla="*/ 2147483647 h 72"/>
                    <a:gd name="T54" fmla="*/ 2147483647 w 64"/>
                    <a:gd name="T55" fmla="*/ 2147483647 h 72"/>
                    <a:gd name="T56" fmla="*/ 2147483647 w 64"/>
                    <a:gd name="T57" fmla="*/ 2147483647 h 72"/>
                    <a:gd name="T58" fmla="*/ 2147483647 w 64"/>
                    <a:gd name="T59" fmla="*/ 2147483647 h 72"/>
                    <a:gd name="T60" fmla="*/ 2147483647 w 64"/>
                    <a:gd name="T61" fmla="*/ 2147483647 h 72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64"/>
                    <a:gd name="T94" fmla="*/ 0 h 72"/>
                    <a:gd name="T95" fmla="*/ 64 w 64"/>
                    <a:gd name="T96" fmla="*/ 72 h 72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64" h="72">
                      <a:moveTo>
                        <a:pt x="62" y="72"/>
                      </a:moveTo>
                      <a:lnTo>
                        <a:pt x="54" y="70"/>
                      </a:lnTo>
                      <a:lnTo>
                        <a:pt x="50" y="66"/>
                      </a:lnTo>
                      <a:lnTo>
                        <a:pt x="40" y="56"/>
                      </a:lnTo>
                      <a:lnTo>
                        <a:pt x="20" y="44"/>
                      </a:lnTo>
                      <a:lnTo>
                        <a:pt x="0" y="28"/>
                      </a:lnTo>
                      <a:lnTo>
                        <a:pt x="2" y="26"/>
                      </a:lnTo>
                      <a:lnTo>
                        <a:pt x="4" y="24"/>
                      </a:lnTo>
                      <a:lnTo>
                        <a:pt x="10" y="20"/>
                      </a:lnTo>
                      <a:lnTo>
                        <a:pt x="14" y="14"/>
                      </a:lnTo>
                      <a:lnTo>
                        <a:pt x="16" y="8"/>
                      </a:lnTo>
                      <a:lnTo>
                        <a:pt x="18" y="4"/>
                      </a:lnTo>
                      <a:lnTo>
                        <a:pt x="22" y="2"/>
                      </a:lnTo>
                      <a:lnTo>
                        <a:pt x="24" y="0"/>
                      </a:lnTo>
                      <a:lnTo>
                        <a:pt x="32" y="4"/>
                      </a:lnTo>
                      <a:lnTo>
                        <a:pt x="32" y="16"/>
                      </a:lnTo>
                      <a:lnTo>
                        <a:pt x="34" y="22"/>
                      </a:lnTo>
                      <a:lnTo>
                        <a:pt x="38" y="22"/>
                      </a:lnTo>
                      <a:lnTo>
                        <a:pt x="44" y="22"/>
                      </a:lnTo>
                      <a:lnTo>
                        <a:pt x="50" y="22"/>
                      </a:lnTo>
                      <a:lnTo>
                        <a:pt x="50" y="24"/>
                      </a:lnTo>
                      <a:lnTo>
                        <a:pt x="50" y="28"/>
                      </a:lnTo>
                      <a:lnTo>
                        <a:pt x="50" y="34"/>
                      </a:lnTo>
                      <a:lnTo>
                        <a:pt x="50" y="38"/>
                      </a:lnTo>
                      <a:lnTo>
                        <a:pt x="50" y="42"/>
                      </a:lnTo>
                      <a:lnTo>
                        <a:pt x="56" y="46"/>
                      </a:lnTo>
                      <a:lnTo>
                        <a:pt x="62" y="48"/>
                      </a:lnTo>
                      <a:lnTo>
                        <a:pt x="64" y="52"/>
                      </a:lnTo>
                      <a:lnTo>
                        <a:pt x="64" y="54"/>
                      </a:lnTo>
                      <a:lnTo>
                        <a:pt x="62" y="70"/>
                      </a:lnTo>
                      <a:lnTo>
                        <a:pt x="62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4" name="ï$ļïḓe">
                  <a:extLst>
                    <a:ext uri="{FF2B5EF4-FFF2-40B4-BE49-F238E27FC236}">
                      <a16:creationId xmlns:a16="http://schemas.microsoft.com/office/drawing/2014/main" id="{BB5AC9CE-AE76-43D9-B5AD-A58716DAC5E6}"/>
                    </a:ext>
                  </a:extLst>
                </p:cNvPr>
                <p:cNvSpPr/>
                <p:nvPr/>
              </p:nvSpPr>
              <p:spPr bwMode="auto">
                <a:xfrm>
                  <a:off x="4182598" y="3408126"/>
                  <a:ext cx="212091" cy="165325"/>
                </a:xfrm>
                <a:custGeom>
                  <a:avLst/>
                  <a:gdLst>
                    <a:gd name="T0" fmla="*/ 2147483647 w 122"/>
                    <a:gd name="T1" fmla="*/ 2147483647 h 98"/>
                    <a:gd name="T2" fmla="*/ 2147483647 w 122"/>
                    <a:gd name="T3" fmla="*/ 2147483647 h 98"/>
                    <a:gd name="T4" fmla="*/ 2147483647 w 122"/>
                    <a:gd name="T5" fmla="*/ 2147483647 h 98"/>
                    <a:gd name="T6" fmla="*/ 2147483647 w 122"/>
                    <a:gd name="T7" fmla="*/ 2147483647 h 98"/>
                    <a:gd name="T8" fmla="*/ 2147483647 w 122"/>
                    <a:gd name="T9" fmla="*/ 2147483647 h 98"/>
                    <a:gd name="T10" fmla="*/ 2147483647 w 122"/>
                    <a:gd name="T11" fmla="*/ 2147483647 h 98"/>
                    <a:gd name="T12" fmla="*/ 2147483647 w 122"/>
                    <a:gd name="T13" fmla="*/ 2147483647 h 98"/>
                    <a:gd name="T14" fmla="*/ 2147483647 w 122"/>
                    <a:gd name="T15" fmla="*/ 2147483647 h 98"/>
                    <a:gd name="T16" fmla="*/ 2147483647 w 122"/>
                    <a:gd name="T17" fmla="*/ 2147483647 h 98"/>
                    <a:gd name="T18" fmla="*/ 2147483647 w 122"/>
                    <a:gd name="T19" fmla="*/ 2147483647 h 98"/>
                    <a:gd name="T20" fmla="*/ 2147483647 w 122"/>
                    <a:gd name="T21" fmla="*/ 2147483647 h 98"/>
                    <a:gd name="T22" fmla="*/ 2147483647 w 122"/>
                    <a:gd name="T23" fmla="*/ 2147483647 h 98"/>
                    <a:gd name="T24" fmla="*/ 2147483647 w 122"/>
                    <a:gd name="T25" fmla="*/ 0 h 98"/>
                    <a:gd name="T26" fmla="*/ 2147483647 w 122"/>
                    <a:gd name="T27" fmla="*/ 2147483647 h 98"/>
                    <a:gd name="T28" fmla="*/ 2147483647 w 122"/>
                    <a:gd name="T29" fmla="*/ 2147483647 h 98"/>
                    <a:gd name="T30" fmla="*/ 2147483647 w 122"/>
                    <a:gd name="T31" fmla="*/ 2147483647 h 98"/>
                    <a:gd name="T32" fmla="*/ 2147483647 w 122"/>
                    <a:gd name="T33" fmla="*/ 2147483647 h 98"/>
                    <a:gd name="T34" fmla="*/ 2147483647 w 122"/>
                    <a:gd name="T35" fmla="*/ 2147483647 h 98"/>
                    <a:gd name="T36" fmla="*/ 2147483647 w 122"/>
                    <a:gd name="T37" fmla="*/ 2147483647 h 98"/>
                    <a:gd name="T38" fmla="*/ 2147483647 w 122"/>
                    <a:gd name="T39" fmla="*/ 2147483647 h 98"/>
                    <a:gd name="T40" fmla="*/ 2147483647 w 122"/>
                    <a:gd name="T41" fmla="*/ 2147483647 h 98"/>
                    <a:gd name="T42" fmla="*/ 2147483647 w 122"/>
                    <a:gd name="T43" fmla="*/ 2147483647 h 98"/>
                    <a:gd name="T44" fmla="*/ 2147483647 w 122"/>
                    <a:gd name="T45" fmla="*/ 2147483647 h 98"/>
                    <a:gd name="T46" fmla="*/ 2147483647 w 122"/>
                    <a:gd name="T47" fmla="*/ 2147483647 h 98"/>
                    <a:gd name="T48" fmla="*/ 2147483647 w 122"/>
                    <a:gd name="T49" fmla="*/ 2147483647 h 98"/>
                    <a:gd name="T50" fmla="*/ 2147483647 w 122"/>
                    <a:gd name="T51" fmla="*/ 2147483647 h 98"/>
                    <a:gd name="T52" fmla="*/ 2147483647 w 122"/>
                    <a:gd name="T53" fmla="*/ 2147483647 h 98"/>
                    <a:gd name="T54" fmla="*/ 2147483647 w 122"/>
                    <a:gd name="T55" fmla="*/ 2147483647 h 98"/>
                    <a:gd name="T56" fmla="*/ 2147483647 w 122"/>
                    <a:gd name="T57" fmla="*/ 2147483647 h 98"/>
                    <a:gd name="T58" fmla="*/ 2147483647 w 122"/>
                    <a:gd name="T59" fmla="*/ 2147483647 h 98"/>
                    <a:gd name="T60" fmla="*/ 0 w 122"/>
                    <a:gd name="T61" fmla="*/ 2147483647 h 98"/>
                    <a:gd name="T62" fmla="*/ 2147483647 w 122"/>
                    <a:gd name="T63" fmla="*/ 2147483647 h 98"/>
                    <a:gd name="T64" fmla="*/ 2147483647 w 122"/>
                    <a:gd name="T65" fmla="*/ 2147483647 h 98"/>
                    <a:gd name="T66" fmla="*/ 2147483647 w 122"/>
                    <a:gd name="T67" fmla="*/ 2147483647 h 98"/>
                    <a:gd name="T68" fmla="*/ 2147483647 w 122"/>
                    <a:gd name="T69" fmla="*/ 2147483647 h 98"/>
                    <a:gd name="T70" fmla="*/ 2147483647 w 122"/>
                    <a:gd name="T71" fmla="*/ 2147483647 h 98"/>
                    <a:gd name="T72" fmla="*/ 2147483647 w 122"/>
                    <a:gd name="T73" fmla="*/ 2147483647 h 98"/>
                    <a:gd name="T74" fmla="*/ 2147483647 w 122"/>
                    <a:gd name="T75" fmla="*/ 2147483647 h 98"/>
                    <a:gd name="T76" fmla="*/ 2147483647 w 122"/>
                    <a:gd name="T77" fmla="*/ 2147483647 h 98"/>
                    <a:gd name="T78" fmla="*/ 2147483647 w 122"/>
                    <a:gd name="T79" fmla="*/ 2147483647 h 98"/>
                    <a:gd name="T80" fmla="*/ 2147483647 w 122"/>
                    <a:gd name="T81" fmla="*/ 2147483647 h 98"/>
                    <a:gd name="T82" fmla="*/ 2147483647 w 122"/>
                    <a:gd name="T83" fmla="*/ 2147483647 h 98"/>
                    <a:gd name="T84" fmla="*/ 2147483647 w 122"/>
                    <a:gd name="T85" fmla="*/ 2147483647 h 98"/>
                    <a:gd name="T86" fmla="*/ 2147483647 w 122"/>
                    <a:gd name="T87" fmla="*/ 2147483647 h 98"/>
                    <a:gd name="T88" fmla="*/ 2147483647 w 122"/>
                    <a:gd name="T89" fmla="*/ 2147483647 h 98"/>
                    <a:gd name="T90" fmla="*/ 2147483647 w 122"/>
                    <a:gd name="T91" fmla="*/ 2147483647 h 98"/>
                    <a:gd name="T92" fmla="*/ 2147483647 w 122"/>
                    <a:gd name="T93" fmla="*/ 2147483647 h 98"/>
                    <a:gd name="T94" fmla="*/ 2147483647 w 122"/>
                    <a:gd name="T95" fmla="*/ 2147483647 h 98"/>
                    <a:gd name="T96" fmla="*/ 2147483647 w 122"/>
                    <a:gd name="T97" fmla="*/ 2147483647 h 98"/>
                    <a:gd name="T98" fmla="*/ 2147483647 w 122"/>
                    <a:gd name="T99" fmla="*/ 2147483647 h 98"/>
                    <a:gd name="T100" fmla="*/ 2147483647 w 122"/>
                    <a:gd name="T101" fmla="*/ 2147483647 h 98"/>
                    <a:gd name="T102" fmla="*/ 2147483647 w 122"/>
                    <a:gd name="T103" fmla="*/ 2147483647 h 98"/>
                    <a:gd name="T104" fmla="*/ 2147483647 w 122"/>
                    <a:gd name="T105" fmla="*/ 2147483647 h 98"/>
                    <a:gd name="T106" fmla="*/ 2147483647 w 122"/>
                    <a:gd name="T107" fmla="*/ 2147483647 h 98"/>
                    <a:gd name="T108" fmla="*/ 2147483647 w 122"/>
                    <a:gd name="T109" fmla="*/ 2147483647 h 98"/>
                    <a:gd name="T110" fmla="*/ 2147483647 w 122"/>
                    <a:gd name="T111" fmla="*/ 2147483647 h 98"/>
                    <a:gd name="T112" fmla="*/ 2147483647 w 122"/>
                    <a:gd name="T113" fmla="*/ 2147483647 h 9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22"/>
                    <a:gd name="T172" fmla="*/ 0 h 98"/>
                    <a:gd name="T173" fmla="*/ 122 w 122"/>
                    <a:gd name="T174" fmla="*/ 98 h 98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22" h="98">
                      <a:moveTo>
                        <a:pt x="122" y="48"/>
                      </a:moveTo>
                      <a:lnTo>
                        <a:pt x="120" y="44"/>
                      </a:lnTo>
                      <a:lnTo>
                        <a:pt x="114" y="42"/>
                      </a:lnTo>
                      <a:lnTo>
                        <a:pt x="108" y="42"/>
                      </a:lnTo>
                      <a:lnTo>
                        <a:pt x="104" y="38"/>
                      </a:lnTo>
                      <a:lnTo>
                        <a:pt x="104" y="34"/>
                      </a:lnTo>
                      <a:lnTo>
                        <a:pt x="104" y="30"/>
                      </a:lnTo>
                      <a:lnTo>
                        <a:pt x="104" y="26"/>
                      </a:lnTo>
                      <a:lnTo>
                        <a:pt x="102" y="22"/>
                      </a:lnTo>
                      <a:lnTo>
                        <a:pt x="98" y="18"/>
                      </a:lnTo>
                      <a:lnTo>
                        <a:pt x="94" y="16"/>
                      </a:lnTo>
                      <a:lnTo>
                        <a:pt x="90" y="10"/>
                      </a:lnTo>
                      <a:lnTo>
                        <a:pt x="90" y="0"/>
                      </a:lnTo>
                      <a:lnTo>
                        <a:pt x="68" y="6"/>
                      </a:lnTo>
                      <a:lnTo>
                        <a:pt x="46" y="14"/>
                      </a:lnTo>
                      <a:lnTo>
                        <a:pt x="42" y="16"/>
                      </a:lnTo>
                      <a:lnTo>
                        <a:pt x="40" y="18"/>
                      </a:lnTo>
                      <a:lnTo>
                        <a:pt x="38" y="24"/>
                      </a:lnTo>
                      <a:lnTo>
                        <a:pt x="34" y="30"/>
                      </a:lnTo>
                      <a:lnTo>
                        <a:pt x="32" y="30"/>
                      </a:lnTo>
                      <a:lnTo>
                        <a:pt x="28" y="30"/>
                      </a:lnTo>
                      <a:lnTo>
                        <a:pt x="20" y="30"/>
                      </a:lnTo>
                      <a:lnTo>
                        <a:pt x="20" y="40"/>
                      </a:lnTo>
                      <a:lnTo>
                        <a:pt x="20" y="46"/>
                      </a:lnTo>
                      <a:lnTo>
                        <a:pt x="18" y="50"/>
                      </a:lnTo>
                      <a:lnTo>
                        <a:pt x="12" y="54"/>
                      </a:lnTo>
                      <a:lnTo>
                        <a:pt x="6" y="58"/>
                      </a:lnTo>
                      <a:lnTo>
                        <a:pt x="4" y="62"/>
                      </a:lnTo>
                      <a:lnTo>
                        <a:pt x="4" y="66"/>
                      </a:lnTo>
                      <a:lnTo>
                        <a:pt x="2" y="74"/>
                      </a:lnTo>
                      <a:lnTo>
                        <a:pt x="0" y="80"/>
                      </a:lnTo>
                      <a:lnTo>
                        <a:pt x="4" y="84"/>
                      </a:lnTo>
                      <a:lnTo>
                        <a:pt x="8" y="90"/>
                      </a:lnTo>
                      <a:lnTo>
                        <a:pt x="12" y="94"/>
                      </a:lnTo>
                      <a:lnTo>
                        <a:pt x="18" y="96"/>
                      </a:lnTo>
                      <a:lnTo>
                        <a:pt x="22" y="96"/>
                      </a:lnTo>
                      <a:lnTo>
                        <a:pt x="24" y="94"/>
                      </a:lnTo>
                      <a:lnTo>
                        <a:pt x="28" y="92"/>
                      </a:lnTo>
                      <a:lnTo>
                        <a:pt x="32" y="92"/>
                      </a:lnTo>
                      <a:lnTo>
                        <a:pt x="36" y="92"/>
                      </a:lnTo>
                      <a:lnTo>
                        <a:pt x="38" y="94"/>
                      </a:lnTo>
                      <a:lnTo>
                        <a:pt x="40" y="98"/>
                      </a:lnTo>
                      <a:lnTo>
                        <a:pt x="42" y="98"/>
                      </a:lnTo>
                      <a:lnTo>
                        <a:pt x="42" y="86"/>
                      </a:lnTo>
                      <a:lnTo>
                        <a:pt x="42" y="72"/>
                      </a:lnTo>
                      <a:lnTo>
                        <a:pt x="50" y="72"/>
                      </a:lnTo>
                      <a:lnTo>
                        <a:pt x="58" y="72"/>
                      </a:lnTo>
                      <a:lnTo>
                        <a:pt x="76" y="72"/>
                      </a:lnTo>
                      <a:lnTo>
                        <a:pt x="106" y="72"/>
                      </a:lnTo>
                      <a:lnTo>
                        <a:pt x="106" y="68"/>
                      </a:lnTo>
                      <a:lnTo>
                        <a:pt x="108" y="66"/>
                      </a:lnTo>
                      <a:lnTo>
                        <a:pt x="114" y="64"/>
                      </a:lnTo>
                      <a:lnTo>
                        <a:pt x="122" y="60"/>
                      </a:lnTo>
                      <a:lnTo>
                        <a:pt x="122" y="58"/>
                      </a:lnTo>
                      <a:lnTo>
                        <a:pt x="122" y="56"/>
                      </a:lnTo>
                      <a:lnTo>
                        <a:pt x="122" y="50"/>
                      </a:lnTo>
                      <a:lnTo>
                        <a:pt x="12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5" name="iṡľiďe">
                  <a:extLst>
                    <a:ext uri="{FF2B5EF4-FFF2-40B4-BE49-F238E27FC236}">
                      <a16:creationId xmlns:a16="http://schemas.microsoft.com/office/drawing/2014/main" id="{8711448F-4109-463E-AEAB-AF7D1B3E0B5D}"/>
                    </a:ext>
                  </a:extLst>
                </p:cNvPr>
                <p:cNvSpPr/>
                <p:nvPr/>
              </p:nvSpPr>
              <p:spPr bwMode="auto">
                <a:xfrm>
                  <a:off x="4110983" y="3542627"/>
                  <a:ext cx="154248" cy="183539"/>
                </a:xfrm>
                <a:custGeom>
                  <a:avLst/>
                  <a:gdLst>
                    <a:gd name="T0" fmla="*/ 2147483647 w 90"/>
                    <a:gd name="T1" fmla="*/ 2147483647 h 110"/>
                    <a:gd name="T2" fmla="*/ 2147483647 w 90"/>
                    <a:gd name="T3" fmla="*/ 2147483647 h 110"/>
                    <a:gd name="T4" fmla="*/ 0 w 90"/>
                    <a:gd name="T5" fmla="*/ 2147483647 h 110"/>
                    <a:gd name="T6" fmla="*/ 2147483647 w 90"/>
                    <a:gd name="T7" fmla="*/ 2147483647 h 110"/>
                    <a:gd name="T8" fmla="*/ 2147483647 w 90"/>
                    <a:gd name="T9" fmla="*/ 2147483647 h 110"/>
                    <a:gd name="T10" fmla="*/ 2147483647 w 90"/>
                    <a:gd name="T11" fmla="*/ 2147483647 h 110"/>
                    <a:gd name="T12" fmla="*/ 2147483647 w 90"/>
                    <a:gd name="T13" fmla="*/ 2147483647 h 110"/>
                    <a:gd name="T14" fmla="*/ 2147483647 w 90"/>
                    <a:gd name="T15" fmla="*/ 2147483647 h 110"/>
                    <a:gd name="T16" fmla="*/ 2147483647 w 90"/>
                    <a:gd name="T17" fmla="*/ 2147483647 h 110"/>
                    <a:gd name="T18" fmla="*/ 2147483647 w 90"/>
                    <a:gd name="T19" fmla="*/ 0 h 110"/>
                    <a:gd name="T20" fmla="*/ 2147483647 w 90"/>
                    <a:gd name="T21" fmla="*/ 2147483647 h 110"/>
                    <a:gd name="T22" fmla="*/ 2147483647 w 90"/>
                    <a:gd name="T23" fmla="*/ 2147483647 h 110"/>
                    <a:gd name="T24" fmla="*/ 2147483647 w 90"/>
                    <a:gd name="T25" fmla="*/ 2147483647 h 110"/>
                    <a:gd name="T26" fmla="*/ 2147483647 w 90"/>
                    <a:gd name="T27" fmla="*/ 2147483647 h 110"/>
                    <a:gd name="T28" fmla="*/ 2147483647 w 90"/>
                    <a:gd name="T29" fmla="*/ 2147483647 h 110"/>
                    <a:gd name="T30" fmla="*/ 2147483647 w 90"/>
                    <a:gd name="T31" fmla="*/ 2147483647 h 110"/>
                    <a:gd name="T32" fmla="*/ 2147483647 w 90"/>
                    <a:gd name="T33" fmla="*/ 2147483647 h 110"/>
                    <a:gd name="T34" fmla="*/ 2147483647 w 90"/>
                    <a:gd name="T35" fmla="*/ 2147483647 h 110"/>
                    <a:gd name="T36" fmla="*/ 2147483647 w 90"/>
                    <a:gd name="T37" fmla="*/ 2147483647 h 110"/>
                    <a:gd name="T38" fmla="*/ 2147483647 w 90"/>
                    <a:gd name="T39" fmla="*/ 2147483647 h 110"/>
                    <a:gd name="T40" fmla="*/ 2147483647 w 90"/>
                    <a:gd name="T41" fmla="*/ 2147483647 h 110"/>
                    <a:gd name="T42" fmla="*/ 2147483647 w 90"/>
                    <a:gd name="T43" fmla="*/ 2147483647 h 110"/>
                    <a:gd name="T44" fmla="*/ 2147483647 w 90"/>
                    <a:gd name="T45" fmla="*/ 2147483647 h 110"/>
                    <a:gd name="T46" fmla="*/ 2147483647 w 90"/>
                    <a:gd name="T47" fmla="*/ 2147483647 h 110"/>
                    <a:gd name="T48" fmla="*/ 2147483647 w 90"/>
                    <a:gd name="T49" fmla="*/ 2147483647 h 110"/>
                    <a:gd name="T50" fmla="*/ 2147483647 w 90"/>
                    <a:gd name="T51" fmla="*/ 2147483647 h 110"/>
                    <a:gd name="T52" fmla="*/ 2147483647 w 90"/>
                    <a:gd name="T53" fmla="*/ 2147483647 h 110"/>
                    <a:gd name="T54" fmla="*/ 2147483647 w 90"/>
                    <a:gd name="T55" fmla="*/ 2147483647 h 110"/>
                    <a:gd name="T56" fmla="*/ 0 w 90"/>
                    <a:gd name="T57" fmla="*/ 2147483647 h 110"/>
                    <a:gd name="T58" fmla="*/ 0 w 90"/>
                    <a:gd name="T59" fmla="*/ 2147483647 h 110"/>
                    <a:gd name="T60" fmla="*/ 0 w 90"/>
                    <a:gd name="T61" fmla="*/ 2147483647 h 110"/>
                    <a:gd name="T62" fmla="*/ 2147483647 w 90"/>
                    <a:gd name="T63" fmla="*/ 2147483647 h 110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90"/>
                    <a:gd name="T97" fmla="*/ 0 h 110"/>
                    <a:gd name="T98" fmla="*/ 90 w 90"/>
                    <a:gd name="T99" fmla="*/ 110 h 110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90" h="110">
                      <a:moveTo>
                        <a:pt x="2" y="56"/>
                      </a:moveTo>
                      <a:lnTo>
                        <a:pt x="4" y="48"/>
                      </a:lnTo>
                      <a:lnTo>
                        <a:pt x="4" y="46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0" y="40"/>
                      </a:lnTo>
                      <a:lnTo>
                        <a:pt x="4" y="38"/>
                      </a:lnTo>
                      <a:lnTo>
                        <a:pt x="8" y="36"/>
                      </a:lnTo>
                      <a:lnTo>
                        <a:pt x="6" y="32"/>
                      </a:lnTo>
                      <a:lnTo>
                        <a:pt x="4" y="28"/>
                      </a:lnTo>
                      <a:lnTo>
                        <a:pt x="2" y="16"/>
                      </a:lnTo>
                      <a:lnTo>
                        <a:pt x="4" y="10"/>
                      </a:lnTo>
                      <a:lnTo>
                        <a:pt x="4" y="8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8" y="2"/>
                      </a:lnTo>
                      <a:lnTo>
                        <a:pt x="32" y="8"/>
                      </a:lnTo>
                      <a:lnTo>
                        <a:pt x="38" y="4"/>
                      </a:lnTo>
                      <a:lnTo>
                        <a:pt x="42" y="0"/>
                      </a:lnTo>
                      <a:lnTo>
                        <a:pt x="46" y="4"/>
                      </a:lnTo>
                      <a:lnTo>
                        <a:pt x="50" y="10"/>
                      </a:lnTo>
                      <a:lnTo>
                        <a:pt x="54" y="14"/>
                      </a:lnTo>
                      <a:lnTo>
                        <a:pt x="60" y="16"/>
                      </a:lnTo>
                      <a:lnTo>
                        <a:pt x="64" y="16"/>
                      </a:lnTo>
                      <a:lnTo>
                        <a:pt x="66" y="14"/>
                      </a:lnTo>
                      <a:lnTo>
                        <a:pt x="70" y="12"/>
                      </a:lnTo>
                      <a:lnTo>
                        <a:pt x="74" y="12"/>
                      </a:lnTo>
                      <a:lnTo>
                        <a:pt x="78" y="12"/>
                      </a:lnTo>
                      <a:lnTo>
                        <a:pt x="80" y="14"/>
                      </a:lnTo>
                      <a:lnTo>
                        <a:pt x="82" y="18"/>
                      </a:lnTo>
                      <a:lnTo>
                        <a:pt x="84" y="18"/>
                      </a:lnTo>
                      <a:lnTo>
                        <a:pt x="88" y="28"/>
                      </a:lnTo>
                      <a:lnTo>
                        <a:pt x="90" y="32"/>
                      </a:lnTo>
                      <a:lnTo>
                        <a:pt x="90" y="36"/>
                      </a:lnTo>
                      <a:lnTo>
                        <a:pt x="88" y="46"/>
                      </a:lnTo>
                      <a:lnTo>
                        <a:pt x="84" y="54"/>
                      </a:lnTo>
                      <a:lnTo>
                        <a:pt x="82" y="60"/>
                      </a:lnTo>
                      <a:lnTo>
                        <a:pt x="80" y="70"/>
                      </a:lnTo>
                      <a:lnTo>
                        <a:pt x="82" y="86"/>
                      </a:lnTo>
                      <a:lnTo>
                        <a:pt x="84" y="92"/>
                      </a:lnTo>
                      <a:lnTo>
                        <a:pt x="88" y="98"/>
                      </a:lnTo>
                      <a:lnTo>
                        <a:pt x="88" y="104"/>
                      </a:lnTo>
                      <a:lnTo>
                        <a:pt x="78" y="98"/>
                      </a:lnTo>
                      <a:lnTo>
                        <a:pt x="70" y="96"/>
                      </a:lnTo>
                      <a:lnTo>
                        <a:pt x="62" y="96"/>
                      </a:lnTo>
                      <a:lnTo>
                        <a:pt x="54" y="96"/>
                      </a:lnTo>
                      <a:lnTo>
                        <a:pt x="48" y="98"/>
                      </a:lnTo>
                      <a:lnTo>
                        <a:pt x="36" y="102"/>
                      </a:lnTo>
                      <a:lnTo>
                        <a:pt x="26" y="108"/>
                      </a:lnTo>
                      <a:lnTo>
                        <a:pt x="20" y="110"/>
                      </a:lnTo>
                      <a:lnTo>
                        <a:pt x="12" y="110"/>
                      </a:lnTo>
                      <a:lnTo>
                        <a:pt x="14" y="92"/>
                      </a:lnTo>
                      <a:lnTo>
                        <a:pt x="14" y="90"/>
                      </a:lnTo>
                      <a:lnTo>
                        <a:pt x="12" y="86"/>
                      </a:lnTo>
                      <a:lnTo>
                        <a:pt x="6" y="84"/>
                      </a:lnTo>
                      <a:lnTo>
                        <a:pt x="0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66"/>
                      </a:lnTo>
                      <a:lnTo>
                        <a:pt x="0" y="62"/>
                      </a:lnTo>
                      <a:lnTo>
                        <a:pt x="0" y="60"/>
                      </a:lnTo>
                      <a:lnTo>
                        <a:pt x="0" y="58"/>
                      </a:lnTo>
                      <a:lnTo>
                        <a:pt x="2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6" name="ïŝḷiḓè">
                  <a:extLst>
                    <a:ext uri="{FF2B5EF4-FFF2-40B4-BE49-F238E27FC236}">
                      <a16:creationId xmlns:a16="http://schemas.microsoft.com/office/drawing/2014/main" id="{78D02911-F7F2-44FE-B53D-3753FD341B77}"/>
                    </a:ext>
                  </a:extLst>
                </p:cNvPr>
                <p:cNvSpPr/>
                <p:nvPr/>
              </p:nvSpPr>
              <p:spPr bwMode="auto">
                <a:xfrm>
                  <a:off x="4248705" y="3530018"/>
                  <a:ext cx="122572" cy="186341"/>
                </a:xfrm>
                <a:custGeom>
                  <a:avLst/>
                  <a:gdLst>
                    <a:gd name="T0" fmla="*/ 2147483647 w 70"/>
                    <a:gd name="T1" fmla="*/ 2147483647 h 112"/>
                    <a:gd name="T2" fmla="*/ 2147483647 w 70"/>
                    <a:gd name="T3" fmla="*/ 2147483647 h 112"/>
                    <a:gd name="T4" fmla="*/ 2147483647 w 70"/>
                    <a:gd name="T5" fmla="*/ 2147483647 h 112"/>
                    <a:gd name="T6" fmla="*/ 2147483647 w 70"/>
                    <a:gd name="T7" fmla="*/ 2147483647 h 112"/>
                    <a:gd name="T8" fmla="*/ 2147483647 w 70"/>
                    <a:gd name="T9" fmla="*/ 2147483647 h 112"/>
                    <a:gd name="T10" fmla="*/ 2147483647 w 70"/>
                    <a:gd name="T11" fmla="*/ 2147483647 h 112"/>
                    <a:gd name="T12" fmla="*/ 2147483647 w 70"/>
                    <a:gd name="T13" fmla="*/ 2147483647 h 112"/>
                    <a:gd name="T14" fmla="*/ 2147483647 w 70"/>
                    <a:gd name="T15" fmla="*/ 2147483647 h 112"/>
                    <a:gd name="T16" fmla="*/ 0 w 70"/>
                    <a:gd name="T17" fmla="*/ 2147483647 h 112"/>
                    <a:gd name="T18" fmla="*/ 2147483647 w 70"/>
                    <a:gd name="T19" fmla="*/ 2147483647 h 112"/>
                    <a:gd name="T20" fmla="*/ 2147483647 w 70"/>
                    <a:gd name="T21" fmla="*/ 2147483647 h 112"/>
                    <a:gd name="T22" fmla="*/ 2147483647 w 70"/>
                    <a:gd name="T23" fmla="*/ 2147483647 h 112"/>
                    <a:gd name="T24" fmla="*/ 2147483647 w 70"/>
                    <a:gd name="T25" fmla="*/ 2147483647 h 112"/>
                    <a:gd name="T26" fmla="*/ 2147483647 w 70"/>
                    <a:gd name="T27" fmla="*/ 2147483647 h 112"/>
                    <a:gd name="T28" fmla="*/ 2147483647 w 70"/>
                    <a:gd name="T29" fmla="*/ 2147483647 h 112"/>
                    <a:gd name="T30" fmla="*/ 2147483647 w 70"/>
                    <a:gd name="T31" fmla="*/ 2147483647 h 112"/>
                    <a:gd name="T32" fmla="*/ 2147483647 w 70"/>
                    <a:gd name="T33" fmla="*/ 2147483647 h 112"/>
                    <a:gd name="T34" fmla="*/ 2147483647 w 70"/>
                    <a:gd name="T35" fmla="*/ 0 h 112"/>
                    <a:gd name="T36" fmla="*/ 2147483647 w 70"/>
                    <a:gd name="T37" fmla="*/ 0 h 112"/>
                    <a:gd name="T38" fmla="*/ 2147483647 w 70"/>
                    <a:gd name="T39" fmla="*/ 0 h 112"/>
                    <a:gd name="T40" fmla="*/ 2147483647 w 70"/>
                    <a:gd name="T41" fmla="*/ 0 h 112"/>
                    <a:gd name="T42" fmla="*/ 2147483647 w 70"/>
                    <a:gd name="T43" fmla="*/ 0 h 112"/>
                    <a:gd name="T44" fmla="*/ 2147483647 w 70"/>
                    <a:gd name="T45" fmla="*/ 2147483647 h 112"/>
                    <a:gd name="T46" fmla="*/ 2147483647 w 70"/>
                    <a:gd name="T47" fmla="*/ 2147483647 h 112"/>
                    <a:gd name="T48" fmla="*/ 2147483647 w 70"/>
                    <a:gd name="T49" fmla="*/ 2147483647 h 112"/>
                    <a:gd name="T50" fmla="*/ 2147483647 w 70"/>
                    <a:gd name="T51" fmla="*/ 2147483647 h 112"/>
                    <a:gd name="T52" fmla="*/ 2147483647 w 70"/>
                    <a:gd name="T53" fmla="*/ 2147483647 h 112"/>
                    <a:gd name="T54" fmla="*/ 2147483647 w 70"/>
                    <a:gd name="T55" fmla="*/ 2147483647 h 112"/>
                    <a:gd name="T56" fmla="*/ 2147483647 w 70"/>
                    <a:gd name="T57" fmla="*/ 2147483647 h 112"/>
                    <a:gd name="T58" fmla="*/ 2147483647 w 70"/>
                    <a:gd name="T59" fmla="*/ 2147483647 h 112"/>
                    <a:gd name="T60" fmla="*/ 2147483647 w 70"/>
                    <a:gd name="T61" fmla="*/ 2147483647 h 112"/>
                    <a:gd name="T62" fmla="*/ 2147483647 w 70"/>
                    <a:gd name="T63" fmla="*/ 2147483647 h 112"/>
                    <a:gd name="T64" fmla="*/ 2147483647 w 70"/>
                    <a:gd name="T65" fmla="*/ 2147483647 h 112"/>
                    <a:gd name="T66" fmla="*/ 2147483647 w 70"/>
                    <a:gd name="T67" fmla="*/ 2147483647 h 112"/>
                    <a:gd name="T68" fmla="*/ 2147483647 w 70"/>
                    <a:gd name="T69" fmla="*/ 2147483647 h 112"/>
                    <a:gd name="T70" fmla="*/ 2147483647 w 70"/>
                    <a:gd name="T71" fmla="*/ 2147483647 h 112"/>
                    <a:gd name="T72" fmla="*/ 2147483647 w 70"/>
                    <a:gd name="T73" fmla="*/ 2147483647 h 112"/>
                    <a:gd name="T74" fmla="*/ 2147483647 w 70"/>
                    <a:gd name="T75" fmla="*/ 2147483647 h 11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0"/>
                    <a:gd name="T115" fmla="*/ 0 h 112"/>
                    <a:gd name="T116" fmla="*/ 70 w 70"/>
                    <a:gd name="T117" fmla="*/ 112 h 112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0" h="112">
                      <a:moveTo>
                        <a:pt x="68" y="92"/>
                      </a:moveTo>
                      <a:lnTo>
                        <a:pt x="60" y="94"/>
                      </a:lnTo>
                      <a:lnTo>
                        <a:pt x="50" y="98"/>
                      </a:lnTo>
                      <a:lnTo>
                        <a:pt x="34" y="108"/>
                      </a:lnTo>
                      <a:lnTo>
                        <a:pt x="28" y="110"/>
                      </a:lnTo>
                      <a:lnTo>
                        <a:pt x="16" y="112"/>
                      </a:lnTo>
                      <a:lnTo>
                        <a:pt x="8" y="112"/>
                      </a:lnTo>
                      <a:lnTo>
                        <a:pt x="2" y="94"/>
                      </a:lnTo>
                      <a:lnTo>
                        <a:pt x="0" y="78"/>
                      </a:lnTo>
                      <a:lnTo>
                        <a:pt x="2" y="68"/>
                      </a:lnTo>
                      <a:lnTo>
                        <a:pt x="4" y="62"/>
                      </a:lnTo>
                      <a:lnTo>
                        <a:pt x="8" y="54"/>
                      </a:lnTo>
                      <a:lnTo>
                        <a:pt x="10" y="44"/>
                      </a:lnTo>
                      <a:lnTo>
                        <a:pt x="10" y="40"/>
                      </a:lnTo>
                      <a:lnTo>
                        <a:pt x="8" y="36"/>
                      </a:lnTo>
                      <a:lnTo>
                        <a:pt x="4" y="26"/>
                      </a:lnTo>
                      <a:lnTo>
                        <a:pt x="4" y="14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20" y="0"/>
                      </a:lnTo>
                      <a:lnTo>
                        <a:pt x="38" y="0"/>
                      </a:lnTo>
                      <a:lnTo>
                        <a:pt x="50" y="0"/>
                      </a:lnTo>
                      <a:lnTo>
                        <a:pt x="52" y="6"/>
                      </a:lnTo>
                      <a:lnTo>
                        <a:pt x="54" y="12"/>
                      </a:lnTo>
                      <a:lnTo>
                        <a:pt x="56" y="14"/>
                      </a:lnTo>
                      <a:lnTo>
                        <a:pt x="56" y="20"/>
                      </a:lnTo>
                      <a:lnTo>
                        <a:pt x="56" y="26"/>
                      </a:lnTo>
                      <a:lnTo>
                        <a:pt x="56" y="28"/>
                      </a:lnTo>
                      <a:lnTo>
                        <a:pt x="56" y="30"/>
                      </a:lnTo>
                      <a:lnTo>
                        <a:pt x="58" y="36"/>
                      </a:lnTo>
                      <a:lnTo>
                        <a:pt x="58" y="40"/>
                      </a:lnTo>
                      <a:lnTo>
                        <a:pt x="58" y="44"/>
                      </a:lnTo>
                      <a:lnTo>
                        <a:pt x="60" y="50"/>
                      </a:lnTo>
                      <a:lnTo>
                        <a:pt x="60" y="74"/>
                      </a:lnTo>
                      <a:lnTo>
                        <a:pt x="56" y="76"/>
                      </a:lnTo>
                      <a:lnTo>
                        <a:pt x="62" y="84"/>
                      </a:lnTo>
                      <a:lnTo>
                        <a:pt x="70" y="92"/>
                      </a:lnTo>
                      <a:lnTo>
                        <a:pt x="68" y="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7" name="iṧľiďè">
                  <a:extLst>
                    <a:ext uri="{FF2B5EF4-FFF2-40B4-BE49-F238E27FC236}">
                      <a16:creationId xmlns:a16="http://schemas.microsoft.com/office/drawing/2014/main" id="{DE1F8EE6-60E0-42C2-AF23-3BB7C2380FF5}"/>
                    </a:ext>
                  </a:extLst>
                </p:cNvPr>
                <p:cNvSpPr/>
                <p:nvPr/>
              </p:nvSpPr>
              <p:spPr bwMode="auto">
                <a:xfrm>
                  <a:off x="4336847" y="3530018"/>
                  <a:ext cx="50957" cy="154117"/>
                </a:xfrm>
                <a:custGeom>
                  <a:avLst/>
                  <a:gdLst>
                    <a:gd name="T0" fmla="*/ 2147483647 w 30"/>
                    <a:gd name="T1" fmla="*/ 2147483647 h 92"/>
                    <a:gd name="T2" fmla="*/ 2147483647 w 30"/>
                    <a:gd name="T3" fmla="*/ 2147483647 h 92"/>
                    <a:gd name="T4" fmla="*/ 2147483647 w 30"/>
                    <a:gd name="T5" fmla="*/ 2147483647 h 92"/>
                    <a:gd name="T6" fmla="*/ 2147483647 w 30"/>
                    <a:gd name="T7" fmla="*/ 2147483647 h 92"/>
                    <a:gd name="T8" fmla="*/ 2147483647 w 30"/>
                    <a:gd name="T9" fmla="*/ 2147483647 h 92"/>
                    <a:gd name="T10" fmla="*/ 2147483647 w 30"/>
                    <a:gd name="T11" fmla="*/ 2147483647 h 92"/>
                    <a:gd name="T12" fmla="*/ 2147483647 w 30"/>
                    <a:gd name="T13" fmla="*/ 2147483647 h 92"/>
                    <a:gd name="T14" fmla="*/ 2147483647 w 30"/>
                    <a:gd name="T15" fmla="*/ 2147483647 h 92"/>
                    <a:gd name="T16" fmla="*/ 2147483647 w 30"/>
                    <a:gd name="T17" fmla="*/ 2147483647 h 92"/>
                    <a:gd name="T18" fmla="*/ 2147483647 w 30"/>
                    <a:gd name="T19" fmla="*/ 2147483647 h 92"/>
                    <a:gd name="T20" fmla="*/ 2147483647 w 30"/>
                    <a:gd name="T21" fmla="*/ 2147483647 h 92"/>
                    <a:gd name="T22" fmla="*/ 2147483647 w 30"/>
                    <a:gd name="T23" fmla="*/ 2147483647 h 92"/>
                    <a:gd name="T24" fmla="*/ 2147483647 w 30"/>
                    <a:gd name="T25" fmla="*/ 2147483647 h 92"/>
                    <a:gd name="T26" fmla="*/ 2147483647 w 30"/>
                    <a:gd name="T27" fmla="*/ 2147483647 h 92"/>
                    <a:gd name="T28" fmla="*/ 2147483647 w 30"/>
                    <a:gd name="T29" fmla="*/ 2147483647 h 92"/>
                    <a:gd name="T30" fmla="*/ 0 w 30"/>
                    <a:gd name="T31" fmla="*/ 0 h 92"/>
                    <a:gd name="T32" fmla="*/ 2147483647 w 30"/>
                    <a:gd name="T33" fmla="*/ 0 h 92"/>
                    <a:gd name="T34" fmla="*/ 2147483647 w 30"/>
                    <a:gd name="T35" fmla="*/ 2147483647 h 92"/>
                    <a:gd name="T36" fmla="*/ 2147483647 w 30"/>
                    <a:gd name="T37" fmla="*/ 2147483647 h 92"/>
                    <a:gd name="T38" fmla="*/ 2147483647 w 30"/>
                    <a:gd name="T39" fmla="*/ 2147483647 h 92"/>
                    <a:gd name="T40" fmla="*/ 2147483647 w 30"/>
                    <a:gd name="T41" fmla="*/ 2147483647 h 92"/>
                    <a:gd name="T42" fmla="*/ 2147483647 w 30"/>
                    <a:gd name="T43" fmla="*/ 2147483647 h 92"/>
                    <a:gd name="T44" fmla="*/ 2147483647 w 30"/>
                    <a:gd name="T45" fmla="*/ 2147483647 h 92"/>
                    <a:gd name="T46" fmla="*/ 2147483647 w 30"/>
                    <a:gd name="T47" fmla="*/ 2147483647 h 92"/>
                    <a:gd name="T48" fmla="*/ 2147483647 w 30"/>
                    <a:gd name="T49" fmla="*/ 2147483647 h 92"/>
                    <a:gd name="T50" fmla="*/ 2147483647 w 30"/>
                    <a:gd name="T51" fmla="*/ 2147483647 h 92"/>
                    <a:gd name="T52" fmla="*/ 2147483647 w 30"/>
                    <a:gd name="T53" fmla="*/ 2147483647 h 92"/>
                    <a:gd name="T54" fmla="*/ 2147483647 w 30"/>
                    <a:gd name="T55" fmla="*/ 2147483647 h 92"/>
                    <a:gd name="T56" fmla="*/ 2147483647 w 30"/>
                    <a:gd name="T57" fmla="*/ 2147483647 h 92"/>
                    <a:gd name="T58" fmla="*/ 2147483647 w 30"/>
                    <a:gd name="T59" fmla="*/ 2147483647 h 9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30"/>
                    <a:gd name="T91" fmla="*/ 0 h 92"/>
                    <a:gd name="T92" fmla="*/ 30 w 30"/>
                    <a:gd name="T93" fmla="*/ 92 h 9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30" h="92">
                      <a:moveTo>
                        <a:pt x="20" y="92"/>
                      </a:moveTo>
                      <a:lnTo>
                        <a:pt x="12" y="84"/>
                      </a:lnTo>
                      <a:lnTo>
                        <a:pt x="6" y="76"/>
                      </a:lnTo>
                      <a:lnTo>
                        <a:pt x="10" y="74"/>
                      </a:lnTo>
                      <a:lnTo>
                        <a:pt x="10" y="50"/>
                      </a:lnTo>
                      <a:lnTo>
                        <a:pt x="8" y="44"/>
                      </a:lnTo>
                      <a:lnTo>
                        <a:pt x="8" y="40"/>
                      </a:lnTo>
                      <a:lnTo>
                        <a:pt x="8" y="36"/>
                      </a:lnTo>
                      <a:lnTo>
                        <a:pt x="6" y="30"/>
                      </a:lnTo>
                      <a:lnTo>
                        <a:pt x="6" y="28"/>
                      </a:lnTo>
                      <a:lnTo>
                        <a:pt x="6" y="26"/>
                      </a:lnTo>
                      <a:lnTo>
                        <a:pt x="6" y="20"/>
                      </a:lnTo>
                      <a:lnTo>
                        <a:pt x="6" y="14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14" y="4"/>
                      </a:lnTo>
                      <a:lnTo>
                        <a:pt x="14" y="10"/>
                      </a:lnTo>
                      <a:lnTo>
                        <a:pt x="14" y="12"/>
                      </a:lnTo>
                      <a:lnTo>
                        <a:pt x="16" y="16"/>
                      </a:lnTo>
                      <a:lnTo>
                        <a:pt x="24" y="22"/>
                      </a:lnTo>
                      <a:lnTo>
                        <a:pt x="24" y="26"/>
                      </a:lnTo>
                      <a:lnTo>
                        <a:pt x="24" y="40"/>
                      </a:lnTo>
                      <a:lnTo>
                        <a:pt x="26" y="52"/>
                      </a:lnTo>
                      <a:lnTo>
                        <a:pt x="26" y="64"/>
                      </a:lnTo>
                      <a:lnTo>
                        <a:pt x="28" y="84"/>
                      </a:lnTo>
                      <a:lnTo>
                        <a:pt x="28" y="86"/>
                      </a:lnTo>
                      <a:lnTo>
                        <a:pt x="30" y="88"/>
                      </a:lnTo>
                      <a:lnTo>
                        <a:pt x="20" y="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8" name="î$ḻîḍe">
                  <a:extLst>
                    <a:ext uri="{FF2B5EF4-FFF2-40B4-BE49-F238E27FC236}">
                      <a16:creationId xmlns:a16="http://schemas.microsoft.com/office/drawing/2014/main" id="{00C75CBA-3163-4806-BDB3-3C9AD566DB39}"/>
                    </a:ext>
                  </a:extLst>
                </p:cNvPr>
                <p:cNvSpPr/>
                <p:nvPr/>
              </p:nvSpPr>
              <p:spPr bwMode="auto">
                <a:xfrm>
                  <a:off x="4361637" y="3492189"/>
                  <a:ext cx="81255" cy="184939"/>
                </a:xfrm>
                <a:custGeom>
                  <a:avLst/>
                  <a:gdLst>
                    <a:gd name="T0" fmla="*/ 2147483647 w 46"/>
                    <a:gd name="T1" fmla="*/ 2147483647 h 110"/>
                    <a:gd name="T2" fmla="*/ 2147483647 w 46"/>
                    <a:gd name="T3" fmla="*/ 2147483647 h 110"/>
                    <a:gd name="T4" fmla="*/ 2147483647 w 46"/>
                    <a:gd name="T5" fmla="*/ 2147483647 h 110"/>
                    <a:gd name="T6" fmla="*/ 2147483647 w 46"/>
                    <a:gd name="T7" fmla="*/ 2147483647 h 110"/>
                    <a:gd name="T8" fmla="*/ 2147483647 w 46"/>
                    <a:gd name="T9" fmla="*/ 2147483647 h 110"/>
                    <a:gd name="T10" fmla="*/ 2147483647 w 46"/>
                    <a:gd name="T11" fmla="*/ 2147483647 h 110"/>
                    <a:gd name="T12" fmla="*/ 2147483647 w 46"/>
                    <a:gd name="T13" fmla="*/ 2147483647 h 110"/>
                    <a:gd name="T14" fmla="*/ 2147483647 w 46"/>
                    <a:gd name="T15" fmla="*/ 2147483647 h 110"/>
                    <a:gd name="T16" fmla="*/ 2147483647 w 46"/>
                    <a:gd name="T17" fmla="*/ 2147483647 h 110"/>
                    <a:gd name="T18" fmla="*/ 2147483647 w 46"/>
                    <a:gd name="T19" fmla="*/ 0 h 110"/>
                    <a:gd name="T20" fmla="*/ 2147483647 w 46"/>
                    <a:gd name="T21" fmla="*/ 2147483647 h 110"/>
                    <a:gd name="T22" fmla="*/ 2147483647 w 46"/>
                    <a:gd name="T23" fmla="*/ 0 h 110"/>
                    <a:gd name="T24" fmla="*/ 2147483647 w 46"/>
                    <a:gd name="T25" fmla="*/ 2147483647 h 110"/>
                    <a:gd name="T26" fmla="*/ 2147483647 w 46"/>
                    <a:gd name="T27" fmla="*/ 2147483647 h 110"/>
                    <a:gd name="T28" fmla="*/ 2147483647 w 46"/>
                    <a:gd name="T29" fmla="*/ 2147483647 h 110"/>
                    <a:gd name="T30" fmla="*/ 2147483647 w 46"/>
                    <a:gd name="T31" fmla="*/ 2147483647 h 110"/>
                    <a:gd name="T32" fmla="*/ 2147483647 w 46"/>
                    <a:gd name="T33" fmla="*/ 2147483647 h 110"/>
                    <a:gd name="T34" fmla="*/ 2147483647 w 46"/>
                    <a:gd name="T35" fmla="*/ 2147483647 h 110"/>
                    <a:gd name="T36" fmla="*/ 2147483647 w 46"/>
                    <a:gd name="T37" fmla="*/ 2147483647 h 110"/>
                    <a:gd name="T38" fmla="*/ 0 w 46"/>
                    <a:gd name="T39" fmla="*/ 2147483647 h 110"/>
                    <a:gd name="T40" fmla="*/ 0 w 46"/>
                    <a:gd name="T41" fmla="*/ 2147483647 h 110"/>
                    <a:gd name="T42" fmla="*/ 0 w 46"/>
                    <a:gd name="T43" fmla="*/ 2147483647 h 110"/>
                    <a:gd name="T44" fmla="*/ 2147483647 w 46"/>
                    <a:gd name="T45" fmla="*/ 2147483647 h 110"/>
                    <a:gd name="T46" fmla="*/ 2147483647 w 46"/>
                    <a:gd name="T47" fmla="*/ 2147483647 h 110"/>
                    <a:gd name="T48" fmla="*/ 2147483647 w 46"/>
                    <a:gd name="T49" fmla="*/ 2147483647 h 110"/>
                    <a:gd name="T50" fmla="*/ 2147483647 w 46"/>
                    <a:gd name="T51" fmla="*/ 2147483647 h 110"/>
                    <a:gd name="T52" fmla="*/ 2147483647 w 46"/>
                    <a:gd name="T53" fmla="*/ 2147483647 h 110"/>
                    <a:gd name="T54" fmla="*/ 2147483647 w 46"/>
                    <a:gd name="T55" fmla="*/ 2147483647 h 110"/>
                    <a:gd name="T56" fmla="*/ 2147483647 w 46"/>
                    <a:gd name="T57" fmla="*/ 2147483647 h 110"/>
                    <a:gd name="T58" fmla="*/ 2147483647 w 46"/>
                    <a:gd name="T59" fmla="*/ 2147483647 h 110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46"/>
                    <a:gd name="T91" fmla="*/ 0 h 110"/>
                    <a:gd name="T92" fmla="*/ 46 w 46"/>
                    <a:gd name="T93" fmla="*/ 110 h 110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46" h="110">
                      <a:moveTo>
                        <a:pt x="16" y="110"/>
                      </a:moveTo>
                      <a:lnTo>
                        <a:pt x="30" y="104"/>
                      </a:lnTo>
                      <a:lnTo>
                        <a:pt x="30" y="60"/>
                      </a:lnTo>
                      <a:lnTo>
                        <a:pt x="40" y="46"/>
                      </a:lnTo>
                      <a:lnTo>
                        <a:pt x="44" y="36"/>
                      </a:lnTo>
                      <a:lnTo>
                        <a:pt x="46" y="30"/>
                      </a:lnTo>
                      <a:lnTo>
                        <a:pt x="44" y="18"/>
                      </a:lnTo>
                      <a:lnTo>
                        <a:pt x="40" y="10"/>
                      </a:lnTo>
                      <a:lnTo>
                        <a:pt x="34" y="6"/>
                      </a:lnTo>
                      <a:lnTo>
                        <a:pt x="30" y="0"/>
                      </a:lnTo>
                      <a:lnTo>
                        <a:pt x="20" y="2"/>
                      </a:lnTo>
                      <a:lnTo>
                        <a:pt x="20" y="0"/>
                      </a:lnTo>
                      <a:lnTo>
                        <a:pt x="20" y="6"/>
                      </a:lnTo>
                      <a:lnTo>
                        <a:pt x="20" y="8"/>
                      </a:lnTo>
                      <a:lnTo>
                        <a:pt x="20" y="10"/>
                      </a:lnTo>
                      <a:lnTo>
                        <a:pt x="12" y="14"/>
                      </a:lnTo>
                      <a:lnTo>
                        <a:pt x="6" y="16"/>
                      </a:lnTo>
                      <a:lnTo>
                        <a:pt x="4" y="18"/>
                      </a:lnTo>
                      <a:lnTo>
                        <a:pt x="4" y="22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4"/>
                      </a:lnTo>
                      <a:lnTo>
                        <a:pt x="2" y="38"/>
                      </a:lnTo>
                      <a:lnTo>
                        <a:pt x="10" y="44"/>
                      </a:lnTo>
                      <a:lnTo>
                        <a:pt x="10" y="48"/>
                      </a:lnTo>
                      <a:lnTo>
                        <a:pt x="10" y="62"/>
                      </a:lnTo>
                      <a:lnTo>
                        <a:pt x="12" y="74"/>
                      </a:lnTo>
                      <a:lnTo>
                        <a:pt x="12" y="86"/>
                      </a:lnTo>
                      <a:lnTo>
                        <a:pt x="14" y="106"/>
                      </a:lnTo>
                      <a:lnTo>
                        <a:pt x="16" y="1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59" name="isľïḑê">
                  <a:extLst>
                    <a:ext uri="{FF2B5EF4-FFF2-40B4-BE49-F238E27FC236}">
                      <a16:creationId xmlns:a16="http://schemas.microsoft.com/office/drawing/2014/main" id="{905B8603-9999-4D15-B12A-F3C9E072D301}"/>
                    </a:ext>
                  </a:extLst>
                </p:cNvPr>
                <p:cNvSpPr/>
                <p:nvPr/>
              </p:nvSpPr>
              <p:spPr bwMode="auto">
                <a:xfrm>
                  <a:off x="4413971" y="3443152"/>
                  <a:ext cx="329154" cy="290018"/>
                </a:xfrm>
                <a:custGeom>
                  <a:avLst/>
                  <a:gdLst>
                    <a:gd name="T0" fmla="*/ 2147483647 w 189"/>
                    <a:gd name="T1" fmla="*/ 2147483647 h 174"/>
                    <a:gd name="T2" fmla="*/ 2147483647 w 189"/>
                    <a:gd name="T3" fmla="*/ 2147483647 h 174"/>
                    <a:gd name="T4" fmla="*/ 2147483647 w 189"/>
                    <a:gd name="T5" fmla="*/ 2147483647 h 174"/>
                    <a:gd name="T6" fmla="*/ 2147483647 w 189"/>
                    <a:gd name="T7" fmla="*/ 2147483647 h 174"/>
                    <a:gd name="T8" fmla="*/ 2147483647 w 189"/>
                    <a:gd name="T9" fmla="*/ 2147483647 h 174"/>
                    <a:gd name="T10" fmla="*/ 0 w 189"/>
                    <a:gd name="T11" fmla="*/ 2147483647 h 174"/>
                    <a:gd name="T12" fmla="*/ 2147483647 w 189"/>
                    <a:gd name="T13" fmla="*/ 2147483647 h 174"/>
                    <a:gd name="T14" fmla="*/ 2147483647 w 189"/>
                    <a:gd name="T15" fmla="*/ 2147483647 h 174"/>
                    <a:gd name="T16" fmla="*/ 2147483647 w 189"/>
                    <a:gd name="T17" fmla="*/ 2147483647 h 174"/>
                    <a:gd name="T18" fmla="*/ 2147483647 w 189"/>
                    <a:gd name="T19" fmla="*/ 2147483647 h 174"/>
                    <a:gd name="T20" fmla="*/ 2147483647 w 189"/>
                    <a:gd name="T21" fmla="*/ 0 h 174"/>
                    <a:gd name="T22" fmla="*/ 2147483647 w 189"/>
                    <a:gd name="T23" fmla="*/ 0 h 174"/>
                    <a:gd name="T24" fmla="*/ 2147483647 w 189"/>
                    <a:gd name="T25" fmla="*/ 2147483647 h 174"/>
                    <a:gd name="T26" fmla="*/ 2147483647 w 189"/>
                    <a:gd name="T27" fmla="*/ 2147483647 h 174"/>
                    <a:gd name="T28" fmla="*/ 2147483647 w 189"/>
                    <a:gd name="T29" fmla="*/ 2147483647 h 174"/>
                    <a:gd name="T30" fmla="*/ 2147483647 w 189"/>
                    <a:gd name="T31" fmla="*/ 2147483647 h 174"/>
                    <a:gd name="T32" fmla="*/ 2147483647 w 189"/>
                    <a:gd name="T33" fmla="*/ 2147483647 h 174"/>
                    <a:gd name="T34" fmla="*/ 2147483647 w 189"/>
                    <a:gd name="T35" fmla="*/ 2147483647 h 174"/>
                    <a:gd name="T36" fmla="*/ 2147483647 w 189"/>
                    <a:gd name="T37" fmla="*/ 2147483647 h 174"/>
                    <a:gd name="T38" fmla="*/ 2147483647 w 189"/>
                    <a:gd name="T39" fmla="*/ 2147483647 h 174"/>
                    <a:gd name="T40" fmla="*/ 2147483647 w 189"/>
                    <a:gd name="T41" fmla="*/ 2147483647 h 174"/>
                    <a:gd name="T42" fmla="*/ 2147483647 w 189"/>
                    <a:gd name="T43" fmla="*/ 2147483647 h 174"/>
                    <a:gd name="T44" fmla="*/ 2147483647 w 189"/>
                    <a:gd name="T45" fmla="*/ 2147483647 h 174"/>
                    <a:gd name="T46" fmla="*/ 2147483647 w 189"/>
                    <a:gd name="T47" fmla="*/ 0 h 174"/>
                    <a:gd name="T48" fmla="*/ 2147483647 w 189"/>
                    <a:gd name="T49" fmla="*/ 2147483647 h 174"/>
                    <a:gd name="T50" fmla="*/ 2147483647 w 189"/>
                    <a:gd name="T51" fmla="*/ 2147483647 h 174"/>
                    <a:gd name="T52" fmla="*/ 2147483647 w 189"/>
                    <a:gd name="T53" fmla="*/ 2147483647 h 174"/>
                    <a:gd name="T54" fmla="*/ 2147483647 w 189"/>
                    <a:gd name="T55" fmla="*/ 2147483647 h 174"/>
                    <a:gd name="T56" fmla="*/ 2147483647 w 189"/>
                    <a:gd name="T57" fmla="*/ 2147483647 h 174"/>
                    <a:gd name="T58" fmla="*/ 2147483647 w 189"/>
                    <a:gd name="T59" fmla="*/ 2147483647 h 174"/>
                    <a:gd name="T60" fmla="*/ 2147483647 w 189"/>
                    <a:gd name="T61" fmla="*/ 2147483647 h 174"/>
                    <a:gd name="T62" fmla="*/ 2147483647 w 189"/>
                    <a:gd name="T63" fmla="*/ 2147483647 h 174"/>
                    <a:gd name="T64" fmla="*/ 2147483647 w 189"/>
                    <a:gd name="T65" fmla="*/ 2147483647 h 174"/>
                    <a:gd name="T66" fmla="*/ 2147483647 w 189"/>
                    <a:gd name="T67" fmla="*/ 2147483647 h 174"/>
                    <a:gd name="T68" fmla="*/ 2147483647 w 189"/>
                    <a:gd name="T69" fmla="*/ 2147483647 h 174"/>
                    <a:gd name="T70" fmla="*/ 2147483647 w 189"/>
                    <a:gd name="T71" fmla="*/ 2147483647 h 174"/>
                    <a:gd name="T72" fmla="*/ 2147483647 w 189"/>
                    <a:gd name="T73" fmla="*/ 2147483647 h 174"/>
                    <a:gd name="T74" fmla="*/ 2147483647 w 189"/>
                    <a:gd name="T75" fmla="*/ 2147483647 h 174"/>
                    <a:gd name="T76" fmla="*/ 2147483647 w 189"/>
                    <a:gd name="T77" fmla="*/ 2147483647 h 174"/>
                    <a:gd name="T78" fmla="*/ 2147483647 w 189"/>
                    <a:gd name="T79" fmla="*/ 2147483647 h 174"/>
                    <a:gd name="T80" fmla="*/ 2147483647 w 189"/>
                    <a:gd name="T81" fmla="*/ 2147483647 h 17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89"/>
                    <a:gd name="T124" fmla="*/ 0 h 174"/>
                    <a:gd name="T125" fmla="*/ 189 w 189"/>
                    <a:gd name="T126" fmla="*/ 174 h 17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89" h="174">
                      <a:moveTo>
                        <a:pt x="90" y="168"/>
                      </a:moveTo>
                      <a:lnTo>
                        <a:pt x="74" y="170"/>
                      </a:lnTo>
                      <a:lnTo>
                        <a:pt x="58" y="174"/>
                      </a:lnTo>
                      <a:lnTo>
                        <a:pt x="52" y="172"/>
                      </a:lnTo>
                      <a:lnTo>
                        <a:pt x="46" y="166"/>
                      </a:lnTo>
                      <a:lnTo>
                        <a:pt x="40" y="152"/>
                      </a:lnTo>
                      <a:lnTo>
                        <a:pt x="36" y="146"/>
                      </a:lnTo>
                      <a:lnTo>
                        <a:pt x="32" y="138"/>
                      </a:lnTo>
                      <a:lnTo>
                        <a:pt x="24" y="134"/>
                      </a:lnTo>
                      <a:lnTo>
                        <a:pt x="18" y="132"/>
                      </a:lnTo>
                      <a:lnTo>
                        <a:pt x="0" y="134"/>
                      </a:lnTo>
                      <a:lnTo>
                        <a:pt x="0" y="90"/>
                      </a:lnTo>
                      <a:lnTo>
                        <a:pt x="10" y="76"/>
                      </a:lnTo>
                      <a:lnTo>
                        <a:pt x="14" y="66"/>
                      </a:lnTo>
                      <a:lnTo>
                        <a:pt x="16" y="60"/>
                      </a:lnTo>
                      <a:lnTo>
                        <a:pt x="14" y="48"/>
                      </a:lnTo>
                      <a:lnTo>
                        <a:pt x="10" y="40"/>
                      </a:lnTo>
                      <a:lnTo>
                        <a:pt x="14" y="26"/>
                      </a:lnTo>
                      <a:lnTo>
                        <a:pt x="18" y="12"/>
                      </a:lnTo>
                      <a:lnTo>
                        <a:pt x="22" y="8"/>
                      </a:lnTo>
                      <a:lnTo>
                        <a:pt x="28" y="4"/>
                      </a:lnTo>
                      <a:lnTo>
                        <a:pt x="34" y="0"/>
                      </a:lnTo>
                      <a:lnTo>
                        <a:pt x="44" y="0"/>
                      </a:lnTo>
                      <a:lnTo>
                        <a:pt x="46" y="0"/>
                      </a:lnTo>
                      <a:lnTo>
                        <a:pt x="50" y="2"/>
                      </a:lnTo>
                      <a:lnTo>
                        <a:pt x="56" y="8"/>
                      </a:lnTo>
                      <a:lnTo>
                        <a:pt x="62" y="12"/>
                      </a:lnTo>
                      <a:lnTo>
                        <a:pt x="64" y="14"/>
                      </a:lnTo>
                      <a:lnTo>
                        <a:pt x="68" y="16"/>
                      </a:lnTo>
                      <a:lnTo>
                        <a:pt x="72" y="14"/>
                      </a:lnTo>
                      <a:lnTo>
                        <a:pt x="72" y="12"/>
                      </a:lnTo>
                      <a:lnTo>
                        <a:pt x="74" y="10"/>
                      </a:lnTo>
                      <a:lnTo>
                        <a:pt x="78" y="10"/>
                      </a:lnTo>
                      <a:lnTo>
                        <a:pt x="86" y="10"/>
                      </a:lnTo>
                      <a:lnTo>
                        <a:pt x="90" y="14"/>
                      </a:lnTo>
                      <a:lnTo>
                        <a:pt x="94" y="16"/>
                      </a:lnTo>
                      <a:lnTo>
                        <a:pt x="100" y="18"/>
                      </a:lnTo>
                      <a:lnTo>
                        <a:pt x="108" y="16"/>
                      </a:lnTo>
                      <a:lnTo>
                        <a:pt x="114" y="12"/>
                      </a:lnTo>
                      <a:lnTo>
                        <a:pt x="120" y="10"/>
                      </a:lnTo>
                      <a:lnTo>
                        <a:pt x="128" y="8"/>
                      </a:lnTo>
                      <a:lnTo>
                        <a:pt x="134" y="8"/>
                      </a:lnTo>
                      <a:lnTo>
                        <a:pt x="138" y="10"/>
                      </a:lnTo>
                      <a:lnTo>
                        <a:pt x="142" y="10"/>
                      </a:lnTo>
                      <a:lnTo>
                        <a:pt x="151" y="12"/>
                      </a:lnTo>
                      <a:lnTo>
                        <a:pt x="155" y="10"/>
                      </a:lnTo>
                      <a:lnTo>
                        <a:pt x="161" y="8"/>
                      </a:lnTo>
                      <a:lnTo>
                        <a:pt x="171" y="0"/>
                      </a:lnTo>
                      <a:lnTo>
                        <a:pt x="175" y="6"/>
                      </a:lnTo>
                      <a:lnTo>
                        <a:pt x="179" y="10"/>
                      </a:lnTo>
                      <a:lnTo>
                        <a:pt x="183" y="22"/>
                      </a:lnTo>
                      <a:lnTo>
                        <a:pt x="185" y="26"/>
                      </a:lnTo>
                      <a:lnTo>
                        <a:pt x="189" y="30"/>
                      </a:lnTo>
                      <a:lnTo>
                        <a:pt x="187" y="46"/>
                      </a:lnTo>
                      <a:lnTo>
                        <a:pt x="183" y="46"/>
                      </a:lnTo>
                      <a:lnTo>
                        <a:pt x="179" y="46"/>
                      </a:lnTo>
                      <a:lnTo>
                        <a:pt x="175" y="60"/>
                      </a:lnTo>
                      <a:lnTo>
                        <a:pt x="171" y="70"/>
                      </a:lnTo>
                      <a:lnTo>
                        <a:pt x="165" y="82"/>
                      </a:lnTo>
                      <a:lnTo>
                        <a:pt x="161" y="92"/>
                      </a:lnTo>
                      <a:lnTo>
                        <a:pt x="159" y="94"/>
                      </a:lnTo>
                      <a:lnTo>
                        <a:pt x="157" y="96"/>
                      </a:lnTo>
                      <a:lnTo>
                        <a:pt x="155" y="98"/>
                      </a:lnTo>
                      <a:lnTo>
                        <a:pt x="153" y="98"/>
                      </a:lnTo>
                      <a:lnTo>
                        <a:pt x="151" y="108"/>
                      </a:lnTo>
                      <a:lnTo>
                        <a:pt x="146" y="120"/>
                      </a:lnTo>
                      <a:lnTo>
                        <a:pt x="142" y="130"/>
                      </a:lnTo>
                      <a:lnTo>
                        <a:pt x="138" y="134"/>
                      </a:lnTo>
                      <a:lnTo>
                        <a:pt x="134" y="136"/>
                      </a:lnTo>
                      <a:lnTo>
                        <a:pt x="132" y="134"/>
                      </a:lnTo>
                      <a:lnTo>
                        <a:pt x="130" y="132"/>
                      </a:lnTo>
                      <a:lnTo>
                        <a:pt x="128" y="124"/>
                      </a:lnTo>
                      <a:lnTo>
                        <a:pt x="122" y="126"/>
                      </a:lnTo>
                      <a:lnTo>
                        <a:pt x="116" y="130"/>
                      </a:lnTo>
                      <a:lnTo>
                        <a:pt x="110" y="134"/>
                      </a:lnTo>
                      <a:lnTo>
                        <a:pt x="104" y="138"/>
                      </a:lnTo>
                      <a:lnTo>
                        <a:pt x="100" y="146"/>
                      </a:lnTo>
                      <a:lnTo>
                        <a:pt x="98" y="150"/>
                      </a:lnTo>
                      <a:lnTo>
                        <a:pt x="96" y="158"/>
                      </a:lnTo>
                      <a:lnTo>
                        <a:pt x="96" y="168"/>
                      </a:lnTo>
                      <a:lnTo>
                        <a:pt x="94" y="168"/>
                      </a:lnTo>
                      <a:lnTo>
                        <a:pt x="90" y="1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0" name="ísľíḋe">
                  <a:extLst>
                    <a:ext uri="{FF2B5EF4-FFF2-40B4-BE49-F238E27FC236}">
                      <a16:creationId xmlns:a16="http://schemas.microsoft.com/office/drawing/2014/main" id="{386A76BD-734F-483B-AAA4-A015EF1D5FDA}"/>
                    </a:ext>
                  </a:extLst>
                </p:cNvPr>
                <p:cNvSpPr/>
                <p:nvPr/>
              </p:nvSpPr>
              <p:spPr bwMode="auto">
                <a:xfrm>
                  <a:off x="4570973" y="3458564"/>
                  <a:ext cx="221732" cy="347463"/>
                </a:xfrm>
                <a:custGeom>
                  <a:avLst/>
                  <a:gdLst>
                    <a:gd name="T0" fmla="*/ 2147483647 w 127"/>
                    <a:gd name="T1" fmla="*/ 2147483647 h 208"/>
                    <a:gd name="T2" fmla="*/ 2147483647 w 127"/>
                    <a:gd name="T3" fmla="*/ 2147483647 h 208"/>
                    <a:gd name="T4" fmla="*/ 2147483647 w 127"/>
                    <a:gd name="T5" fmla="*/ 2147483647 h 208"/>
                    <a:gd name="T6" fmla="*/ 2147483647 w 127"/>
                    <a:gd name="T7" fmla="*/ 2147483647 h 208"/>
                    <a:gd name="T8" fmla="*/ 2147483647 w 127"/>
                    <a:gd name="T9" fmla="*/ 2147483647 h 208"/>
                    <a:gd name="T10" fmla="*/ 2147483647 w 127"/>
                    <a:gd name="T11" fmla="*/ 2147483647 h 208"/>
                    <a:gd name="T12" fmla="*/ 2147483647 w 127"/>
                    <a:gd name="T13" fmla="*/ 2147483647 h 208"/>
                    <a:gd name="T14" fmla="*/ 2147483647 w 127"/>
                    <a:gd name="T15" fmla="*/ 2147483647 h 208"/>
                    <a:gd name="T16" fmla="*/ 2147483647 w 127"/>
                    <a:gd name="T17" fmla="*/ 2147483647 h 208"/>
                    <a:gd name="T18" fmla="*/ 2147483647 w 127"/>
                    <a:gd name="T19" fmla="*/ 2147483647 h 208"/>
                    <a:gd name="T20" fmla="*/ 2147483647 w 127"/>
                    <a:gd name="T21" fmla="*/ 2147483647 h 208"/>
                    <a:gd name="T22" fmla="*/ 2147483647 w 127"/>
                    <a:gd name="T23" fmla="*/ 2147483647 h 208"/>
                    <a:gd name="T24" fmla="*/ 2147483647 w 127"/>
                    <a:gd name="T25" fmla="*/ 2147483647 h 208"/>
                    <a:gd name="T26" fmla="*/ 2147483647 w 127"/>
                    <a:gd name="T27" fmla="*/ 2147483647 h 208"/>
                    <a:gd name="T28" fmla="*/ 2147483647 w 127"/>
                    <a:gd name="T29" fmla="*/ 2147483647 h 208"/>
                    <a:gd name="T30" fmla="*/ 2147483647 w 127"/>
                    <a:gd name="T31" fmla="*/ 2147483647 h 208"/>
                    <a:gd name="T32" fmla="*/ 2147483647 w 127"/>
                    <a:gd name="T33" fmla="*/ 2147483647 h 208"/>
                    <a:gd name="T34" fmla="*/ 2147483647 w 127"/>
                    <a:gd name="T35" fmla="*/ 2147483647 h 208"/>
                    <a:gd name="T36" fmla="*/ 2147483647 w 127"/>
                    <a:gd name="T37" fmla="*/ 2147483647 h 208"/>
                    <a:gd name="T38" fmla="*/ 2147483647 w 127"/>
                    <a:gd name="T39" fmla="*/ 2147483647 h 208"/>
                    <a:gd name="T40" fmla="*/ 2147483647 w 127"/>
                    <a:gd name="T41" fmla="*/ 2147483647 h 208"/>
                    <a:gd name="T42" fmla="*/ 2147483647 w 127"/>
                    <a:gd name="T43" fmla="*/ 2147483647 h 208"/>
                    <a:gd name="T44" fmla="*/ 2147483647 w 127"/>
                    <a:gd name="T45" fmla="*/ 2147483647 h 208"/>
                    <a:gd name="T46" fmla="*/ 2147483647 w 127"/>
                    <a:gd name="T47" fmla="*/ 2147483647 h 208"/>
                    <a:gd name="T48" fmla="*/ 2147483647 w 127"/>
                    <a:gd name="T49" fmla="*/ 2147483647 h 208"/>
                    <a:gd name="T50" fmla="*/ 2147483647 w 127"/>
                    <a:gd name="T51" fmla="*/ 2147483647 h 208"/>
                    <a:gd name="T52" fmla="*/ 2147483647 w 127"/>
                    <a:gd name="T53" fmla="*/ 2147483647 h 208"/>
                    <a:gd name="T54" fmla="*/ 2147483647 w 127"/>
                    <a:gd name="T55" fmla="*/ 2147483647 h 208"/>
                    <a:gd name="T56" fmla="*/ 2147483647 w 127"/>
                    <a:gd name="T57" fmla="*/ 2147483647 h 208"/>
                    <a:gd name="T58" fmla="*/ 2147483647 w 127"/>
                    <a:gd name="T59" fmla="*/ 2147483647 h 208"/>
                    <a:gd name="T60" fmla="*/ 2147483647 w 127"/>
                    <a:gd name="T61" fmla="*/ 2147483647 h 208"/>
                    <a:gd name="T62" fmla="*/ 2147483647 w 127"/>
                    <a:gd name="T63" fmla="*/ 2147483647 h 208"/>
                    <a:gd name="T64" fmla="*/ 2147483647 w 127"/>
                    <a:gd name="T65" fmla="*/ 2147483647 h 208"/>
                    <a:gd name="T66" fmla="*/ 2147483647 w 127"/>
                    <a:gd name="T67" fmla="*/ 2147483647 h 208"/>
                    <a:gd name="T68" fmla="*/ 2147483647 w 127"/>
                    <a:gd name="T69" fmla="*/ 2147483647 h 208"/>
                    <a:gd name="T70" fmla="*/ 2147483647 w 127"/>
                    <a:gd name="T71" fmla="*/ 2147483647 h 208"/>
                    <a:gd name="T72" fmla="*/ 2147483647 w 127"/>
                    <a:gd name="T73" fmla="*/ 2147483647 h 208"/>
                    <a:gd name="T74" fmla="*/ 2147483647 w 127"/>
                    <a:gd name="T75" fmla="*/ 2147483647 h 208"/>
                    <a:gd name="T76" fmla="*/ 0 w 127"/>
                    <a:gd name="T77" fmla="*/ 2147483647 h 20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27"/>
                    <a:gd name="T118" fmla="*/ 0 h 208"/>
                    <a:gd name="T119" fmla="*/ 127 w 127"/>
                    <a:gd name="T120" fmla="*/ 208 h 20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27" h="208">
                      <a:moveTo>
                        <a:pt x="6" y="158"/>
                      </a:moveTo>
                      <a:lnTo>
                        <a:pt x="6" y="148"/>
                      </a:lnTo>
                      <a:lnTo>
                        <a:pt x="8" y="140"/>
                      </a:lnTo>
                      <a:lnTo>
                        <a:pt x="10" y="136"/>
                      </a:lnTo>
                      <a:lnTo>
                        <a:pt x="14" y="128"/>
                      </a:lnTo>
                      <a:lnTo>
                        <a:pt x="20" y="124"/>
                      </a:lnTo>
                      <a:lnTo>
                        <a:pt x="26" y="120"/>
                      </a:lnTo>
                      <a:lnTo>
                        <a:pt x="32" y="116"/>
                      </a:lnTo>
                      <a:lnTo>
                        <a:pt x="38" y="114"/>
                      </a:lnTo>
                      <a:lnTo>
                        <a:pt x="40" y="122"/>
                      </a:lnTo>
                      <a:lnTo>
                        <a:pt x="42" y="124"/>
                      </a:lnTo>
                      <a:lnTo>
                        <a:pt x="44" y="126"/>
                      </a:lnTo>
                      <a:lnTo>
                        <a:pt x="48" y="124"/>
                      </a:lnTo>
                      <a:lnTo>
                        <a:pt x="52" y="120"/>
                      </a:lnTo>
                      <a:lnTo>
                        <a:pt x="56" y="110"/>
                      </a:lnTo>
                      <a:lnTo>
                        <a:pt x="61" y="98"/>
                      </a:lnTo>
                      <a:lnTo>
                        <a:pt x="63" y="88"/>
                      </a:lnTo>
                      <a:lnTo>
                        <a:pt x="65" y="88"/>
                      </a:lnTo>
                      <a:lnTo>
                        <a:pt x="67" y="86"/>
                      </a:lnTo>
                      <a:lnTo>
                        <a:pt x="69" y="84"/>
                      </a:lnTo>
                      <a:lnTo>
                        <a:pt x="71" y="82"/>
                      </a:lnTo>
                      <a:lnTo>
                        <a:pt x="75" y="72"/>
                      </a:lnTo>
                      <a:lnTo>
                        <a:pt x="81" y="60"/>
                      </a:lnTo>
                      <a:lnTo>
                        <a:pt x="85" y="50"/>
                      </a:lnTo>
                      <a:lnTo>
                        <a:pt x="89" y="36"/>
                      </a:lnTo>
                      <a:lnTo>
                        <a:pt x="93" y="36"/>
                      </a:lnTo>
                      <a:lnTo>
                        <a:pt x="97" y="36"/>
                      </a:lnTo>
                      <a:lnTo>
                        <a:pt x="99" y="20"/>
                      </a:lnTo>
                      <a:lnTo>
                        <a:pt x="95" y="16"/>
                      </a:lnTo>
                      <a:lnTo>
                        <a:pt x="93" y="12"/>
                      </a:lnTo>
                      <a:lnTo>
                        <a:pt x="89" y="0"/>
                      </a:lnTo>
                      <a:lnTo>
                        <a:pt x="91" y="2"/>
                      </a:lnTo>
                      <a:lnTo>
                        <a:pt x="93" y="0"/>
                      </a:lnTo>
                      <a:lnTo>
                        <a:pt x="97" y="6"/>
                      </a:lnTo>
                      <a:lnTo>
                        <a:pt x="103" y="14"/>
                      </a:lnTo>
                      <a:lnTo>
                        <a:pt x="107" y="20"/>
                      </a:lnTo>
                      <a:lnTo>
                        <a:pt x="109" y="26"/>
                      </a:lnTo>
                      <a:lnTo>
                        <a:pt x="107" y="44"/>
                      </a:lnTo>
                      <a:lnTo>
                        <a:pt x="109" y="50"/>
                      </a:lnTo>
                      <a:lnTo>
                        <a:pt x="109" y="54"/>
                      </a:lnTo>
                      <a:lnTo>
                        <a:pt x="117" y="60"/>
                      </a:lnTo>
                      <a:lnTo>
                        <a:pt x="99" y="60"/>
                      </a:lnTo>
                      <a:lnTo>
                        <a:pt x="93" y="62"/>
                      </a:lnTo>
                      <a:lnTo>
                        <a:pt x="91" y="64"/>
                      </a:lnTo>
                      <a:lnTo>
                        <a:pt x="89" y="66"/>
                      </a:lnTo>
                      <a:lnTo>
                        <a:pt x="93" y="70"/>
                      </a:lnTo>
                      <a:lnTo>
                        <a:pt x="101" y="78"/>
                      </a:lnTo>
                      <a:lnTo>
                        <a:pt x="111" y="88"/>
                      </a:lnTo>
                      <a:lnTo>
                        <a:pt x="115" y="96"/>
                      </a:lnTo>
                      <a:lnTo>
                        <a:pt x="117" y="106"/>
                      </a:lnTo>
                      <a:lnTo>
                        <a:pt x="113" y="110"/>
                      </a:lnTo>
                      <a:lnTo>
                        <a:pt x="107" y="116"/>
                      </a:lnTo>
                      <a:lnTo>
                        <a:pt x="101" y="126"/>
                      </a:lnTo>
                      <a:lnTo>
                        <a:pt x="99" y="136"/>
                      </a:lnTo>
                      <a:lnTo>
                        <a:pt x="99" y="144"/>
                      </a:lnTo>
                      <a:lnTo>
                        <a:pt x="101" y="154"/>
                      </a:lnTo>
                      <a:lnTo>
                        <a:pt x="109" y="168"/>
                      </a:lnTo>
                      <a:lnTo>
                        <a:pt x="119" y="182"/>
                      </a:lnTo>
                      <a:lnTo>
                        <a:pt x="127" y="194"/>
                      </a:lnTo>
                      <a:lnTo>
                        <a:pt x="127" y="208"/>
                      </a:lnTo>
                      <a:lnTo>
                        <a:pt x="121" y="208"/>
                      </a:lnTo>
                      <a:lnTo>
                        <a:pt x="111" y="208"/>
                      </a:lnTo>
                      <a:lnTo>
                        <a:pt x="107" y="206"/>
                      </a:lnTo>
                      <a:lnTo>
                        <a:pt x="103" y="204"/>
                      </a:lnTo>
                      <a:lnTo>
                        <a:pt x="81" y="204"/>
                      </a:lnTo>
                      <a:lnTo>
                        <a:pt x="81" y="202"/>
                      </a:lnTo>
                      <a:lnTo>
                        <a:pt x="46" y="200"/>
                      </a:lnTo>
                      <a:lnTo>
                        <a:pt x="46" y="204"/>
                      </a:lnTo>
                      <a:lnTo>
                        <a:pt x="22" y="202"/>
                      </a:lnTo>
                      <a:lnTo>
                        <a:pt x="24" y="198"/>
                      </a:lnTo>
                      <a:lnTo>
                        <a:pt x="24" y="188"/>
                      </a:lnTo>
                      <a:lnTo>
                        <a:pt x="22" y="182"/>
                      </a:lnTo>
                      <a:lnTo>
                        <a:pt x="22" y="174"/>
                      </a:lnTo>
                      <a:lnTo>
                        <a:pt x="24" y="168"/>
                      </a:lnTo>
                      <a:lnTo>
                        <a:pt x="14" y="166"/>
                      </a:lnTo>
                      <a:lnTo>
                        <a:pt x="10" y="164"/>
                      </a:lnTo>
                      <a:lnTo>
                        <a:pt x="6" y="160"/>
                      </a:lnTo>
                      <a:lnTo>
                        <a:pt x="0" y="158"/>
                      </a:lnTo>
                      <a:lnTo>
                        <a:pt x="6" y="1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1" name="îšḷiḋe">
                  <a:extLst>
                    <a:ext uri="{FF2B5EF4-FFF2-40B4-BE49-F238E27FC236}">
                      <a16:creationId xmlns:a16="http://schemas.microsoft.com/office/drawing/2014/main" id="{DCB34D19-B34F-4268-A09A-EF73C3260643}"/>
                    </a:ext>
                  </a:extLst>
                </p:cNvPr>
                <p:cNvSpPr/>
                <p:nvPr/>
              </p:nvSpPr>
              <p:spPr bwMode="auto">
                <a:xfrm>
                  <a:off x="4587500" y="3793417"/>
                  <a:ext cx="155625" cy="184939"/>
                </a:xfrm>
                <a:custGeom>
                  <a:avLst/>
                  <a:gdLst>
                    <a:gd name="T0" fmla="*/ 2147483647 w 89"/>
                    <a:gd name="T1" fmla="*/ 2147483647 h 110"/>
                    <a:gd name="T2" fmla="*/ 2147483647 w 89"/>
                    <a:gd name="T3" fmla="*/ 2147483647 h 110"/>
                    <a:gd name="T4" fmla="*/ 2147483647 w 89"/>
                    <a:gd name="T5" fmla="*/ 2147483647 h 110"/>
                    <a:gd name="T6" fmla="*/ 2147483647 w 89"/>
                    <a:gd name="T7" fmla="*/ 2147483647 h 110"/>
                    <a:gd name="T8" fmla="*/ 2147483647 w 89"/>
                    <a:gd name="T9" fmla="*/ 2147483647 h 110"/>
                    <a:gd name="T10" fmla="*/ 2147483647 w 89"/>
                    <a:gd name="T11" fmla="*/ 2147483647 h 110"/>
                    <a:gd name="T12" fmla="*/ 0 w 89"/>
                    <a:gd name="T13" fmla="*/ 2147483647 h 110"/>
                    <a:gd name="T14" fmla="*/ 0 w 89"/>
                    <a:gd name="T15" fmla="*/ 2147483647 h 110"/>
                    <a:gd name="T16" fmla="*/ 2147483647 w 89"/>
                    <a:gd name="T17" fmla="*/ 2147483647 h 110"/>
                    <a:gd name="T18" fmla="*/ 2147483647 w 89"/>
                    <a:gd name="T19" fmla="*/ 2147483647 h 110"/>
                    <a:gd name="T20" fmla="*/ 2147483647 w 89"/>
                    <a:gd name="T21" fmla="*/ 2147483647 h 110"/>
                    <a:gd name="T22" fmla="*/ 2147483647 w 89"/>
                    <a:gd name="T23" fmla="*/ 2147483647 h 110"/>
                    <a:gd name="T24" fmla="*/ 2147483647 w 89"/>
                    <a:gd name="T25" fmla="*/ 2147483647 h 110"/>
                    <a:gd name="T26" fmla="*/ 2147483647 w 89"/>
                    <a:gd name="T27" fmla="*/ 2147483647 h 110"/>
                    <a:gd name="T28" fmla="*/ 2147483647 w 89"/>
                    <a:gd name="T29" fmla="*/ 2147483647 h 110"/>
                    <a:gd name="T30" fmla="*/ 2147483647 w 89"/>
                    <a:gd name="T31" fmla="*/ 2147483647 h 110"/>
                    <a:gd name="T32" fmla="*/ 2147483647 w 89"/>
                    <a:gd name="T33" fmla="*/ 2147483647 h 110"/>
                    <a:gd name="T34" fmla="*/ 2147483647 w 89"/>
                    <a:gd name="T35" fmla="*/ 2147483647 h 110"/>
                    <a:gd name="T36" fmla="*/ 2147483647 w 89"/>
                    <a:gd name="T37" fmla="*/ 2147483647 h 110"/>
                    <a:gd name="T38" fmla="*/ 2147483647 w 89"/>
                    <a:gd name="T39" fmla="*/ 2147483647 h 110"/>
                    <a:gd name="T40" fmla="*/ 2147483647 w 89"/>
                    <a:gd name="T41" fmla="*/ 2147483647 h 110"/>
                    <a:gd name="T42" fmla="*/ 2147483647 w 89"/>
                    <a:gd name="T43" fmla="*/ 2147483647 h 110"/>
                    <a:gd name="T44" fmla="*/ 2147483647 w 89"/>
                    <a:gd name="T45" fmla="*/ 2147483647 h 110"/>
                    <a:gd name="T46" fmla="*/ 2147483647 w 89"/>
                    <a:gd name="T47" fmla="*/ 2147483647 h 110"/>
                    <a:gd name="T48" fmla="*/ 2147483647 w 89"/>
                    <a:gd name="T49" fmla="*/ 2147483647 h 110"/>
                    <a:gd name="T50" fmla="*/ 2147483647 w 89"/>
                    <a:gd name="T51" fmla="*/ 2147483647 h 110"/>
                    <a:gd name="T52" fmla="*/ 2147483647 w 89"/>
                    <a:gd name="T53" fmla="*/ 2147483647 h 110"/>
                    <a:gd name="T54" fmla="*/ 2147483647 w 89"/>
                    <a:gd name="T55" fmla="*/ 2147483647 h 110"/>
                    <a:gd name="T56" fmla="*/ 2147483647 w 89"/>
                    <a:gd name="T57" fmla="*/ 2147483647 h 110"/>
                    <a:gd name="T58" fmla="*/ 2147483647 w 89"/>
                    <a:gd name="T59" fmla="*/ 2147483647 h 110"/>
                    <a:gd name="T60" fmla="*/ 2147483647 w 89"/>
                    <a:gd name="T61" fmla="*/ 2147483647 h 110"/>
                    <a:gd name="T62" fmla="*/ 2147483647 w 89"/>
                    <a:gd name="T63" fmla="*/ 2147483647 h 110"/>
                    <a:gd name="T64" fmla="*/ 2147483647 w 89"/>
                    <a:gd name="T65" fmla="*/ 2147483647 h 110"/>
                    <a:gd name="T66" fmla="*/ 2147483647 w 89"/>
                    <a:gd name="T67" fmla="*/ 2147483647 h 110"/>
                    <a:gd name="T68" fmla="*/ 2147483647 w 89"/>
                    <a:gd name="T69" fmla="*/ 2147483647 h 110"/>
                    <a:gd name="T70" fmla="*/ 2147483647 w 89"/>
                    <a:gd name="T71" fmla="*/ 2147483647 h 110"/>
                    <a:gd name="T72" fmla="*/ 2147483647 w 89"/>
                    <a:gd name="T73" fmla="*/ 2147483647 h 110"/>
                    <a:gd name="T74" fmla="*/ 2147483647 w 89"/>
                    <a:gd name="T75" fmla="*/ 2147483647 h 110"/>
                    <a:gd name="T76" fmla="*/ 2147483647 w 89"/>
                    <a:gd name="T77" fmla="*/ 2147483647 h 110"/>
                    <a:gd name="T78" fmla="*/ 2147483647 w 89"/>
                    <a:gd name="T79" fmla="*/ 2147483647 h 110"/>
                    <a:gd name="T80" fmla="*/ 2147483647 w 89"/>
                    <a:gd name="T81" fmla="*/ 2147483647 h 110"/>
                    <a:gd name="T82" fmla="*/ 2147483647 w 89"/>
                    <a:gd name="T83" fmla="*/ 2147483647 h 110"/>
                    <a:gd name="T84" fmla="*/ 2147483647 w 89"/>
                    <a:gd name="T85" fmla="*/ 2147483647 h 110"/>
                    <a:gd name="T86" fmla="*/ 2147483647 w 89"/>
                    <a:gd name="T87" fmla="*/ 2147483647 h 110"/>
                    <a:gd name="T88" fmla="*/ 2147483647 w 89"/>
                    <a:gd name="T89" fmla="*/ 2147483647 h 110"/>
                    <a:gd name="T90" fmla="*/ 2147483647 w 89"/>
                    <a:gd name="T91" fmla="*/ 2147483647 h 110"/>
                    <a:gd name="T92" fmla="*/ 2147483647 w 89"/>
                    <a:gd name="T93" fmla="*/ 2147483647 h 110"/>
                    <a:gd name="T94" fmla="*/ 2147483647 w 89"/>
                    <a:gd name="T95" fmla="*/ 2147483647 h 110"/>
                    <a:gd name="T96" fmla="*/ 2147483647 w 89"/>
                    <a:gd name="T97" fmla="*/ 2147483647 h 110"/>
                    <a:gd name="T98" fmla="*/ 2147483647 w 89"/>
                    <a:gd name="T99" fmla="*/ 2147483647 h 110"/>
                    <a:gd name="T100" fmla="*/ 2147483647 w 89"/>
                    <a:gd name="T101" fmla="*/ 0 h 110"/>
                    <a:gd name="T102" fmla="*/ 2147483647 w 89"/>
                    <a:gd name="T103" fmla="*/ 2147483647 h 11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89"/>
                    <a:gd name="T157" fmla="*/ 0 h 110"/>
                    <a:gd name="T158" fmla="*/ 89 w 89"/>
                    <a:gd name="T159" fmla="*/ 110 h 110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89" h="110">
                      <a:moveTo>
                        <a:pt x="36" y="24"/>
                      </a:moveTo>
                      <a:lnTo>
                        <a:pt x="26" y="24"/>
                      </a:lnTo>
                      <a:lnTo>
                        <a:pt x="20" y="24"/>
                      </a:lnTo>
                      <a:lnTo>
                        <a:pt x="8" y="22"/>
                      </a:lnTo>
                      <a:lnTo>
                        <a:pt x="2" y="44"/>
                      </a:lnTo>
                      <a:lnTo>
                        <a:pt x="2" y="50"/>
                      </a:lnTo>
                      <a:lnTo>
                        <a:pt x="0" y="58"/>
                      </a:lnTo>
                      <a:lnTo>
                        <a:pt x="0" y="70"/>
                      </a:lnTo>
                      <a:lnTo>
                        <a:pt x="4" y="76"/>
                      </a:lnTo>
                      <a:lnTo>
                        <a:pt x="8" y="82"/>
                      </a:lnTo>
                      <a:lnTo>
                        <a:pt x="14" y="88"/>
                      </a:lnTo>
                      <a:lnTo>
                        <a:pt x="30" y="100"/>
                      </a:lnTo>
                      <a:lnTo>
                        <a:pt x="34" y="104"/>
                      </a:lnTo>
                      <a:lnTo>
                        <a:pt x="38" y="110"/>
                      </a:lnTo>
                      <a:lnTo>
                        <a:pt x="42" y="108"/>
                      </a:lnTo>
                      <a:lnTo>
                        <a:pt x="44" y="106"/>
                      </a:lnTo>
                      <a:lnTo>
                        <a:pt x="46" y="104"/>
                      </a:lnTo>
                      <a:lnTo>
                        <a:pt x="44" y="100"/>
                      </a:lnTo>
                      <a:lnTo>
                        <a:pt x="42" y="98"/>
                      </a:lnTo>
                      <a:lnTo>
                        <a:pt x="42" y="96"/>
                      </a:lnTo>
                      <a:lnTo>
                        <a:pt x="44" y="90"/>
                      </a:lnTo>
                      <a:lnTo>
                        <a:pt x="46" y="88"/>
                      </a:lnTo>
                      <a:lnTo>
                        <a:pt x="55" y="84"/>
                      </a:lnTo>
                      <a:lnTo>
                        <a:pt x="55" y="80"/>
                      </a:lnTo>
                      <a:lnTo>
                        <a:pt x="59" y="76"/>
                      </a:lnTo>
                      <a:lnTo>
                        <a:pt x="63" y="78"/>
                      </a:lnTo>
                      <a:lnTo>
                        <a:pt x="65" y="82"/>
                      </a:lnTo>
                      <a:lnTo>
                        <a:pt x="67" y="86"/>
                      </a:lnTo>
                      <a:lnTo>
                        <a:pt x="71" y="88"/>
                      </a:lnTo>
                      <a:lnTo>
                        <a:pt x="75" y="86"/>
                      </a:lnTo>
                      <a:lnTo>
                        <a:pt x="79" y="84"/>
                      </a:lnTo>
                      <a:lnTo>
                        <a:pt x="81" y="86"/>
                      </a:lnTo>
                      <a:lnTo>
                        <a:pt x="83" y="86"/>
                      </a:lnTo>
                      <a:lnTo>
                        <a:pt x="85" y="84"/>
                      </a:lnTo>
                      <a:lnTo>
                        <a:pt x="85" y="80"/>
                      </a:lnTo>
                      <a:lnTo>
                        <a:pt x="87" y="74"/>
                      </a:lnTo>
                      <a:lnTo>
                        <a:pt x="87" y="52"/>
                      </a:lnTo>
                      <a:lnTo>
                        <a:pt x="83" y="50"/>
                      </a:lnTo>
                      <a:lnTo>
                        <a:pt x="83" y="46"/>
                      </a:lnTo>
                      <a:lnTo>
                        <a:pt x="81" y="44"/>
                      </a:lnTo>
                      <a:lnTo>
                        <a:pt x="81" y="40"/>
                      </a:lnTo>
                      <a:lnTo>
                        <a:pt x="83" y="36"/>
                      </a:lnTo>
                      <a:lnTo>
                        <a:pt x="83" y="32"/>
                      </a:lnTo>
                      <a:lnTo>
                        <a:pt x="87" y="30"/>
                      </a:lnTo>
                      <a:lnTo>
                        <a:pt x="89" y="26"/>
                      </a:lnTo>
                      <a:lnTo>
                        <a:pt x="87" y="20"/>
                      </a:lnTo>
                      <a:lnTo>
                        <a:pt x="83" y="18"/>
                      </a:lnTo>
                      <a:lnTo>
                        <a:pt x="77" y="18"/>
                      </a:lnTo>
                      <a:lnTo>
                        <a:pt x="69" y="18"/>
                      </a:lnTo>
                      <a:lnTo>
                        <a:pt x="71" y="2"/>
                      </a:lnTo>
                      <a:lnTo>
                        <a:pt x="36" y="0"/>
                      </a:lnTo>
                      <a:lnTo>
                        <a:pt x="36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2" name="iSḻîḓê">
                  <a:extLst>
                    <a:ext uri="{FF2B5EF4-FFF2-40B4-BE49-F238E27FC236}">
                      <a16:creationId xmlns:a16="http://schemas.microsoft.com/office/drawing/2014/main" id="{8548856E-7A49-4117-B3E5-AEFD9130CA0A}"/>
                    </a:ext>
                  </a:extLst>
                </p:cNvPr>
                <p:cNvSpPr/>
                <p:nvPr/>
              </p:nvSpPr>
              <p:spPr bwMode="auto">
                <a:xfrm>
                  <a:off x="4654983" y="3756989"/>
                  <a:ext cx="203828" cy="256394"/>
                </a:xfrm>
                <a:custGeom>
                  <a:avLst/>
                  <a:gdLst>
                    <a:gd name="T0" fmla="*/ 2147483647 w 117"/>
                    <a:gd name="T1" fmla="*/ 2147483647 h 154"/>
                    <a:gd name="T2" fmla="*/ 2147483647 w 117"/>
                    <a:gd name="T3" fmla="*/ 2147483647 h 154"/>
                    <a:gd name="T4" fmla="*/ 2147483647 w 117"/>
                    <a:gd name="T5" fmla="*/ 2147483647 h 154"/>
                    <a:gd name="T6" fmla="*/ 0 w 117"/>
                    <a:gd name="T7" fmla="*/ 2147483647 h 154"/>
                    <a:gd name="T8" fmla="*/ 2147483647 w 117"/>
                    <a:gd name="T9" fmla="*/ 2147483647 h 154"/>
                    <a:gd name="T10" fmla="*/ 2147483647 w 117"/>
                    <a:gd name="T11" fmla="*/ 2147483647 h 154"/>
                    <a:gd name="T12" fmla="*/ 2147483647 w 117"/>
                    <a:gd name="T13" fmla="*/ 2147483647 h 154"/>
                    <a:gd name="T14" fmla="*/ 2147483647 w 117"/>
                    <a:gd name="T15" fmla="*/ 2147483647 h 154"/>
                    <a:gd name="T16" fmla="*/ 2147483647 w 117"/>
                    <a:gd name="T17" fmla="*/ 2147483647 h 154"/>
                    <a:gd name="T18" fmla="*/ 2147483647 w 117"/>
                    <a:gd name="T19" fmla="*/ 2147483647 h 154"/>
                    <a:gd name="T20" fmla="*/ 2147483647 w 117"/>
                    <a:gd name="T21" fmla="*/ 2147483647 h 154"/>
                    <a:gd name="T22" fmla="*/ 2147483647 w 117"/>
                    <a:gd name="T23" fmla="*/ 2147483647 h 154"/>
                    <a:gd name="T24" fmla="*/ 2147483647 w 117"/>
                    <a:gd name="T25" fmla="*/ 2147483647 h 154"/>
                    <a:gd name="T26" fmla="*/ 2147483647 w 117"/>
                    <a:gd name="T27" fmla="*/ 2147483647 h 154"/>
                    <a:gd name="T28" fmla="*/ 2147483647 w 117"/>
                    <a:gd name="T29" fmla="*/ 2147483647 h 154"/>
                    <a:gd name="T30" fmla="*/ 2147483647 w 117"/>
                    <a:gd name="T31" fmla="*/ 2147483647 h 154"/>
                    <a:gd name="T32" fmla="*/ 2147483647 w 117"/>
                    <a:gd name="T33" fmla="*/ 2147483647 h 154"/>
                    <a:gd name="T34" fmla="*/ 2147483647 w 117"/>
                    <a:gd name="T35" fmla="*/ 2147483647 h 154"/>
                    <a:gd name="T36" fmla="*/ 2147483647 w 117"/>
                    <a:gd name="T37" fmla="*/ 2147483647 h 154"/>
                    <a:gd name="T38" fmla="*/ 2147483647 w 117"/>
                    <a:gd name="T39" fmla="*/ 2147483647 h 154"/>
                    <a:gd name="T40" fmla="*/ 2147483647 w 117"/>
                    <a:gd name="T41" fmla="*/ 2147483647 h 154"/>
                    <a:gd name="T42" fmla="*/ 2147483647 w 117"/>
                    <a:gd name="T43" fmla="*/ 2147483647 h 154"/>
                    <a:gd name="T44" fmla="*/ 2147483647 w 117"/>
                    <a:gd name="T45" fmla="*/ 2147483647 h 154"/>
                    <a:gd name="T46" fmla="*/ 2147483647 w 117"/>
                    <a:gd name="T47" fmla="*/ 2147483647 h 154"/>
                    <a:gd name="T48" fmla="*/ 2147483647 w 117"/>
                    <a:gd name="T49" fmla="*/ 2147483647 h 154"/>
                    <a:gd name="T50" fmla="*/ 2147483647 w 117"/>
                    <a:gd name="T51" fmla="*/ 2147483647 h 154"/>
                    <a:gd name="T52" fmla="*/ 2147483647 w 117"/>
                    <a:gd name="T53" fmla="*/ 0 h 154"/>
                    <a:gd name="T54" fmla="*/ 2147483647 w 117"/>
                    <a:gd name="T55" fmla="*/ 2147483647 h 154"/>
                    <a:gd name="T56" fmla="*/ 2147483647 w 117"/>
                    <a:gd name="T57" fmla="*/ 2147483647 h 154"/>
                    <a:gd name="T58" fmla="*/ 2147483647 w 117"/>
                    <a:gd name="T59" fmla="*/ 2147483647 h 154"/>
                    <a:gd name="T60" fmla="*/ 2147483647 w 117"/>
                    <a:gd name="T61" fmla="*/ 2147483647 h 154"/>
                    <a:gd name="T62" fmla="*/ 2147483647 w 117"/>
                    <a:gd name="T63" fmla="*/ 2147483647 h 154"/>
                    <a:gd name="T64" fmla="*/ 2147483647 w 117"/>
                    <a:gd name="T65" fmla="*/ 2147483647 h 154"/>
                    <a:gd name="T66" fmla="*/ 2147483647 w 117"/>
                    <a:gd name="T67" fmla="*/ 2147483647 h 154"/>
                    <a:gd name="T68" fmla="*/ 2147483647 w 117"/>
                    <a:gd name="T69" fmla="*/ 2147483647 h 154"/>
                    <a:gd name="T70" fmla="*/ 2147483647 w 117"/>
                    <a:gd name="T71" fmla="*/ 2147483647 h 154"/>
                    <a:gd name="T72" fmla="*/ 2147483647 w 117"/>
                    <a:gd name="T73" fmla="*/ 2147483647 h 154"/>
                    <a:gd name="T74" fmla="*/ 2147483647 w 117"/>
                    <a:gd name="T75" fmla="*/ 2147483647 h 154"/>
                    <a:gd name="T76" fmla="*/ 2147483647 w 117"/>
                    <a:gd name="T77" fmla="*/ 2147483647 h 154"/>
                    <a:gd name="T78" fmla="*/ 2147483647 w 117"/>
                    <a:gd name="T79" fmla="*/ 2147483647 h 154"/>
                    <a:gd name="T80" fmla="*/ 2147483647 w 117"/>
                    <a:gd name="T81" fmla="*/ 2147483647 h 154"/>
                    <a:gd name="T82" fmla="*/ 2147483647 w 117"/>
                    <a:gd name="T83" fmla="*/ 2147483647 h 154"/>
                    <a:gd name="T84" fmla="*/ 2147483647 w 117"/>
                    <a:gd name="T85" fmla="*/ 2147483647 h 154"/>
                    <a:gd name="T86" fmla="*/ 2147483647 w 117"/>
                    <a:gd name="T87" fmla="*/ 2147483647 h 1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17"/>
                    <a:gd name="T133" fmla="*/ 0 h 154"/>
                    <a:gd name="T134" fmla="*/ 117 w 117"/>
                    <a:gd name="T135" fmla="*/ 154 h 1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17" h="154">
                      <a:moveTo>
                        <a:pt x="27" y="150"/>
                      </a:moveTo>
                      <a:lnTo>
                        <a:pt x="27" y="148"/>
                      </a:lnTo>
                      <a:lnTo>
                        <a:pt x="25" y="146"/>
                      </a:lnTo>
                      <a:lnTo>
                        <a:pt x="21" y="148"/>
                      </a:lnTo>
                      <a:lnTo>
                        <a:pt x="17" y="150"/>
                      </a:lnTo>
                      <a:lnTo>
                        <a:pt x="13" y="154"/>
                      </a:lnTo>
                      <a:lnTo>
                        <a:pt x="4" y="136"/>
                      </a:lnTo>
                      <a:lnTo>
                        <a:pt x="0" y="132"/>
                      </a:lnTo>
                      <a:lnTo>
                        <a:pt x="4" y="130"/>
                      </a:lnTo>
                      <a:lnTo>
                        <a:pt x="6" y="128"/>
                      </a:lnTo>
                      <a:lnTo>
                        <a:pt x="8" y="126"/>
                      </a:lnTo>
                      <a:lnTo>
                        <a:pt x="6" y="122"/>
                      </a:lnTo>
                      <a:lnTo>
                        <a:pt x="4" y="120"/>
                      </a:lnTo>
                      <a:lnTo>
                        <a:pt x="4" y="118"/>
                      </a:lnTo>
                      <a:lnTo>
                        <a:pt x="6" y="112"/>
                      </a:lnTo>
                      <a:lnTo>
                        <a:pt x="8" y="110"/>
                      </a:lnTo>
                      <a:lnTo>
                        <a:pt x="17" y="106"/>
                      </a:lnTo>
                      <a:lnTo>
                        <a:pt x="17" y="102"/>
                      </a:lnTo>
                      <a:lnTo>
                        <a:pt x="21" y="98"/>
                      </a:lnTo>
                      <a:lnTo>
                        <a:pt x="25" y="100"/>
                      </a:lnTo>
                      <a:lnTo>
                        <a:pt x="27" y="104"/>
                      </a:lnTo>
                      <a:lnTo>
                        <a:pt x="29" y="108"/>
                      </a:lnTo>
                      <a:lnTo>
                        <a:pt x="33" y="110"/>
                      </a:lnTo>
                      <a:lnTo>
                        <a:pt x="37" y="108"/>
                      </a:lnTo>
                      <a:lnTo>
                        <a:pt x="41" y="106"/>
                      </a:lnTo>
                      <a:lnTo>
                        <a:pt x="43" y="108"/>
                      </a:lnTo>
                      <a:lnTo>
                        <a:pt x="45" y="108"/>
                      </a:lnTo>
                      <a:lnTo>
                        <a:pt x="47" y="106"/>
                      </a:lnTo>
                      <a:lnTo>
                        <a:pt x="47" y="102"/>
                      </a:lnTo>
                      <a:lnTo>
                        <a:pt x="49" y="96"/>
                      </a:lnTo>
                      <a:lnTo>
                        <a:pt x="49" y="74"/>
                      </a:lnTo>
                      <a:lnTo>
                        <a:pt x="45" y="72"/>
                      </a:lnTo>
                      <a:lnTo>
                        <a:pt x="45" y="68"/>
                      </a:lnTo>
                      <a:lnTo>
                        <a:pt x="43" y="66"/>
                      </a:lnTo>
                      <a:lnTo>
                        <a:pt x="43" y="62"/>
                      </a:lnTo>
                      <a:lnTo>
                        <a:pt x="45" y="58"/>
                      </a:lnTo>
                      <a:lnTo>
                        <a:pt x="45" y="54"/>
                      </a:lnTo>
                      <a:lnTo>
                        <a:pt x="49" y="52"/>
                      </a:lnTo>
                      <a:lnTo>
                        <a:pt x="51" y="48"/>
                      </a:lnTo>
                      <a:lnTo>
                        <a:pt x="49" y="42"/>
                      </a:lnTo>
                      <a:lnTo>
                        <a:pt x="45" y="40"/>
                      </a:lnTo>
                      <a:lnTo>
                        <a:pt x="39" y="40"/>
                      </a:lnTo>
                      <a:lnTo>
                        <a:pt x="31" y="40"/>
                      </a:lnTo>
                      <a:lnTo>
                        <a:pt x="33" y="26"/>
                      </a:lnTo>
                      <a:lnTo>
                        <a:pt x="55" y="26"/>
                      </a:lnTo>
                      <a:lnTo>
                        <a:pt x="59" y="28"/>
                      </a:lnTo>
                      <a:lnTo>
                        <a:pt x="63" y="30"/>
                      </a:lnTo>
                      <a:lnTo>
                        <a:pt x="73" y="30"/>
                      </a:lnTo>
                      <a:lnTo>
                        <a:pt x="79" y="30"/>
                      </a:lnTo>
                      <a:lnTo>
                        <a:pt x="79" y="16"/>
                      </a:lnTo>
                      <a:lnTo>
                        <a:pt x="83" y="10"/>
                      </a:lnTo>
                      <a:lnTo>
                        <a:pt x="87" y="4"/>
                      </a:lnTo>
                      <a:lnTo>
                        <a:pt x="93" y="0"/>
                      </a:lnTo>
                      <a:lnTo>
                        <a:pt x="103" y="0"/>
                      </a:lnTo>
                      <a:lnTo>
                        <a:pt x="113" y="0"/>
                      </a:lnTo>
                      <a:lnTo>
                        <a:pt x="113" y="2"/>
                      </a:lnTo>
                      <a:lnTo>
                        <a:pt x="115" y="4"/>
                      </a:lnTo>
                      <a:lnTo>
                        <a:pt x="115" y="6"/>
                      </a:lnTo>
                      <a:lnTo>
                        <a:pt x="117" y="10"/>
                      </a:lnTo>
                      <a:lnTo>
                        <a:pt x="115" y="20"/>
                      </a:lnTo>
                      <a:lnTo>
                        <a:pt x="111" y="34"/>
                      </a:lnTo>
                      <a:lnTo>
                        <a:pt x="99" y="64"/>
                      </a:lnTo>
                      <a:lnTo>
                        <a:pt x="99" y="68"/>
                      </a:lnTo>
                      <a:lnTo>
                        <a:pt x="99" y="70"/>
                      </a:lnTo>
                      <a:lnTo>
                        <a:pt x="101" y="74"/>
                      </a:lnTo>
                      <a:lnTo>
                        <a:pt x="99" y="78"/>
                      </a:lnTo>
                      <a:lnTo>
                        <a:pt x="97" y="82"/>
                      </a:lnTo>
                      <a:lnTo>
                        <a:pt x="93" y="84"/>
                      </a:lnTo>
                      <a:lnTo>
                        <a:pt x="89" y="88"/>
                      </a:lnTo>
                      <a:lnTo>
                        <a:pt x="85" y="92"/>
                      </a:lnTo>
                      <a:lnTo>
                        <a:pt x="83" y="102"/>
                      </a:lnTo>
                      <a:lnTo>
                        <a:pt x="79" y="106"/>
                      </a:lnTo>
                      <a:lnTo>
                        <a:pt x="75" y="108"/>
                      </a:lnTo>
                      <a:lnTo>
                        <a:pt x="75" y="122"/>
                      </a:lnTo>
                      <a:lnTo>
                        <a:pt x="71" y="134"/>
                      </a:lnTo>
                      <a:lnTo>
                        <a:pt x="69" y="142"/>
                      </a:lnTo>
                      <a:lnTo>
                        <a:pt x="65" y="148"/>
                      </a:lnTo>
                      <a:lnTo>
                        <a:pt x="61" y="150"/>
                      </a:lnTo>
                      <a:lnTo>
                        <a:pt x="55" y="150"/>
                      </a:lnTo>
                      <a:lnTo>
                        <a:pt x="51" y="150"/>
                      </a:lnTo>
                      <a:lnTo>
                        <a:pt x="49" y="150"/>
                      </a:lnTo>
                      <a:lnTo>
                        <a:pt x="49" y="146"/>
                      </a:lnTo>
                      <a:lnTo>
                        <a:pt x="45" y="146"/>
                      </a:lnTo>
                      <a:lnTo>
                        <a:pt x="43" y="146"/>
                      </a:lnTo>
                      <a:lnTo>
                        <a:pt x="41" y="148"/>
                      </a:lnTo>
                      <a:lnTo>
                        <a:pt x="39" y="150"/>
                      </a:lnTo>
                      <a:lnTo>
                        <a:pt x="35" y="150"/>
                      </a:lnTo>
                      <a:lnTo>
                        <a:pt x="33" y="150"/>
                      </a:lnTo>
                      <a:lnTo>
                        <a:pt x="27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3" name="ïṧliḋè">
                  <a:extLst>
                    <a:ext uri="{FF2B5EF4-FFF2-40B4-BE49-F238E27FC236}">
                      <a16:creationId xmlns:a16="http://schemas.microsoft.com/office/drawing/2014/main" id="{9DE9AE91-B85F-4C26-8CE3-5482FF5DA8F4}"/>
                    </a:ext>
                  </a:extLst>
                </p:cNvPr>
                <p:cNvSpPr/>
                <p:nvPr/>
              </p:nvSpPr>
              <p:spPr bwMode="auto">
                <a:xfrm>
                  <a:off x="4666001" y="4386064"/>
                  <a:ext cx="367716" cy="361473"/>
                </a:xfrm>
                <a:custGeom>
                  <a:avLst/>
                  <a:gdLst>
                    <a:gd name="T0" fmla="*/ 2147483647 w 211"/>
                    <a:gd name="T1" fmla="*/ 2147483647 h 216"/>
                    <a:gd name="T2" fmla="*/ 2147483647 w 211"/>
                    <a:gd name="T3" fmla="*/ 2147483647 h 216"/>
                    <a:gd name="T4" fmla="*/ 2147483647 w 211"/>
                    <a:gd name="T5" fmla="*/ 2147483647 h 216"/>
                    <a:gd name="T6" fmla="*/ 2147483647 w 211"/>
                    <a:gd name="T7" fmla="*/ 2147483647 h 216"/>
                    <a:gd name="T8" fmla="*/ 2147483647 w 211"/>
                    <a:gd name="T9" fmla="*/ 2147483647 h 216"/>
                    <a:gd name="T10" fmla="*/ 2147483647 w 211"/>
                    <a:gd name="T11" fmla="*/ 2147483647 h 216"/>
                    <a:gd name="T12" fmla="*/ 2147483647 w 211"/>
                    <a:gd name="T13" fmla="*/ 2147483647 h 216"/>
                    <a:gd name="T14" fmla="*/ 2147483647 w 211"/>
                    <a:gd name="T15" fmla="*/ 2147483647 h 216"/>
                    <a:gd name="T16" fmla="*/ 2147483647 w 211"/>
                    <a:gd name="T17" fmla="*/ 0 h 216"/>
                    <a:gd name="T18" fmla="*/ 2147483647 w 211"/>
                    <a:gd name="T19" fmla="*/ 0 h 216"/>
                    <a:gd name="T20" fmla="*/ 2147483647 w 211"/>
                    <a:gd name="T21" fmla="*/ 2147483647 h 216"/>
                    <a:gd name="T22" fmla="*/ 2147483647 w 211"/>
                    <a:gd name="T23" fmla="*/ 2147483647 h 216"/>
                    <a:gd name="T24" fmla="*/ 0 w 211"/>
                    <a:gd name="T25" fmla="*/ 0 h 216"/>
                    <a:gd name="T26" fmla="*/ 2147483647 w 211"/>
                    <a:gd name="T27" fmla="*/ 2147483647 h 216"/>
                    <a:gd name="T28" fmla="*/ 2147483647 w 211"/>
                    <a:gd name="T29" fmla="*/ 2147483647 h 216"/>
                    <a:gd name="T30" fmla="*/ 2147483647 w 211"/>
                    <a:gd name="T31" fmla="*/ 2147483647 h 216"/>
                    <a:gd name="T32" fmla="*/ 2147483647 w 211"/>
                    <a:gd name="T33" fmla="*/ 2147483647 h 216"/>
                    <a:gd name="T34" fmla="*/ 2147483647 w 211"/>
                    <a:gd name="T35" fmla="*/ 2147483647 h 216"/>
                    <a:gd name="T36" fmla="*/ 2147483647 w 211"/>
                    <a:gd name="T37" fmla="*/ 2147483647 h 216"/>
                    <a:gd name="T38" fmla="*/ 2147483647 w 211"/>
                    <a:gd name="T39" fmla="*/ 2147483647 h 216"/>
                    <a:gd name="T40" fmla="*/ 2147483647 w 211"/>
                    <a:gd name="T41" fmla="*/ 2147483647 h 216"/>
                    <a:gd name="T42" fmla="*/ 2147483647 w 211"/>
                    <a:gd name="T43" fmla="*/ 2147483647 h 216"/>
                    <a:gd name="T44" fmla="*/ 2147483647 w 211"/>
                    <a:gd name="T45" fmla="*/ 2147483647 h 216"/>
                    <a:gd name="T46" fmla="*/ 2147483647 w 211"/>
                    <a:gd name="T47" fmla="*/ 2147483647 h 216"/>
                    <a:gd name="T48" fmla="*/ 2147483647 w 211"/>
                    <a:gd name="T49" fmla="*/ 2147483647 h 216"/>
                    <a:gd name="T50" fmla="*/ 2147483647 w 211"/>
                    <a:gd name="T51" fmla="*/ 2147483647 h 216"/>
                    <a:gd name="T52" fmla="*/ 2147483647 w 211"/>
                    <a:gd name="T53" fmla="*/ 2147483647 h 216"/>
                    <a:gd name="T54" fmla="*/ 2147483647 w 211"/>
                    <a:gd name="T55" fmla="*/ 2147483647 h 216"/>
                    <a:gd name="T56" fmla="*/ 2147483647 w 211"/>
                    <a:gd name="T57" fmla="*/ 2147483647 h 216"/>
                    <a:gd name="T58" fmla="*/ 2147483647 w 211"/>
                    <a:gd name="T59" fmla="*/ 2147483647 h 216"/>
                    <a:gd name="T60" fmla="*/ 2147483647 w 211"/>
                    <a:gd name="T61" fmla="*/ 2147483647 h 216"/>
                    <a:gd name="T62" fmla="*/ 2147483647 w 211"/>
                    <a:gd name="T63" fmla="*/ 2147483647 h 216"/>
                    <a:gd name="T64" fmla="*/ 2147483647 w 211"/>
                    <a:gd name="T65" fmla="*/ 2147483647 h 216"/>
                    <a:gd name="T66" fmla="*/ 2147483647 w 211"/>
                    <a:gd name="T67" fmla="*/ 2147483647 h 216"/>
                    <a:gd name="T68" fmla="*/ 2147483647 w 211"/>
                    <a:gd name="T69" fmla="*/ 2147483647 h 216"/>
                    <a:gd name="T70" fmla="*/ 2147483647 w 211"/>
                    <a:gd name="T71" fmla="*/ 2147483647 h 216"/>
                    <a:gd name="T72" fmla="*/ 2147483647 w 211"/>
                    <a:gd name="T73" fmla="*/ 2147483647 h 216"/>
                    <a:gd name="T74" fmla="*/ 2147483647 w 211"/>
                    <a:gd name="T75" fmla="*/ 2147483647 h 216"/>
                    <a:gd name="T76" fmla="*/ 2147483647 w 211"/>
                    <a:gd name="T77" fmla="*/ 2147483647 h 216"/>
                    <a:gd name="T78" fmla="*/ 2147483647 w 211"/>
                    <a:gd name="T79" fmla="*/ 2147483647 h 216"/>
                    <a:gd name="T80" fmla="*/ 2147483647 w 211"/>
                    <a:gd name="T81" fmla="*/ 2147483647 h 216"/>
                    <a:gd name="T82" fmla="*/ 2147483647 w 211"/>
                    <a:gd name="T83" fmla="*/ 2147483647 h 216"/>
                    <a:gd name="T84" fmla="*/ 2147483647 w 211"/>
                    <a:gd name="T85" fmla="*/ 2147483647 h 216"/>
                    <a:gd name="T86" fmla="*/ 2147483647 w 211"/>
                    <a:gd name="T87" fmla="*/ 2147483647 h 216"/>
                    <a:gd name="T88" fmla="*/ 2147483647 w 211"/>
                    <a:gd name="T89" fmla="*/ 2147483647 h 216"/>
                    <a:gd name="T90" fmla="*/ 2147483647 w 211"/>
                    <a:gd name="T91" fmla="*/ 2147483647 h 216"/>
                    <a:gd name="T92" fmla="*/ 2147483647 w 211"/>
                    <a:gd name="T93" fmla="*/ 2147483647 h 216"/>
                    <a:gd name="T94" fmla="*/ 2147483647 w 211"/>
                    <a:gd name="T95" fmla="*/ 2147483647 h 216"/>
                    <a:gd name="T96" fmla="*/ 2147483647 w 211"/>
                    <a:gd name="T97" fmla="*/ 2147483647 h 216"/>
                    <a:gd name="T98" fmla="*/ 2147483647 w 211"/>
                    <a:gd name="T99" fmla="*/ 2147483647 h 216"/>
                    <a:gd name="T100" fmla="*/ 2147483647 w 211"/>
                    <a:gd name="T101" fmla="*/ 2147483647 h 216"/>
                    <a:gd name="T102" fmla="*/ 2147483647 w 211"/>
                    <a:gd name="T103" fmla="*/ 2147483647 h 216"/>
                    <a:gd name="T104" fmla="*/ 2147483647 w 211"/>
                    <a:gd name="T105" fmla="*/ 2147483647 h 216"/>
                    <a:gd name="T106" fmla="*/ 2147483647 w 211"/>
                    <a:gd name="T107" fmla="*/ 2147483647 h 216"/>
                    <a:gd name="T108" fmla="*/ 2147483647 w 211"/>
                    <a:gd name="T109" fmla="*/ 2147483647 h 216"/>
                    <a:gd name="T110" fmla="*/ 2147483647 w 211"/>
                    <a:gd name="T111" fmla="*/ 2147483647 h 21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11"/>
                    <a:gd name="T169" fmla="*/ 0 h 216"/>
                    <a:gd name="T170" fmla="*/ 211 w 211"/>
                    <a:gd name="T171" fmla="*/ 216 h 21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11" h="216">
                      <a:moveTo>
                        <a:pt x="181" y="8"/>
                      </a:moveTo>
                      <a:lnTo>
                        <a:pt x="159" y="16"/>
                      </a:lnTo>
                      <a:lnTo>
                        <a:pt x="117" y="16"/>
                      </a:lnTo>
                      <a:lnTo>
                        <a:pt x="107" y="12"/>
                      </a:lnTo>
                      <a:lnTo>
                        <a:pt x="105" y="10"/>
                      </a:lnTo>
                      <a:lnTo>
                        <a:pt x="101" y="6"/>
                      </a:lnTo>
                      <a:lnTo>
                        <a:pt x="33" y="6"/>
                      </a:lnTo>
                      <a:lnTo>
                        <a:pt x="27" y="2"/>
                      </a:lnTo>
                      <a:lnTo>
                        <a:pt x="25" y="0"/>
                      </a:lnTo>
                      <a:lnTo>
                        <a:pt x="21" y="0"/>
                      </a:lnTo>
                      <a:lnTo>
                        <a:pt x="11" y="2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7" y="30"/>
                      </a:lnTo>
                      <a:lnTo>
                        <a:pt x="13" y="42"/>
                      </a:lnTo>
                      <a:lnTo>
                        <a:pt x="21" y="54"/>
                      </a:lnTo>
                      <a:lnTo>
                        <a:pt x="29" y="66"/>
                      </a:lnTo>
                      <a:lnTo>
                        <a:pt x="37" y="76"/>
                      </a:lnTo>
                      <a:lnTo>
                        <a:pt x="39" y="90"/>
                      </a:lnTo>
                      <a:lnTo>
                        <a:pt x="41" y="104"/>
                      </a:lnTo>
                      <a:lnTo>
                        <a:pt x="41" y="126"/>
                      </a:lnTo>
                      <a:lnTo>
                        <a:pt x="43" y="152"/>
                      </a:lnTo>
                      <a:lnTo>
                        <a:pt x="45" y="174"/>
                      </a:lnTo>
                      <a:lnTo>
                        <a:pt x="49" y="184"/>
                      </a:lnTo>
                      <a:lnTo>
                        <a:pt x="53" y="194"/>
                      </a:lnTo>
                      <a:lnTo>
                        <a:pt x="61" y="204"/>
                      </a:lnTo>
                      <a:lnTo>
                        <a:pt x="69" y="212"/>
                      </a:lnTo>
                      <a:lnTo>
                        <a:pt x="73" y="208"/>
                      </a:lnTo>
                      <a:lnTo>
                        <a:pt x="75" y="204"/>
                      </a:lnTo>
                      <a:lnTo>
                        <a:pt x="79" y="204"/>
                      </a:lnTo>
                      <a:lnTo>
                        <a:pt x="83" y="210"/>
                      </a:lnTo>
                      <a:lnTo>
                        <a:pt x="89" y="214"/>
                      </a:lnTo>
                      <a:lnTo>
                        <a:pt x="93" y="216"/>
                      </a:lnTo>
                      <a:lnTo>
                        <a:pt x="101" y="216"/>
                      </a:lnTo>
                      <a:lnTo>
                        <a:pt x="111" y="216"/>
                      </a:lnTo>
                      <a:lnTo>
                        <a:pt x="117" y="212"/>
                      </a:lnTo>
                      <a:lnTo>
                        <a:pt x="121" y="208"/>
                      </a:lnTo>
                      <a:lnTo>
                        <a:pt x="125" y="206"/>
                      </a:lnTo>
                      <a:lnTo>
                        <a:pt x="123" y="144"/>
                      </a:lnTo>
                      <a:lnTo>
                        <a:pt x="123" y="90"/>
                      </a:lnTo>
                      <a:lnTo>
                        <a:pt x="143" y="90"/>
                      </a:lnTo>
                      <a:lnTo>
                        <a:pt x="143" y="22"/>
                      </a:lnTo>
                      <a:lnTo>
                        <a:pt x="165" y="20"/>
                      </a:lnTo>
                      <a:lnTo>
                        <a:pt x="183" y="18"/>
                      </a:lnTo>
                      <a:lnTo>
                        <a:pt x="187" y="24"/>
                      </a:lnTo>
                      <a:lnTo>
                        <a:pt x="201" y="18"/>
                      </a:lnTo>
                      <a:lnTo>
                        <a:pt x="205" y="14"/>
                      </a:lnTo>
                      <a:lnTo>
                        <a:pt x="211" y="12"/>
                      </a:lnTo>
                      <a:lnTo>
                        <a:pt x="205" y="8"/>
                      </a:lnTo>
                      <a:lnTo>
                        <a:pt x="201" y="6"/>
                      </a:lnTo>
                      <a:lnTo>
                        <a:pt x="193" y="8"/>
                      </a:lnTo>
                      <a:lnTo>
                        <a:pt x="187" y="10"/>
                      </a:lnTo>
                      <a:lnTo>
                        <a:pt x="183" y="8"/>
                      </a:lnTo>
                      <a:lnTo>
                        <a:pt x="181" y="6"/>
                      </a:lnTo>
                      <a:lnTo>
                        <a:pt x="181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4" name="iṥ1ídê">
                  <a:extLst>
                    <a:ext uri="{FF2B5EF4-FFF2-40B4-BE49-F238E27FC236}">
                      <a16:creationId xmlns:a16="http://schemas.microsoft.com/office/drawing/2014/main" id="{0885FAE2-3C58-4C06-B78C-1BB4A6137652}"/>
                    </a:ext>
                  </a:extLst>
                </p:cNvPr>
                <p:cNvSpPr/>
                <p:nvPr/>
              </p:nvSpPr>
              <p:spPr bwMode="auto">
                <a:xfrm>
                  <a:off x="5351853" y="3314255"/>
                  <a:ext cx="184547" cy="165325"/>
                </a:xfrm>
                <a:custGeom>
                  <a:avLst/>
                  <a:gdLst>
                    <a:gd name="T0" fmla="*/ 2147483647 w 106"/>
                    <a:gd name="T1" fmla="*/ 0 h 98"/>
                    <a:gd name="T2" fmla="*/ 2147483647 w 106"/>
                    <a:gd name="T3" fmla="*/ 2147483647 h 98"/>
                    <a:gd name="T4" fmla="*/ 2147483647 w 106"/>
                    <a:gd name="T5" fmla="*/ 2147483647 h 98"/>
                    <a:gd name="T6" fmla="*/ 2147483647 w 106"/>
                    <a:gd name="T7" fmla="*/ 2147483647 h 98"/>
                    <a:gd name="T8" fmla="*/ 2147483647 w 106"/>
                    <a:gd name="T9" fmla="*/ 2147483647 h 98"/>
                    <a:gd name="T10" fmla="*/ 2147483647 w 106"/>
                    <a:gd name="T11" fmla="*/ 2147483647 h 98"/>
                    <a:gd name="T12" fmla="*/ 2147483647 w 106"/>
                    <a:gd name="T13" fmla="*/ 2147483647 h 98"/>
                    <a:gd name="T14" fmla="*/ 0 w 106"/>
                    <a:gd name="T15" fmla="*/ 2147483647 h 98"/>
                    <a:gd name="T16" fmla="*/ 0 w 106"/>
                    <a:gd name="T17" fmla="*/ 2147483647 h 98"/>
                    <a:gd name="T18" fmla="*/ 2147483647 w 106"/>
                    <a:gd name="T19" fmla="*/ 2147483647 h 98"/>
                    <a:gd name="T20" fmla="*/ 2147483647 w 106"/>
                    <a:gd name="T21" fmla="*/ 2147483647 h 98"/>
                    <a:gd name="T22" fmla="*/ 2147483647 w 106"/>
                    <a:gd name="T23" fmla="*/ 2147483647 h 98"/>
                    <a:gd name="T24" fmla="*/ 2147483647 w 106"/>
                    <a:gd name="T25" fmla="*/ 2147483647 h 98"/>
                    <a:gd name="T26" fmla="*/ 2147483647 w 106"/>
                    <a:gd name="T27" fmla="*/ 2147483647 h 98"/>
                    <a:gd name="T28" fmla="*/ 2147483647 w 106"/>
                    <a:gd name="T29" fmla="*/ 2147483647 h 98"/>
                    <a:gd name="T30" fmla="*/ 2147483647 w 106"/>
                    <a:gd name="T31" fmla="*/ 2147483647 h 98"/>
                    <a:gd name="T32" fmla="*/ 2147483647 w 106"/>
                    <a:gd name="T33" fmla="*/ 2147483647 h 98"/>
                    <a:gd name="T34" fmla="*/ 2147483647 w 106"/>
                    <a:gd name="T35" fmla="*/ 2147483647 h 98"/>
                    <a:gd name="T36" fmla="*/ 2147483647 w 106"/>
                    <a:gd name="T37" fmla="*/ 2147483647 h 98"/>
                    <a:gd name="T38" fmla="*/ 2147483647 w 106"/>
                    <a:gd name="T39" fmla="*/ 2147483647 h 98"/>
                    <a:gd name="T40" fmla="*/ 2147483647 w 106"/>
                    <a:gd name="T41" fmla="*/ 2147483647 h 98"/>
                    <a:gd name="T42" fmla="*/ 2147483647 w 106"/>
                    <a:gd name="T43" fmla="*/ 2147483647 h 98"/>
                    <a:gd name="T44" fmla="*/ 2147483647 w 106"/>
                    <a:gd name="T45" fmla="*/ 2147483647 h 98"/>
                    <a:gd name="T46" fmla="*/ 2147483647 w 106"/>
                    <a:gd name="T47" fmla="*/ 2147483647 h 98"/>
                    <a:gd name="T48" fmla="*/ 2147483647 w 106"/>
                    <a:gd name="T49" fmla="*/ 2147483647 h 98"/>
                    <a:gd name="T50" fmla="*/ 2147483647 w 106"/>
                    <a:gd name="T51" fmla="*/ 2147483647 h 98"/>
                    <a:gd name="T52" fmla="*/ 2147483647 w 106"/>
                    <a:gd name="T53" fmla="*/ 0 h 98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06"/>
                    <a:gd name="T82" fmla="*/ 0 h 98"/>
                    <a:gd name="T83" fmla="*/ 106 w 106"/>
                    <a:gd name="T84" fmla="*/ 98 h 98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06" h="98">
                      <a:moveTo>
                        <a:pt x="32" y="0"/>
                      </a:moveTo>
                      <a:lnTo>
                        <a:pt x="28" y="4"/>
                      </a:lnTo>
                      <a:lnTo>
                        <a:pt x="22" y="10"/>
                      </a:lnTo>
                      <a:lnTo>
                        <a:pt x="14" y="14"/>
                      </a:lnTo>
                      <a:lnTo>
                        <a:pt x="6" y="16"/>
                      </a:lnTo>
                      <a:lnTo>
                        <a:pt x="6" y="26"/>
                      </a:lnTo>
                      <a:lnTo>
                        <a:pt x="4" y="34"/>
                      </a:lnTo>
                      <a:lnTo>
                        <a:pt x="0" y="46"/>
                      </a:lnTo>
                      <a:lnTo>
                        <a:pt x="0" y="62"/>
                      </a:lnTo>
                      <a:lnTo>
                        <a:pt x="18" y="62"/>
                      </a:lnTo>
                      <a:lnTo>
                        <a:pt x="24" y="64"/>
                      </a:lnTo>
                      <a:lnTo>
                        <a:pt x="28" y="54"/>
                      </a:lnTo>
                      <a:lnTo>
                        <a:pt x="38" y="58"/>
                      </a:lnTo>
                      <a:lnTo>
                        <a:pt x="54" y="58"/>
                      </a:lnTo>
                      <a:lnTo>
                        <a:pt x="68" y="62"/>
                      </a:lnTo>
                      <a:lnTo>
                        <a:pt x="82" y="76"/>
                      </a:lnTo>
                      <a:lnTo>
                        <a:pt x="96" y="92"/>
                      </a:lnTo>
                      <a:lnTo>
                        <a:pt x="102" y="98"/>
                      </a:lnTo>
                      <a:lnTo>
                        <a:pt x="106" y="94"/>
                      </a:lnTo>
                      <a:lnTo>
                        <a:pt x="96" y="80"/>
                      </a:lnTo>
                      <a:lnTo>
                        <a:pt x="86" y="68"/>
                      </a:lnTo>
                      <a:lnTo>
                        <a:pt x="74" y="56"/>
                      </a:lnTo>
                      <a:lnTo>
                        <a:pt x="62" y="48"/>
                      </a:lnTo>
                      <a:lnTo>
                        <a:pt x="52" y="42"/>
                      </a:lnTo>
                      <a:lnTo>
                        <a:pt x="46" y="30"/>
                      </a:lnTo>
                      <a:lnTo>
                        <a:pt x="40" y="14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5" name="îs1ïḑé">
                  <a:extLst>
                    <a:ext uri="{FF2B5EF4-FFF2-40B4-BE49-F238E27FC236}">
                      <a16:creationId xmlns:a16="http://schemas.microsoft.com/office/drawing/2014/main" id="{EE7AB16B-822A-498D-BDF3-73CCA683353B}"/>
                    </a:ext>
                  </a:extLst>
                </p:cNvPr>
                <p:cNvSpPr/>
                <p:nvPr/>
              </p:nvSpPr>
              <p:spPr bwMode="auto">
                <a:xfrm>
                  <a:off x="3882365" y="3443152"/>
                  <a:ext cx="81255" cy="19615"/>
                </a:xfrm>
                <a:custGeom>
                  <a:avLst/>
                  <a:gdLst>
                    <a:gd name="T0" fmla="*/ 2147483647 w 46"/>
                    <a:gd name="T1" fmla="*/ 2147483647 h 12"/>
                    <a:gd name="T2" fmla="*/ 2147483647 w 46"/>
                    <a:gd name="T3" fmla="*/ 2147483647 h 12"/>
                    <a:gd name="T4" fmla="*/ 2147483647 w 46"/>
                    <a:gd name="T5" fmla="*/ 2147483647 h 12"/>
                    <a:gd name="T6" fmla="*/ 2147483647 w 46"/>
                    <a:gd name="T7" fmla="*/ 2147483647 h 12"/>
                    <a:gd name="T8" fmla="*/ 2147483647 w 46"/>
                    <a:gd name="T9" fmla="*/ 2147483647 h 12"/>
                    <a:gd name="T10" fmla="*/ 2147483647 w 46"/>
                    <a:gd name="T11" fmla="*/ 0 h 12"/>
                    <a:gd name="T12" fmla="*/ 2147483647 w 46"/>
                    <a:gd name="T13" fmla="*/ 2147483647 h 12"/>
                    <a:gd name="T14" fmla="*/ 2147483647 w 46"/>
                    <a:gd name="T15" fmla="*/ 2147483647 h 12"/>
                    <a:gd name="T16" fmla="*/ 2147483647 w 46"/>
                    <a:gd name="T17" fmla="*/ 2147483647 h 12"/>
                    <a:gd name="T18" fmla="*/ 2147483647 w 46"/>
                    <a:gd name="T19" fmla="*/ 2147483647 h 12"/>
                    <a:gd name="T20" fmla="*/ 2147483647 w 46"/>
                    <a:gd name="T21" fmla="*/ 2147483647 h 12"/>
                    <a:gd name="T22" fmla="*/ 2147483647 w 46"/>
                    <a:gd name="T23" fmla="*/ 2147483647 h 12"/>
                    <a:gd name="T24" fmla="*/ 2147483647 w 46"/>
                    <a:gd name="T25" fmla="*/ 2147483647 h 12"/>
                    <a:gd name="T26" fmla="*/ 2147483647 w 46"/>
                    <a:gd name="T27" fmla="*/ 2147483647 h 12"/>
                    <a:gd name="T28" fmla="*/ 2147483647 w 46"/>
                    <a:gd name="T29" fmla="*/ 2147483647 h 12"/>
                    <a:gd name="T30" fmla="*/ 0 w 46"/>
                    <a:gd name="T31" fmla="*/ 2147483647 h 12"/>
                    <a:gd name="T32" fmla="*/ 2147483647 w 46"/>
                    <a:gd name="T33" fmla="*/ 2147483647 h 12"/>
                    <a:gd name="T34" fmla="*/ 2147483647 w 46"/>
                    <a:gd name="T35" fmla="*/ 2147483647 h 12"/>
                    <a:gd name="T36" fmla="*/ 2147483647 w 46"/>
                    <a:gd name="T37" fmla="*/ 2147483647 h 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46"/>
                    <a:gd name="T58" fmla="*/ 0 h 12"/>
                    <a:gd name="T59" fmla="*/ 46 w 46"/>
                    <a:gd name="T60" fmla="*/ 12 h 1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46" h="12">
                      <a:moveTo>
                        <a:pt x="4" y="6"/>
                      </a:moveTo>
                      <a:lnTo>
                        <a:pt x="14" y="8"/>
                      </a:lnTo>
                      <a:lnTo>
                        <a:pt x="18" y="6"/>
                      </a:lnTo>
                      <a:lnTo>
                        <a:pt x="20" y="4"/>
                      </a:lnTo>
                      <a:lnTo>
                        <a:pt x="22" y="2"/>
                      </a:lnTo>
                      <a:lnTo>
                        <a:pt x="26" y="0"/>
                      </a:lnTo>
                      <a:lnTo>
                        <a:pt x="28" y="4"/>
                      </a:lnTo>
                      <a:lnTo>
                        <a:pt x="34" y="6"/>
                      </a:lnTo>
                      <a:lnTo>
                        <a:pt x="46" y="8"/>
                      </a:lnTo>
                      <a:lnTo>
                        <a:pt x="42" y="10"/>
                      </a:lnTo>
                      <a:lnTo>
                        <a:pt x="38" y="12"/>
                      </a:lnTo>
                      <a:lnTo>
                        <a:pt x="30" y="10"/>
                      </a:lnTo>
                      <a:lnTo>
                        <a:pt x="24" y="8"/>
                      </a:lnTo>
                      <a:lnTo>
                        <a:pt x="24" y="10"/>
                      </a:lnTo>
                      <a:lnTo>
                        <a:pt x="12" y="12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6" name="iṧļíḍe">
                  <a:extLst>
                    <a:ext uri="{FF2B5EF4-FFF2-40B4-BE49-F238E27FC236}">
                      <a16:creationId xmlns:a16="http://schemas.microsoft.com/office/drawing/2014/main" id="{E72575DA-767B-495C-A2A2-EA28F8037D03}"/>
                    </a:ext>
                  </a:extLst>
                </p:cNvPr>
                <p:cNvSpPr/>
                <p:nvPr/>
              </p:nvSpPr>
              <p:spPr bwMode="auto">
                <a:xfrm>
                  <a:off x="4677019" y="3999373"/>
                  <a:ext cx="24790" cy="37829"/>
                </a:xfrm>
                <a:custGeom>
                  <a:avLst/>
                  <a:gdLst>
                    <a:gd name="T0" fmla="*/ 2147483647 w 14"/>
                    <a:gd name="T1" fmla="*/ 2147483647 h 22"/>
                    <a:gd name="T2" fmla="*/ 0 w 14"/>
                    <a:gd name="T3" fmla="*/ 2147483647 h 22"/>
                    <a:gd name="T4" fmla="*/ 2147483647 w 14"/>
                    <a:gd name="T5" fmla="*/ 2147483647 h 22"/>
                    <a:gd name="T6" fmla="*/ 2147483647 w 14"/>
                    <a:gd name="T7" fmla="*/ 2147483647 h 22"/>
                    <a:gd name="T8" fmla="*/ 2147483647 w 14"/>
                    <a:gd name="T9" fmla="*/ 0 h 22"/>
                    <a:gd name="T10" fmla="*/ 2147483647 w 14"/>
                    <a:gd name="T11" fmla="*/ 2147483647 h 22"/>
                    <a:gd name="T12" fmla="*/ 2147483647 w 14"/>
                    <a:gd name="T13" fmla="*/ 2147483647 h 22"/>
                    <a:gd name="T14" fmla="*/ 2147483647 w 14"/>
                    <a:gd name="T15" fmla="*/ 2147483647 h 22"/>
                    <a:gd name="T16" fmla="*/ 2147483647 w 14"/>
                    <a:gd name="T17" fmla="*/ 2147483647 h 22"/>
                    <a:gd name="T18" fmla="*/ 2147483647 w 14"/>
                    <a:gd name="T19" fmla="*/ 2147483647 h 22"/>
                    <a:gd name="T20" fmla="*/ 2147483647 w 14"/>
                    <a:gd name="T21" fmla="*/ 2147483647 h 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4"/>
                    <a:gd name="T34" fmla="*/ 0 h 22"/>
                    <a:gd name="T35" fmla="*/ 14 w 14"/>
                    <a:gd name="T36" fmla="*/ 22 h 2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4" h="22">
                      <a:moveTo>
                        <a:pt x="6" y="22"/>
                      </a:move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4" y="4"/>
                      </a:lnTo>
                      <a:lnTo>
                        <a:pt x="10" y="6"/>
                      </a:lnTo>
                      <a:lnTo>
                        <a:pt x="8" y="10"/>
                      </a:lnTo>
                      <a:lnTo>
                        <a:pt x="8" y="20"/>
                      </a:lnTo>
                      <a:lnTo>
                        <a:pt x="6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7" name="îṩḻîḑè">
                  <a:extLst>
                    <a:ext uri="{FF2B5EF4-FFF2-40B4-BE49-F238E27FC236}">
                      <a16:creationId xmlns:a16="http://schemas.microsoft.com/office/drawing/2014/main" id="{8FA569B1-03E7-4AA8-93F3-40E6EA093AB8}"/>
                    </a:ext>
                  </a:extLst>
                </p:cNvPr>
                <p:cNvSpPr/>
                <p:nvPr/>
              </p:nvSpPr>
              <p:spPr bwMode="auto">
                <a:xfrm>
                  <a:off x="4529657" y="1512495"/>
                  <a:ext cx="249276" cy="84063"/>
                </a:xfrm>
                <a:custGeom>
                  <a:avLst/>
                  <a:gdLst>
                    <a:gd name="T0" fmla="*/ 2147483647 w 143"/>
                    <a:gd name="T1" fmla="*/ 2147483647 h 50"/>
                    <a:gd name="T2" fmla="*/ 2147483647 w 143"/>
                    <a:gd name="T3" fmla="*/ 2147483647 h 50"/>
                    <a:gd name="T4" fmla="*/ 2147483647 w 143"/>
                    <a:gd name="T5" fmla="*/ 2147483647 h 50"/>
                    <a:gd name="T6" fmla="*/ 0 w 143"/>
                    <a:gd name="T7" fmla="*/ 2147483647 h 50"/>
                    <a:gd name="T8" fmla="*/ 0 w 143"/>
                    <a:gd name="T9" fmla="*/ 2147483647 h 50"/>
                    <a:gd name="T10" fmla="*/ 2147483647 w 143"/>
                    <a:gd name="T11" fmla="*/ 2147483647 h 50"/>
                    <a:gd name="T12" fmla="*/ 2147483647 w 143"/>
                    <a:gd name="T13" fmla="*/ 2147483647 h 50"/>
                    <a:gd name="T14" fmla="*/ 2147483647 w 143"/>
                    <a:gd name="T15" fmla="*/ 2147483647 h 50"/>
                    <a:gd name="T16" fmla="*/ 2147483647 w 143"/>
                    <a:gd name="T17" fmla="*/ 2147483647 h 50"/>
                    <a:gd name="T18" fmla="*/ 2147483647 w 143"/>
                    <a:gd name="T19" fmla="*/ 2147483647 h 50"/>
                    <a:gd name="T20" fmla="*/ 2147483647 w 143"/>
                    <a:gd name="T21" fmla="*/ 2147483647 h 50"/>
                    <a:gd name="T22" fmla="*/ 2147483647 w 143"/>
                    <a:gd name="T23" fmla="*/ 2147483647 h 50"/>
                    <a:gd name="T24" fmla="*/ 2147483647 w 143"/>
                    <a:gd name="T25" fmla="*/ 0 h 50"/>
                    <a:gd name="T26" fmla="*/ 2147483647 w 143"/>
                    <a:gd name="T27" fmla="*/ 0 h 50"/>
                    <a:gd name="T28" fmla="*/ 2147483647 w 143"/>
                    <a:gd name="T29" fmla="*/ 2147483647 h 50"/>
                    <a:gd name="T30" fmla="*/ 2147483647 w 143"/>
                    <a:gd name="T31" fmla="*/ 2147483647 h 50"/>
                    <a:gd name="T32" fmla="*/ 2147483647 w 143"/>
                    <a:gd name="T33" fmla="*/ 2147483647 h 50"/>
                    <a:gd name="T34" fmla="*/ 2147483647 w 143"/>
                    <a:gd name="T35" fmla="*/ 2147483647 h 50"/>
                    <a:gd name="T36" fmla="*/ 2147483647 w 143"/>
                    <a:gd name="T37" fmla="*/ 2147483647 h 50"/>
                    <a:gd name="T38" fmla="*/ 2147483647 w 143"/>
                    <a:gd name="T39" fmla="*/ 2147483647 h 50"/>
                    <a:gd name="T40" fmla="*/ 2147483647 w 143"/>
                    <a:gd name="T41" fmla="*/ 2147483647 h 50"/>
                    <a:gd name="T42" fmla="*/ 2147483647 w 143"/>
                    <a:gd name="T43" fmla="*/ 2147483647 h 50"/>
                    <a:gd name="T44" fmla="*/ 2147483647 w 143"/>
                    <a:gd name="T45" fmla="*/ 2147483647 h 50"/>
                    <a:gd name="T46" fmla="*/ 2147483647 w 143"/>
                    <a:gd name="T47" fmla="*/ 2147483647 h 50"/>
                    <a:gd name="T48" fmla="*/ 2147483647 w 143"/>
                    <a:gd name="T49" fmla="*/ 2147483647 h 50"/>
                    <a:gd name="T50" fmla="*/ 2147483647 w 143"/>
                    <a:gd name="T51" fmla="*/ 2147483647 h 50"/>
                    <a:gd name="T52" fmla="*/ 2147483647 w 143"/>
                    <a:gd name="T53" fmla="*/ 2147483647 h 50"/>
                    <a:gd name="T54" fmla="*/ 2147483647 w 143"/>
                    <a:gd name="T55" fmla="*/ 2147483647 h 50"/>
                    <a:gd name="T56" fmla="*/ 2147483647 w 143"/>
                    <a:gd name="T57" fmla="*/ 2147483647 h 50"/>
                    <a:gd name="T58" fmla="*/ 2147483647 w 143"/>
                    <a:gd name="T59" fmla="*/ 2147483647 h 50"/>
                    <a:gd name="T60" fmla="*/ 2147483647 w 143"/>
                    <a:gd name="T61" fmla="*/ 2147483647 h 50"/>
                    <a:gd name="T62" fmla="*/ 2147483647 w 143"/>
                    <a:gd name="T63" fmla="*/ 2147483647 h 50"/>
                    <a:gd name="T64" fmla="*/ 2147483647 w 143"/>
                    <a:gd name="T65" fmla="*/ 2147483647 h 50"/>
                    <a:gd name="T66" fmla="*/ 2147483647 w 143"/>
                    <a:gd name="T67" fmla="*/ 2147483647 h 50"/>
                    <a:gd name="T68" fmla="*/ 2147483647 w 143"/>
                    <a:gd name="T69" fmla="*/ 2147483647 h 50"/>
                    <a:gd name="T70" fmla="*/ 2147483647 w 143"/>
                    <a:gd name="T71" fmla="*/ 2147483647 h 50"/>
                    <a:gd name="T72" fmla="*/ 2147483647 w 143"/>
                    <a:gd name="T73" fmla="*/ 2147483647 h 50"/>
                    <a:gd name="T74" fmla="*/ 2147483647 w 143"/>
                    <a:gd name="T75" fmla="*/ 2147483647 h 50"/>
                    <a:gd name="T76" fmla="*/ 2147483647 w 143"/>
                    <a:gd name="T77" fmla="*/ 2147483647 h 50"/>
                    <a:gd name="T78" fmla="*/ 2147483647 w 143"/>
                    <a:gd name="T79" fmla="*/ 2147483647 h 50"/>
                    <a:gd name="T80" fmla="*/ 2147483647 w 143"/>
                    <a:gd name="T81" fmla="*/ 2147483647 h 50"/>
                    <a:gd name="T82" fmla="*/ 2147483647 w 143"/>
                    <a:gd name="T83" fmla="*/ 2147483647 h 50"/>
                    <a:gd name="T84" fmla="*/ 2147483647 w 143"/>
                    <a:gd name="T85" fmla="*/ 2147483647 h 50"/>
                    <a:gd name="T86" fmla="*/ 2147483647 w 143"/>
                    <a:gd name="T87" fmla="*/ 2147483647 h 50"/>
                    <a:gd name="T88" fmla="*/ 2147483647 w 143"/>
                    <a:gd name="T89" fmla="*/ 2147483647 h 50"/>
                    <a:gd name="T90" fmla="*/ 2147483647 w 143"/>
                    <a:gd name="T91" fmla="*/ 2147483647 h 50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43"/>
                    <a:gd name="T139" fmla="*/ 0 h 50"/>
                    <a:gd name="T140" fmla="*/ 143 w 143"/>
                    <a:gd name="T141" fmla="*/ 50 h 50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43" h="50">
                      <a:moveTo>
                        <a:pt x="8" y="20"/>
                      </a:moveTo>
                      <a:lnTo>
                        <a:pt x="6" y="20"/>
                      </a:lnTo>
                      <a:lnTo>
                        <a:pt x="2" y="16"/>
                      </a:ln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12" y="2"/>
                      </a:lnTo>
                      <a:lnTo>
                        <a:pt x="26" y="2"/>
                      </a:lnTo>
                      <a:lnTo>
                        <a:pt x="36" y="4"/>
                      </a:lnTo>
                      <a:lnTo>
                        <a:pt x="54" y="10"/>
                      </a:lnTo>
                      <a:lnTo>
                        <a:pt x="50" y="4"/>
                      </a:lnTo>
                      <a:lnTo>
                        <a:pt x="54" y="2"/>
                      </a:lnTo>
                      <a:lnTo>
                        <a:pt x="60" y="0"/>
                      </a:lnTo>
                      <a:lnTo>
                        <a:pt x="62" y="0"/>
                      </a:lnTo>
                      <a:lnTo>
                        <a:pt x="66" y="2"/>
                      </a:lnTo>
                      <a:lnTo>
                        <a:pt x="70" y="2"/>
                      </a:lnTo>
                      <a:lnTo>
                        <a:pt x="74" y="2"/>
                      </a:lnTo>
                      <a:lnTo>
                        <a:pt x="78" y="10"/>
                      </a:lnTo>
                      <a:lnTo>
                        <a:pt x="82" y="12"/>
                      </a:lnTo>
                      <a:lnTo>
                        <a:pt x="93" y="12"/>
                      </a:lnTo>
                      <a:lnTo>
                        <a:pt x="119" y="20"/>
                      </a:lnTo>
                      <a:lnTo>
                        <a:pt x="133" y="26"/>
                      </a:lnTo>
                      <a:lnTo>
                        <a:pt x="143" y="30"/>
                      </a:lnTo>
                      <a:lnTo>
                        <a:pt x="135" y="36"/>
                      </a:lnTo>
                      <a:lnTo>
                        <a:pt x="127" y="38"/>
                      </a:lnTo>
                      <a:lnTo>
                        <a:pt x="119" y="38"/>
                      </a:lnTo>
                      <a:lnTo>
                        <a:pt x="115" y="34"/>
                      </a:lnTo>
                      <a:lnTo>
                        <a:pt x="107" y="28"/>
                      </a:lnTo>
                      <a:lnTo>
                        <a:pt x="97" y="20"/>
                      </a:lnTo>
                      <a:lnTo>
                        <a:pt x="93" y="18"/>
                      </a:lnTo>
                      <a:lnTo>
                        <a:pt x="89" y="16"/>
                      </a:lnTo>
                      <a:lnTo>
                        <a:pt x="82" y="18"/>
                      </a:lnTo>
                      <a:lnTo>
                        <a:pt x="80" y="22"/>
                      </a:lnTo>
                      <a:lnTo>
                        <a:pt x="80" y="34"/>
                      </a:lnTo>
                      <a:lnTo>
                        <a:pt x="76" y="34"/>
                      </a:lnTo>
                      <a:lnTo>
                        <a:pt x="74" y="36"/>
                      </a:lnTo>
                      <a:lnTo>
                        <a:pt x="70" y="42"/>
                      </a:lnTo>
                      <a:lnTo>
                        <a:pt x="68" y="48"/>
                      </a:lnTo>
                      <a:lnTo>
                        <a:pt x="66" y="50"/>
                      </a:lnTo>
                      <a:lnTo>
                        <a:pt x="62" y="50"/>
                      </a:lnTo>
                      <a:lnTo>
                        <a:pt x="56" y="48"/>
                      </a:lnTo>
                      <a:lnTo>
                        <a:pt x="48" y="46"/>
                      </a:lnTo>
                      <a:lnTo>
                        <a:pt x="34" y="34"/>
                      </a:lnTo>
                      <a:lnTo>
                        <a:pt x="24" y="26"/>
                      </a:lnTo>
                      <a:lnTo>
                        <a:pt x="16" y="22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8" name="iṣľîdê">
                  <a:extLst>
                    <a:ext uri="{FF2B5EF4-FFF2-40B4-BE49-F238E27FC236}">
                      <a16:creationId xmlns:a16="http://schemas.microsoft.com/office/drawing/2014/main" id="{4B2A4600-6FE2-42B2-AB44-0682F9E844BC}"/>
                    </a:ext>
                  </a:extLst>
                </p:cNvPr>
                <p:cNvSpPr/>
                <p:nvPr/>
              </p:nvSpPr>
              <p:spPr bwMode="auto">
                <a:xfrm>
                  <a:off x="4661869" y="1499885"/>
                  <a:ext cx="147361" cy="29422"/>
                </a:xfrm>
                <a:custGeom>
                  <a:avLst/>
                  <a:gdLst>
                    <a:gd name="T0" fmla="*/ 2147483647 w 85"/>
                    <a:gd name="T1" fmla="*/ 2147483647 h 18"/>
                    <a:gd name="T2" fmla="*/ 2147483647 w 85"/>
                    <a:gd name="T3" fmla="*/ 2147483647 h 18"/>
                    <a:gd name="T4" fmla="*/ 2147483647 w 85"/>
                    <a:gd name="T5" fmla="*/ 2147483647 h 18"/>
                    <a:gd name="T6" fmla="*/ 2147483647 w 85"/>
                    <a:gd name="T7" fmla="*/ 2147483647 h 18"/>
                    <a:gd name="T8" fmla="*/ 0 w 85"/>
                    <a:gd name="T9" fmla="*/ 2147483647 h 18"/>
                    <a:gd name="T10" fmla="*/ 2147483647 w 85"/>
                    <a:gd name="T11" fmla="*/ 2147483647 h 18"/>
                    <a:gd name="T12" fmla="*/ 2147483647 w 85"/>
                    <a:gd name="T13" fmla="*/ 2147483647 h 18"/>
                    <a:gd name="T14" fmla="*/ 2147483647 w 85"/>
                    <a:gd name="T15" fmla="*/ 0 h 18"/>
                    <a:gd name="T16" fmla="*/ 2147483647 w 85"/>
                    <a:gd name="T17" fmla="*/ 2147483647 h 18"/>
                    <a:gd name="T18" fmla="*/ 2147483647 w 85"/>
                    <a:gd name="T19" fmla="*/ 2147483647 h 18"/>
                    <a:gd name="T20" fmla="*/ 2147483647 w 85"/>
                    <a:gd name="T21" fmla="*/ 2147483647 h 18"/>
                    <a:gd name="T22" fmla="*/ 2147483647 w 85"/>
                    <a:gd name="T23" fmla="*/ 2147483647 h 18"/>
                    <a:gd name="T24" fmla="*/ 2147483647 w 85"/>
                    <a:gd name="T25" fmla="*/ 2147483647 h 18"/>
                    <a:gd name="T26" fmla="*/ 2147483647 w 85"/>
                    <a:gd name="T27" fmla="*/ 2147483647 h 18"/>
                    <a:gd name="T28" fmla="*/ 2147483647 w 85"/>
                    <a:gd name="T29" fmla="*/ 2147483647 h 18"/>
                    <a:gd name="T30" fmla="*/ 2147483647 w 85"/>
                    <a:gd name="T31" fmla="*/ 2147483647 h 18"/>
                    <a:gd name="T32" fmla="*/ 2147483647 w 85"/>
                    <a:gd name="T33" fmla="*/ 2147483647 h 18"/>
                    <a:gd name="T34" fmla="*/ 2147483647 w 85"/>
                    <a:gd name="T35" fmla="*/ 2147483647 h 18"/>
                    <a:gd name="T36" fmla="*/ 2147483647 w 85"/>
                    <a:gd name="T37" fmla="*/ 2147483647 h 1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5"/>
                    <a:gd name="T58" fmla="*/ 0 h 18"/>
                    <a:gd name="T59" fmla="*/ 85 w 85"/>
                    <a:gd name="T60" fmla="*/ 18 h 1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5" h="18">
                      <a:moveTo>
                        <a:pt x="31" y="18"/>
                      </a:moveTo>
                      <a:lnTo>
                        <a:pt x="23" y="16"/>
                      </a:lnTo>
                      <a:lnTo>
                        <a:pt x="15" y="14"/>
                      </a:lnTo>
                      <a:lnTo>
                        <a:pt x="6" y="10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13" y="2"/>
                      </a:lnTo>
                      <a:lnTo>
                        <a:pt x="21" y="0"/>
                      </a:lnTo>
                      <a:lnTo>
                        <a:pt x="27" y="2"/>
                      </a:lnTo>
                      <a:lnTo>
                        <a:pt x="41" y="4"/>
                      </a:lnTo>
                      <a:lnTo>
                        <a:pt x="55" y="4"/>
                      </a:lnTo>
                      <a:lnTo>
                        <a:pt x="71" y="6"/>
                      </a:lnTo>
                      <a:lnTo>
                        <a:pt x="85" y="8"/>
                      </a:lnTo>
                      <a:lnTo>
                        <a:pt x="79" y="12"/>
                      </a:lnTo>
                      <a:lnTo>
                        <a:pt x="73" y="14"/>
                      </a:lnTo>
                      <a:lnTo>
                        <a:pt x="67" y="18"/>
                      </a:lnTo>
                      <a:lnTo>
                        <a:pt x="63" y="18"/>
                      </a:lnTo>
                      <a:lnTo>
                        <a:pt x="47" y="18"/>
                      </a:lnTo>
                      <a:lnTo>
                        <a:pt x="31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9" name="î$ḷïḋé">
                  <a:extLst>
                    <a:ext uri="{FF2B5EF4-FFF2-40B4-BE49-F238E27FC236}">
                      <a16:creationId xmlns:a16="http://schemas.microsoft.com/office/drawing/2014/main" id="{0DC0F2D8-6C69-4ABC-B1C5-1DC2B4DD2C6F}"/>
                    </a:ext>
                  </a:extLst>
                </p:cNvPr>
                <p:cNvSpPr/>
                <p:nvPr/>
              </p:nvSpPr>
              <p:spPr bwMode="auto">
                <a:xfrm>
                  <a:off x="4729353" y="2489031"/>
                  <a:ext cx="95028" cy="63047"/>
                </a:xfrm>
                <a:custGeom>
                  <a:avLst/>
                  <a:gdLst>
                    <a:gd name="T0" fmla="*/ 2147483647 w 54"/>
                    <a:gd name="T1" fmla="*/ 2147483647 h 38"/>
                    <a:gd name="T2" fmla="*/ 2147483647 w 54"/>
                    <a:gd name="T3" fmla="*/ 2147483647 h 38"/>
                    <a:gd name="T4" fmla="*/ 2147483647 w 54"/>
                    <a:gd name="T5" fmla="*/ 2147483647 h 38"/>
                    <a:gd name="T6" fmla="*/ 2147483647 w 54"/>
                    <a:gd name="T7" fmla="*/ 2147483647 h 38"/>
                    <a:gd name="T8" fmla="*/ 2147483647 w 54"/>
                    <a:gd name="T9" fmla="*/ 2147483647 h 38"/>
                    <a:gd name="T10" fmla="*/ 2147483647 w 54"/>
                    <a:gd name="T11" fmla="*/ 2147483647 h 38"/>
                    <a:gd name="T12" fmla="*/ 2147483647 w 54"/>
                    <a:gd name="T13" fmla="*/ 2147483647 h 38"/>
                    <a:gd name="T14" fmla="*/ 2147483647 w 54"/>
                    <a:gd name="T15" fmla="*/ 2147483647 h 38"/>
                    <a:gd name="T16" fmla="*/ 2147483647 w 54"/>
                    <a:gd name="T17" fmla="*/ 2147483647 h 38"/>
                    <a:gd name="T18" fmla="*/ 2147483647 w 54"/>
                    <a:gd name="T19" fmla="*/ 2147483647 h 38"/>
                    <a:gd name="T20" fmla="*/ 2147483647 w 54"/>
                    <a:gd name="T21" fmla="*/ 2147483647 h 38"/>
                    <a:gd name="T22" fmla="*/ 0 w 54"/>
                    <a:gd name="T23" fmla="*/ 2147483647 h 38"/>
                    <a:gd name="T24" fmla="*/ 0 w 54"/>
                    <a:gd name="T25" fmla="*/ 2147483647 h 38"/>
                    <a:gd name="T26" fmla="*/ 2147483647 w 54"/>
                    <a:gd name="T27" fmla="*/ 2147483647 h 38"/>
                    <a:gd name="T28" fmla="*/ 2147483647 w 54"/>
                    <a:gd name="T29" fmla="*/ 0 h 38"/>
                    <a:gd name="T30" fmla="*/ 2147483647 w 54"/>
                    <a:gd name="T31" fmla="*/ 0 h 38"/>
                    <a:gd name="T32" fmla="*/ 2147483647 w 54"/>
                    <a:gd name="T33" fmla="*/ 0 h 38"/>
                    <a:gd name="T34" fmla="*/ 2147483647 w 54"/>
                    <a:gd name="T35" fmla="*/ 2147483647 h 38"/>
                    <a:gd name="T36" fmla="*/ 2147483647 w 54"/>
                    <a:gd name="T37" fmla="*/ 2147483647 h 3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54"/>
                    <a:gd name="T58" fmla="*/ 0 h 38"/>
                    <a:gd name="T59" fmla="*/ 54 w 54"/>
                    <a:gd name="T60" fmla="*/ 38 h 3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54" h="38">
                      <a:moveTo>
                        <a:pt x="46" y="6"/>
                      </a:moveTo>
                      <a:lnTo>
                        <a:pt x="48" y="16"/>
                      </a:lnTo>
                      <a:lnTo>
                        <a:pt x="54" y="22"/>
                      </a:lnTo>
                      <a:lnTo>
                        <a:pt x="52" y="28"/>
                      </a:lnTo>
                      <a:lnTo>
                        <a:pt x="44" y="30"/>
                      </a:lnTo>
                      <a:lnTo>
                        <a:pt x="40" y="38"/>
                      </a:lnTo>
                      <a:lnTo>
                        <a:pt x="30" y="32"/>
                      </a:lnTo>
                      <a:lnTo>
                        <a:pt x="28" y="30"/>
                      </a:lnTo>
                      <a:lnTo>
                        <a:pt x="16" y="26"/>
                      </a:lnTo>
                      <a:lnTo>
                        <a:pt x="10" y="20"/>
                      </a:lnTo>
                      <a:lnTo>
                        <a:pt x="6" y="14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20" y="0"/>
                      </a:lnTo>
                      <a:lnTo>
                        <a:pt x="36" y="0"/>
                      </a:lnTo>
                      <a:lnTo>
                        <a:pt x="40" y="6"/>
                      </a:lnTo>
                      <a:lnTo>
                        <a:pt x="4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0" name="iṩḻïḑe">
                  <a:extLst>
                    <a:ext uri="{FF2B5EF4-FFF2-40B4-BE49-F238E27FC236}">
                      <a16:creationId xmlns:a16="http://schemas.microsoft.com/office/drawing/2014/main" id="{71A8BCD0-F4A4-433E-87C4-4754BCA5D299}"/>
                    </a:ext>
                  </a:extLst>
                </p:cNvPr>
                <p:cNvSpPr/>
                <p:nvPr/>
              </p:nvSpPr>
              <p:spPr bwMode="auto">
                <a:xfrm>
                  <a:off x="4701808" y="2447000"/>
                  <a:ext cx="111555" cy="89667"/>
                </a:xfrm>
                <a:custGeom>
                  <a:avLst/>
                  <a:gdLst>
                    <a:gd name="T0" fmla="*/ 2147483647 w 64"/>
                    <a:gd name="T1" fmla="*/ 0 h 52"/>
                    <a:gd name="T2" fmla="*/ 2147483647 w 64"/>
                    <a:gd name="T3" fmla="*/ 2147483647 h 52"/>
                    <a:gd name="T4" fmla="*/ 2147483647 w 64"/>
                    <a:gd name="T5" fmla="*/ 2147483647 h 52"/>
                    <a:gd name="T6" fmla="*/ 2147483647 w 64"/>
                    <a:gd name="T7" fmla="*/ 2147483647 h 52"/>
                    <a:gd name="T8" fmla="*/ 2147483647 w 64"/>
                    <a:gd name="T9" fmla="*/ 2147483647 h 52"/>
                    <a:gd name="T10" fmla="*/ 2147483647 w 64"/>
                    <a:gd name="T11" fmla="*/ 2147483647 h 52"/>
                    <a:gd name="T12" fmla="*/ 2147483647 w 64"/>
                    <a:gd name="T13" fmla="*/ 2147483647 h 52"/>
                    <a:gd name="T14" fmla="*/ 2147483647 w 64"/>
                    <a:gd name="T15" fmla="*/ 2147483647 h 52"/>
                    <a:gd name="T16" fmla="*/ 2147483647 w 64"/>
                    <a:gd name="T17" fmla="*/ 2147483647 h 52"/>
                    <a:gd name="T18" fmla="*/ 2147483647 w 64"/>
                    <a:gd name="T19" fmla="*/ 2147483647 h 52"/>
                    <a:gd name="T20" fmla="*/ 2147483647 w 64"/>
                    <a:gd name="T21" fmla="*/ 2147483647 h 52"/>
                    <a:gd name="T22" fmla="*/ 2147483647 w 64"/>
                    <a:gd name="T23" fmla="*/ 2147483647 h 52"/>
                    <a:gd name="T24" fmla="*/ 2147483647 w 64"/>
                    <a:gd name="T25" fmla="*/ 2147483647 h 52"/>
                    <a:gd name="T26" fmla="*/ 2147483647 w 64"/>
                    <a:gd name="T27" fmla="*/ 2147483647 h 52"/>
                    <a:gd name="T28" fmla="*/ 2147483647 w 64"/>
                    <a:gd name="T29" fmla="*/ 2147483647 h 52"/>
                    <a:gd name="T30" fmla="*/ 2147483647 w 64"/>
                    <a:gd name="T31" fmla="*/ 2147483647 h 52"/>
                    <a:gd name="T32" fmla="*/ 2147483647 w 64"/>
                    <a:gd name="T33" fmla="*/ 2147483647 h 52"/>
                    <a:gd name="T34" fmla="*/ 2147483647 w 64"/>
                    <a:gd name="T35" fmla="*/ 2147483647 h 52"/>
                    <a:gd name="T36" fmla="*/ 2147483647 w 64"/>
                    <a:gd name="T37" fmla="*/ 2147483647 h 52"/>
                    <a:gd name="T38" fmla="*/ 0 w 64"/>
                    <a:gd name="T39" fmla="*/ 2147483647 h 52"/>
                    <a:gd name="T40" fmla="*/ 2147483647 w 64"/>
                    <a:gd name="T41" fmla="*/ 2147483647 h 52"/>
                    <a:gd name="T42" fmla="*/ 2147483647 w 64"/>
                    <a:gd name="T43" fmla="*/ 2147483647 h 52"/>
                    <a:gd name="T44" fmla="*/ 2147483647 w 64"/>
                    <a:gd name="T45" fmla="*/ 2147483647 h 52"/>
                    <a:gd name="T46" fmla="*/ 2147483647 w 64"/>
                    <a:gd name="T47" fmla="*/ 0 h 52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64"/>
                    <a:gd name="T73" fmla="*/ 0 h 52"/>
                    <a:gd name="T74" fmla="*/ 64 w 64"/>
                    <a:gd name="T75" fmla="*/ 52 h 52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64" h="52">
                      <a:moveTo>
                        <a:pt x="28" y="0"/>
                      </a:moveTo>
                      <a:lnTo>
                        <a:pt x="38" y="10"/>
                      </a:lnTo>
                      <a:lnTo>
                        <a:pt x="44" y="12"/>
                      </a:lnTo>
                      <a:lnTo>
                        <a:pt x="48" y="12"/>
                      </a:lnTo>
                      <a:lnTo>
                        <a:pt x="58" y="10"/>
                      </a:lnTo>
                      <a:lnTo>
                        <a:pt x="64" y="24"/>
                      </a:lnTo>
                      <a:lnTo>
                        <a:pt x="62" y="30"/>
                      </a:lnTo>
                      <a:lnTo>
                        <a:pt x="56" y="30"/>
                      </a:lnTo>
                      <a:lnTo>
                        <a:pt x="52" y="24"/>
                      </a:lnTo>
                      <a:lnTo>
                        <a:pt x="36" y="24"/>
                      </a:lnTo>
                      <a:lnTo>
                        <a:pt x="28" y="24"/>
                      </a:lnTo>
                      <a:lnTo>
                        <a:pt x="22" y="26"/>
                      </a:lnTo>
                      <a:lnTo>
                        <a:pt x="16" y="26"/>
                      </a:lnTo>
                      <a:lnTo>
                        <a:pt x="16" y="30"/>
                      </a:lnTo>
                      <a:lnTo>
                        <a:pt x="22" y="38"/>
                      </a:lnTo>
                      <a:lnTo>
                        <a:pt x="26" y="44"/>
                      </a:lnTo>
                      <a:lnTo>
                        <a:pt x="32" y="50"/>
                      </a:lnTo>
                      <a:lnTo>
                        <a:pt x="18" y="52"/>
                      </a:lnTo>
                      <a:lnTo>
                        <a:pt x="8" y="36"/>
                      </a:lnTo>
                      <a:lnTo>
                        <a:pt x="0" y="18"/>
                      </a:lnTo>
                      <a:lnTo>
                        <a:pt x="8" y="18"/>
                      </a:lnTo>
                      <a:lnTo>
                        <a:pt x="12" y="10"/>
                      </a:lnTo>
                      <a:lnTo>
                        <a:pt x="14" y="4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1" name="isľíḍê">
                  <a:extLst>
                    <a:ext uri="{FF2B5EF4-FFF2-40B4-BE49-F238E27FC236}">
                      <a16:creationId xmlns:a16="http://schemas.microsoft.com/office/drawing/2014/main" id="{80425250-2582-42D5-81C0-AD881BCD294E}"/>
                    </a:ext>
                  </a:extLst>
                </p:cNvPr>
                <p:cNvSpPr/>
                <p:nvPr/>
              </p:nvSpPr>
              <p:spPr bwMode="auto">
                <a:xfrm>
                  <a:off x="4763782" y="1774492"/>
                  <a:ext cx="256163" cy="281612"/>
                </a:xfrm>
                <a:custGeom>
                  <a:avLst/>
                  <a:gdLst>
                    <a:gd name="T0" fmla="*/ 2147483647 w 146"/>
                    <a:gd name="T1" fmla="*/ 2147483647 h 168"/>
                    <a:gd name="T2" fmla="*/ 2147483647 w 146"/>
                    <a:gd name="T3" fmla="*/ 2147483647 h 168"/>
                    <a:gd name="T4" fmla="*/ 2147483647 w 146"/>
                    <a:gd name="T5" fmla="*/ 2147483647 h 168"/>
                    <a:gd name="T6" fmla="*/ 2147483647 w 146"/>
                    <a:gd name="T7" fmla="*/ 2147483647 h 168"/>
                    <a:gd name="T8" fmla="*/ 2147483647 w 146"/>
                    <a:gd name="T9" fmla="*/ 2147483647 h 168"/>
                    <a:gd name="T10" fmla="*/ 2147483647 w 146"/>
                    <a:gd name="T11" fmla="*/ 2147483647 h 168"/>
                    <a:gd name="T12" fmla="*/ 2147483647 w 146"/>
                    <a:gd name="T13" fmla="*/ 2147483647 h 168"/>
                    <a:gd name="T14" fmla="*/ 2147483647 w 146"/>
                    <a:gd name="T15" fmla="*/ 2147483647 h 168"/>
                    <a:gd name="T16" fmla="*/ 2147483647 w 146"/>
                    <a:gd name="T17" fmla="*/ 2147483647 h 168"/>
                    <a:gd name="T18" fmla="*/ 2147483647 w 146"/>
                    <a:gd name="T19" fmla="*/ 2147483647 h 168"/>
                    <a:gd name="T20" fmla="*/ 2147483647 w 146"/>
                    <a:gd name="T21" fmla="*/ 2147483647 h 168"/>
                    <a:gd name="T22" fmla="*/ 2147483647 w 146"/>
                    <a:gd name="T23" fmla="*/ 2147483647 h 168"/>
                    <a:gd name="T24" fmla="*/ 2147483647 w 146"/>
                    <a:gd name="T25" fmla="*/ 2147483647 h 168"/>
                    <a:gd name="T26" fmla="*/ 2147483647 w 146"/>
                    <a:gd name="T27" fmla="*/ 2147483647 h 168"/>
                    <a:gd name="T28" fmla="*/ 2147483647 w 146"/>
                    <a:gd name="T29" fmla="*/ 2147483647 h 168"/>
                    <a:gd name="T30" fmla="*/ 2147483647 w 146"/>
                    <a:gd name="T31" fmla="*/ 2147483647 h 168"/>
                    <a:gd name="T32" fmla="*/ 2147483647 w 146"/>
                    <a:gd name="T33" fmla="*/ 2147483647 h 168"/>
                    <a:gd name="T34" fmla="*/ 2147483647 w 146"/>
                    <a:gd name="T35" fmla="*/ 2147483647 h 168"/>
                    <a:gd name="T36" fmla="*/ 2147483647 w 146"/>
                    <a:gd name="T37" fmla="*/ 2147483647 h 168"/>
                    <a:gd name="T38" fmla="*/ 2147483647 w 146"/>
                    <a:gd name="T39" fmla="*/ 2147483647 h 168"/>
                    <a:gd name="T40" fmla="*/ 2147483647 w 146"/>
                    <a:gd name="T41" fmla="*/ 2147483647 h 168"/>
                    <a:gd name="T42" fmla="*/ 2147483647 w 146"/>
                    <a:gd name="T43" fmla="*/ 2147483647 h 168"/>
                    <a:gd name="T44" fmla="*/ 2147483647 w 146"/>
                    <a:gd name="T45" fmla="*/ 2147483647 h 168"/>
                    <a:gd name="T46" fmla="*/ 2147483647 w 146"/>
                    <a:gd name="T47" fmla="*/ 2147483647 h 168"/>
                    <a:gd name="T48" fmla="*/ 2147483647 w 146"/>
                    <a:gd name="T49" fmla="*/ 2147483647 h 168"/>
                    <a:gd name="T50" fmla="*/ 2147483647 w 146"/>
                    <a:gd name="T51" fmla="*/ 2147483647 h 168"/>
                    <a:gd name="T52" fmla="*/ 2147483647 w 146"/>
                    <a:gd name="T53" fmla="*/ 2147483647 h 168"/>
                    <a:gd name="T54" fmla="*/ 2147483647 w 146"/>
                    <a:gd name="T55" fmla="*/ 2147483647 h 168"/>
                    <a:gd name="T56" fmla="*/ 2147483647 w 146"/>
                    <a:gd name="T57" fmla="*/ 2147483647 h 168"/>
                    <a:gd name="T58" fmla="*/ 2147483647 w 146"/>
                    <a:gd name="T59" fmla="*/ 2147483647 h 168"/>
                    <a:gd name="T60" fmla="*/ 2147483647 w 146"/>
                    <a:gd name="T61" fmla="*/ 2147483647 h 168"/>
                    <a:gd name="T62" fmla="*/ 2147483647 w 146"/>
                    <a:gd name="T63" fmla="*/ 2147483647 h 168"/>
                    <a:gd name="T64" fmla="*/ 2147483647 w 146"/>
                    <a:gd name="T65" fmla="*/ 2147483647 h 168"/>
                    <a:gd name="T66" fmla="*/ 2147483647 w 146"/>
                    <a:gd name="T67" fmla="*/ 2147483647 h 168"/>
                    <a:gd name="T68" fmla="*/ 2147483647 w 146"/>
                    <a:gd name="T69" fmla="*/ 2147483647 h 168"/>
                    <a:gd name="T70" fmla="*/ 2147483647 w 146"/>
                    <a:gd name="T71" fmla="*/ 2147483647 h 168"/>
                    <a:gd name="T72" fmla="*/ 2147483647 w 146"/>
                    <a:gd name="T73" fmla="*/ 2147483647 h 168"/>
                    <a:gd name="T74" fmla="*/ 2147483647 w 146"/>
                    <a:gd name="T75" fmla="*/ 2147483647 h 168"/>
                    <a:gd name="T76" fmla="*/ 2147483647 w 146"/>
                    <a:gd name="T77" fmla="*/ 2147483647 h 168"/>
                    <a:gd name="T78" fmla="*/ 2147483647 w 146"/>
                    <a:gd name="T79" fmla="*/ 2147483647 h 168"/>
                    <a:gd name="T80" fmla="*/ 2147483647 w 146"/>
                    <a:gd name="T81" fmla="*/ 2147483647 h 168"/>
                    <a:gd name="T82" fmla="*/ 2147483647 w 146"/>
                    <a:gd name="T83" fmla="*/ 0 h 168"/>
                    <a:gd name="T84" fmla="*/ 2147483647 w 146"/>
                    <a:gd name="T85" fmla="*/ 2147483647 h 168"/>
                    <a:gd name="T86" fmla="*/ 2147483647 w 146"/>
                    <a:gd name="T87" fmla="*/ 2147483647 h 16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46"/>
                    <a:gd name="T133" fmla="*/ 0 h 168"/>
                    <a:gd name="T134" fmla="*/ 146 w 146"/>
                    <a:gd name="T135" fmla="*/ 168 h 16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46" h="168">
                      <a:moveTo>
                        <a:pt x="98" y="16"/>
                      </a:moveTo>
                      <a:lnTo>
                        <a:pt x="92" y="20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90" y="30"/>
                      </a:lnTo>
                      <a:lnTo>
                        <a:pt x="92" y="32"/>
                      </a:lnTo>
                      <a:lnTo>
                        <a:pt x="100" y="34"/>
                      </a:lnTo>
                      <a:lnTo>
                        <a:pt x="108" y="36"/>
                      </a:lnTo>
                      <a:lnTo>
                        <a:pt x="110" y="38"/>
                      </a:lnTo>
                      <a:lnTo>
                        <a:pt x="110" y="40"/>
                      </a:lnTo>
                      <a:lnTo>
                        <a:pt x="110" y="44"/>
                      </a:lnTo>
                      <a:lnTo>
                        <a:pt x="108" y="48"/>
                      </a:lnTo>
                      <a:lnTo>
                        <a:pt x="104" y="50"/>
                      </a:lnTo>
                      <a:lnTo>
                        <a:pt x="104" y="54"/>
                      </a:lnTo>
                      <a:lnTo>
                        <a:pt x="106" y="56"/>
                      </a:lnTo>
                      <a:lnTo>
                        <a:pt x="108" y="54"/>
                      </a:lnTo>
                      <a:lnTo>
                        <a:pt x="114" y="54"/>
                      </a:lnTo>
                      <a:lnTo>
                        <a:pt x="114" y="64"/>
                      </a:lnTo>
                      <a:lnTo>
                        <a:pt x="118" y="76"/>
                      </a:lnTo>
                      <a:lnTo>
                        <a:pt x="120" y="82"/>
                      </a:lnTo>
                      <a:lnTo>
                        <a:pt x="122" y="86"/>
                      </a:lnTo>
                      <a:lnTo>
                        <a:pt x="126" y="88"/>
                      </a:lnTo>
                      <a:lnTo>
                        <a:pt x="126" y="92"/>
                      </a:lnTo>
                      <a:lnTo>
                        <a:pt x="128" y="98"/>
                      </a:lnTo>
                      <a:lnTo>
                        <a:pt x="130" y="102"/>
                      </a:lnTo>
                      <a:lnTo>
                        <a:pt x="130" y="108"/>
                      </a:lnTo>
                      <a:lnTo>
                        <a:pt x="140" y="112"/>
                      </a:lnTo>
                      <a:lnTo>
                        <a:pt x="146" y="118"/>
                      </a:lnTo>
                      <a:lnTo>
                        <a:pt x="146" y="130"/>
                      </a:lnTo>
                      <a:lnTo>
                        <a:pt x="136" y="132"/>
                      </a:lnTo>
                      <a:lnTo>
                        <a:pt x="128" y="138"/>
                      </a:lnTo>
                      <a:lnTo>
                        <a:pt x="122" y="144"/>
                      </a:lnTo>
                      <a:lnTo>
                        <a:pt x="118" y="150"/>
                      </a:lnTo>
                      <a:lnTo>
                        <a:pt x="112" y="154"/>
                      </a:lnTo>
                      <a:lnTo>
                        <a:pt x="106" y="158"/>
                      </a:lnTo>
                      <a:lnTo>
                        <a:pt x="96" y="158"/>
                      </a:lnTo>
                      <a:lnTo>
                        <a:pt x="90" y="160"/>
                      </a:lnTo>
                      <a:lnTo>
                        <a:pt x="88" y="162"/>
                      </a:lnTo>
                      <a:lnTo>
                        <a:pt x="86" y="162"/>
                      </a:lnTo>
                      <a:lnTo>
                        <a:pt x="78" y="162"/>
                      </a:lnTo>
                      <a:lnTo>
                        <a:pt x="70" y="164"/>
                      </a:lnTo>
                      <a:lnTo>
                        <a:pt x="64" y="164"/>
                      </a:lnTo>
                      <a:lnTo>
                        <a:pt x="50" y="168"/>
                      </a:lnTo>
                      <a:lnTo>
                        <a:pt x="44" y="166"/>
                      </a:lnTo>
                      <a:lnTo>
                        <a:pt x="40" y="162"/>
                      </a:lnTo>
                      <a:lnTo>
                        <a:pt x="36" y="160"/>
                      </a:lnTo>
                      <a:lnTo>
                        <a:pt x="34" y="158"/>
                      </a:lnTo>
                      <a:lnTo>
                        <a:pt x="32" y="156"/>
                      </a:lnTo>
                      <a:lnTo>
                        <a:pt x="28" y="152"/>
                      </a:lnTo>
                      <a:lnTo>
                        <a:pt x="24" y="138"/>
                      </a:lnTo>
                      <a:lnTo>
                        <a:pt x="20" y="118"/>
                      </a:lnTo>
                      <a:lnTo>
                        <a:pt x="22" y="108"/>
                      </a:lnTo>
                      <a:lnTo>
                        <a:pt x="26" y="104"/>
                      </a:lnTo>
                      <a:lnTo>
                        <a:pt x="34" y="100"/>
                      </a:lnTo>
                      <a:lnTo>
                        <a:pt x="40" y="94"/>
                      </a:lnTo>
                      <a:lnTo>
                        <a:pt x="50" y="90"/>
                      </a:lnTo>
                      <a:lnTo>
                        <a:pt x="58" y="86"/>
                      </a:lnTo>
                      <a:lnTo>
                        <a:pt x="62" y="80"/>
                      </a:lnTo>
                      <a:lnTo>
                        <a:pt x="64" y="74"/>
                      </a:lnTo>
                      <a:lnTo>
                        <a:pt x="54" y="74"/>
                      </a:lnTo>
                      <a:lnTo>
                        <a:pt x="44" y="74"/>
                      </a:lnTo>
                      <a:lnTo>
                        <a:pt x="40" y="62"/>
                      </a:lnTo>
                      <a:lnTo>
                        <a:pt x="38" y="54"/>
                      </a:lnTo>
                      <a:lnTo>
                        <a:pt x="36" y="46"/>
                      </a:lnTo>
                      <a:lnTo>
                        <a:pt x="32" y="34"/>
                      </a:lnTo>
                      <a:lnTo>
                        <a:pt x="26" y="28"/>
                      </a:lnTo>
                      <a:lnTo>
                        <a:pt x="16" y="26"/>
                      </a:lnTo>
                      <a:lnTo>
                        <a:pt x="8" y="22"/>
                      </a:lnTo>
                      <a:lnTo>
                        <a:pt x="0" y="18"/>
                      </a:lnTo>
                      <a:lnTo>
                        <a:pt x="4" y="16"/>
                      </a:lnTo>
                      <a:lnTo>
                        <a:pt x="6" y="16"/>
                      </a:lnTo>
                      <a:lnTo>
                        <a:pt x="8" y="16"/>
                      </a:lnTo>
                      <a:lnTo>
                        <a:pt x="16" y="18"/>
                      </a:lnTo>
                      <a:lnTo>
                        <a:pt x="26" y="20"/>
                      </a:lnTo>
                      <a:lnTo>
                        <a:pt x="36" y="24"/>
                      </a:lnTo>
                      <a:lnTo>
                        <a:pt x="46" y="26"/>
                      </a:lnTo>
                      <a:lnTo>
                        <a:pt x="52" y="26"/>
                      </a:lnTo>
                      <a:lnTo>
                        <a:pt x="56" y="22"/>
                      </a:lnTo>
                      <a:lnTo>
                        <a:pt x="58" y="18"/>
                      </a:lnTo>
                      <a:lnTo>
                        <a:pt x="60" y="14"/>
                      </a:lnTo>
                      <a:lnTo>
                        <a:pt x="60" y="8"/>
                      </a:lnTo>
                      <a:lnTo>
                        <a:pt x="62" y="4"/>
                      </a:lnTo>
                      <a:lnTo>
                        <a:pt x="64" y="2"/>
                      </a:lnTo>
                      <a:lnTo>
                        <a:pt x="70" y="0"/>
                      </a:lnTo>
                      <a:lnTo>
                        <a:pt x="82" y="2"/>
                      </a:lnTo>
                      <a:lnTo>
                        <a:pt x="90" y="6"/>
                      </a:lnTo>
                      <a:lnTo>
                        <a:pt x="96" y="10"/>
                      </a:lnTo>
                      <a:lnTo>
                        <a:pt x="104" y="14"/>
                      </a:lnTo>
                      <a:lnTo>
                        <a:pt x="98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2" name="íṥľiḍê">
                  <a:extLst>
                    <a:ext uri="{FF2B5EF4-FFF2-40B4-BE49-F238E27FC236}">
                      <a16:creationId xmlns:a16="http://schemas.microsoft.com/office/drawing/2014/main" id="{0AFEFE04-E7FC-4616-892D-B3B1F381C403}"/>
                    </a:ext>
                  </a:extLst>
                </p:cNvPr>
                <p:cNvSpPr/>
                <p:nvPr/>
              </p:nvSpPr>
              <p:spPr bwMode="auto">
                <a:xfrm>
                  <a:off x="4956592" y="2777649"/>
                  <a:ext cx="74370" cy="14010"/>
                </a:xfrm>
                <a:custGeom>
                  <a:avLst/>
                  <a:gdLst>
                    <a:gd name="T0" fmla="*/ 2147483647 w 42"/>
                    <a:gd name="T1" fmla="*/ 2147483647 h 8"/>
                    <a:gd name="T2" fmla="*/ 2147483647 w 42"/>
                    <a:gd name="T3" fmla="*/ 2147483647 h 8"/>
                    <a:gd name="T4" fmla="*/ 0 w 42"/>
                    <a:gd name="T5" fmla="*/ 0 h 8"/>
                    <a:gd name="T6" fmla="*/ 2147483647 w 42"/>
                    <a:gd name="T7" fmla="*/ 2147483647 h 8"/>
                    <a:gd name="T8" fmla="*/ 2147483647 w 42"/>
                    <a:gd name="T9" fmla="*/ 2147483647 h 8"/>
                    <a:gd name="T10" fmla="*/ 2147483647 w 42"/>
                    <a:gd name="T11" fmla="*/ 2147483647 h 8"/>
                    <a:gd name="T12" fmla="*/ 2147483647 w 42"/>
                    <a:gd name="T13" fmla="*/ 2147483647 h 8"/>
                    <a:gd name="T14" fmla="*/ 2147483647 w 42"/>
                    <a:gd name="T15" fmla="*/ 2147483647 h 8"/>
                    <a:gd name="T16" fmla="*/ 2147483647 w 42"/>
                    <a:gd name="T17" fmla="*/ 2147483647 h 8"/>
                    <a:gd name="T18" fmla="*/ 2147483647 w 42"/>
                    <a:gd name="T19" fmla="*/ 0 h 8"/>
                    <a:gd name="T20" fmla="*/ 2147483647 w 42"/>
                    <a:gd name="T21" fmla="*/ 2147483647 h 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2"/>
                    <a:gd name="T34" fmla="*/ 0 h 8"/>
                    <a:gd name="T35" fmla="*/ 42 w 42"/>
                    <a:gd name="T36" fmla="*/ 8 h 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2" h="8">
                      <a:moveTo>
                        <a:pt x="20" y="2"/>
                      </a:moveTo>
                      <a:lnTo>
                        <a:pt x="8" y="2"/>
                      </a:ln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8" y="6"/>
                      </a:lnTo>
                      <a:lnTo>
                        <a:pt x="22" y="8"/>
                      </a:lnTo>
                      <a:lnTo>
                        <a:pt x="34" y="8"/>
                      </a:lnTo>
                      <a:lnTo>
                        <a:pt x="42" y="6"/>
                      </a:lnTo>
                      <a:lnTo>
                        <a:pt x="36" y="2"/>
                      </a:lnTo>
                      <a:lnTo>
                        <a:pt x="32" y="0"/>
                      </a:lnTo>
                      <a:lnTo>
                        <a:pt x="2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3" name="îṡ1îdè">
                  <a:extLst>
                    <a:ext uri="{FF2B5EF4-FFF2-40B4-BE49-F238E27FC236}">
                      <a16:creationId xmlns:a16="http://schemas.microsoft.com/office/drawing/2014/main" id="{E4A08307-357D-4949-A051-638758B0147D}"/>
                    </a:ext>
                  </a:extLst>
                </p:cNvPr>
                <p:cNvSpPr/>
                <p:nvPr/>
              </p:nvSpPr>
              <p:spPr bwMode="auto">
                <a:xfrm>
                  <a:off x="4394689" y="2641748"/>
                  <a:ext cx="28921" cy="19615"/>
                </a:xfrm>
                <a:custGeom>
                  <a:avLst/>
                  <a:gdLst>
                    <a:gd name="T0" fmla="*/ 2147483647 w 16"/>
                    <a:gd name="T1" fmla="*/ 2147483647 h 10"/>
                    <a:gd name="T2" fmla="*/ 2147483647 w 16"/>
                    <a:gd name="T3" fmla="*/ 0 h 10"/>
                    <a:gd name="T4" fmla="*/ 2147483647 w 16"/>
                    <a:gd name="T5" fmla="*/ 0 h 10"/>
                    <a:gd name="T6" fmla="*/ 2147483647 w 16"/>
                    <a:gd name="T7" fmla="*/ 0 h 10"/>
                    <a:gd name="T8" fmla="*/ 2147483647 w 16"/>
                    <a:gd name="T9" fmla="*/ 2147483647 h 10"/>
                    <a:gd name="T10" fmla="*/ 0 w 16"/>
                    <a:gd name="T11" fmla="*/ 2147483647 h 10"/>
                    <a:gd name="T12" fmla="*/ 2147483647 w 16"/>
                    <a:gd name="T13" fmla="*/ 2147483647 h 10"/>
                    <a:gd name="T14" fmla="*/ 2147483647 w 16"/>
                    <a:gd name="T15" fmla="*/ 2147483647 h 10"/>
                    <a:gd name="T16" fmla="*/ 2147483647 w 16"/>
                    <a:gd name="T17" fmla="*/ 2147483647 h 1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"/>
                    <a:gd name="T28" fmla="*/ 0 h 10"/>
                    <a:gd name="T29" fmla="*/ 16 w 16"/>
                    <a:gd name="T30" fmla="*/ 10 h 1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" h="10">
                      <a:moveTo>
                        <a:pt x="16" y="6"/>
                      </a:moveTo>
                      <a:lnTo>
                        <a:pt x="12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16" y="10"/>
                      </a:lnTo>
                      <a:lnTo>
                        <a:pt x="14" y="4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4" name="ís1íḍè">
                  <a:extLst>
                    <a:ext uri="{FF2B5EF4-FFF2-40B4-BE49-F238E27FC236}">
                      <a16:creationId xmlns:a16="http://schemas.microsoft.com/office/drawing/2014/main" id="{8D58B446-7EB5-47E1-886D-41EDFEF456E6}"/>
                    </a:ext>
                  </a:extLst>
                </p:cNvPr>
                <p:cNvSpPr/>
                <p:nvPr/>
              </p:nvSpPr>
              <p:spPr bwMode="auto">
                <a:xfrm>
                  <a:off x="4182598" y="2077121"/>
                  <a:ext cx="191434" cy="257794"/>
                </a:xfrm>
                <a:custGeom>
                  <a:avLst/>
                  <a:gdLst>
                    <a:gd name="T0" fmla="*/ 2147483647 w 110"/>
                    <a:gd name="T1" fmla="*/ 2147483647 h 154"/>
                    <a:gd name="T2" fmla="*/ 2147483647 w 110"/>
                    <a:gd name="T3" fmla="*/ 2147483647 h 154"/>
                    <a:gd name="T4" fmla="*/ 2147483647 w 110"/>
                    <a:gd name="T5" fmla="*/ 2147483647 h 154"/>
                    <a:gd name="T6" fmla="*/ 2147483647 w 110"/>
                    <a:gd name="T7" fmla="*/ 2147483647 h 154"/>
                    <a:gd name="T8" fmla="*/ 2147483647 w 110"/>
                    <a:gd name="T9" fmla="*/ 2147483647 h 154"/>
                    <a:gd name="T10" fmla="*/ 2147483647 w 110"/>
                    <a:gd name="T11" fmla="*/ 2147483647 h 154"/>
                    <a:gd name="T12" fmla="*/ 2147483647 w 110"/>
                    <a:gd name="T13" fmla="*/ 2147483647 h 154"/>
                    <a:gd name="T14" fmla="*/ 2147483647 w 110"/>
                    <a:gd name="T15" fmla="*/ 2147483647 h 154"/>
                    <a:gd name="T16" fmla="*/ 2147483647 w 110"/>
                    <a:gd name="T17" fmla="*/ 2147483647 h 154"/>
                    <a:gd name="T18" fmla="*/ 2147483647 w 110"/>
                    <a:gd name="T19" fmla="*/ 2147483647 h 154"/>
                    <a:gd name="T20" fmla="*/ 2147483647 w 110"/>
                    <a:gd name="T21" fmla="*/ 2147483647 h 154"/>
                    <a:gd name="T22" fmla="*/ 2147483647 w 110"/>
                    <a:gd name="T23" fmla="*/ 2147483647 h 154"/>
                    <a:gd name="T24" fmla="*/ 2147483647 w 110"/>
                    <a:gd name="T25" fmla="*/ 2147483647 h 154"/>
                    <a:gd name="T26" fmla="*/ 2147483647 w 110"/>
                    <a:gd name="T27" fmla="*/ 2147483647 h 154"/>
                    <a:gd name="T28" fmla="*/ 2147483647 w 110"/>
                    <a:gd name="T29" fmla="*/ 2147483647 h 154"/>
                    <a:gd name="T30" fmla="*/ 2147483647 w 110"/>
                    <a:gd name="T31" fmla="*/ 2147483647 h 154"/>
                    <a:gd name="T32" fmla="*/ 2147483647 w 110"/>
                    <a:gd name="T33" fmla="*/ 2147483647 h 154"/>
                    <a:gd name="T34" fmla="*/ 2147483647 w 110"/>
                    <a:gd name="T35" fmla="*/ 2147483647 h 154"/>
                    <a:gd name="T36" fmla="*/ 2147483647 w 110"/>
                    <a:gd name="T37" fmla="*/ 2147483647 h 154"/>
                    <a:gd name="T38" fmla="*/ 2147483647 w 110"/>
                    <a:gd name="T39" fmla="*/ 2147483647 h 154"/>
                    <a:gd name="T40" fmla="*/ 2147483647 w 110"/>
                    <a:gd name="T41" fmla="*/ 2147483647 h 154"/>
                    <a:gd name="T42" fmla="*/ 2147483647 w 110"/>
                    <a:gd name="T43" fmla="*/ 2147483647 h 154"/>
                    <a:gd name="T44" fmla="*/ 2147483647 w 110"/>
                    <a:gd name="T45" fmla="*/ 2147483647 h 154"/>
                    <a:gd name="T46" fmla="*/ 2147483647 w 110"/>
                    <a:gd name="T47" fmla="*/ 2147483647 h 154"/>
                    <a:gd name="T48" fmla="*/ 2147483647 w 110"/>
                    <a:gd name="T49" fmla="*/ 2147483647 h 154"/>
                    <a:gd name="T50" fmla="*/ 2147483647 w 110"/>
                    <a:gd name="T51" fmla="*/ 2147483647 h 154"/>
                    <a:gd name="T52" fmla="*/ 2147483647 w 110"/>
                    <a:gd name="T53" fmla="*/ 2147483647 h 154"/>
                    <a:gd name="T54" fmla="*/ 2147483647 w 110"/>
                    <a:gd name="T55" fmla="*/ 2147483647 h 154"/>
                    <a:gd name="T56" fmla="*/ 2147483647 w 110"/>
                    <a:gd name="T57" fmla="*/ 2147483647 h 154"/>
                    <a:gd name="T58" fmla="*/ 2147483647 w 110"/>
                    <a:gd name="T59" fmla="*/ 2147483647 h 154"/>
                    <a:gd name="T60" fmla="*/ 0 w 110"/>
                    <a:gd name="T61" fmla="*/ 2147483647 h 154"/>
                    <a:gd name="T62" fmla="*/ 2147483647 w 110"/>
                    <a:gd name="T63" fmla="*/ 2147483647 h 154"/>
                    <a:gd name="T64" fmla="*/ 2147483647 w 110"/>
                    <a:gd name="T65" fmla="*/ 0 h 154"/>
                    <a:gd name="T66" fmla="*/ 2147483647 w 110"/>
                    <a:gd name="T67" fmla="*/ 2147483647 h 154"/>
                    <a:gd name="T68" fmla="*/ 2147483647 w 110"/>
                    <a:gd name="T69" fmla="*/ 2147483647 h 154"/>
                    <a:gd name="T70" fmla="*/ 2147483647 w 110"/>
                    <a:gd name="T71" fmla="*/ 2147483647 h 154"/>
                    <a:gd name="T72" fmla="*/ 2147483647 w 110"/>
                    <a:gd name="T73" fmla="*/ 2147483647 h 154"/>
                    <a:gd name="T74" fmla="*/ 2147483647 w 110"/>
                    <a:gd name="T75" fmla="*/ 2147483647 h 154"/>
                    <a:gd name="T76" fmla="*/ 2147483647 w 110"/>
                    <a:gd name="T77" fmla="*/ 2147483647 h 154"/>
                    <a:gd name="T78" fmla="*/ 2147483647 w 110"/>
                    <a:gd name="T79" fmla="*/ 2147483647 h 15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10"/>
                    <a:gd name="T121" fmla="*/ 0 h 154"/>
                    <a:gd name="T122" fmla="*/ 110 w 110"/>
                    <a:gd name="T123" fmla="*/ 154 h 154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10" h="154">
                      <a:moveTo>
                        <a:pt x="76" y="82"/>
                      </a:moveTo>
                      <a:lnTo>
                        <a:pt x="82" y="86"/>
                      </a:lnTo>
                      <a:lnTo>
                        <a:pt x="88" y="90"/>
                      </a:lnTo>
                      <a:lnTo>
                        <a:pt x="90" y="94"/>
                      </a:lnTo>
                      <a:lnTo>
                        <a:pt x="90" y="100"/>
                      </a:lnTo>
                      <a:lnTo>
                        <a:pt x="90" y="104"/>
                      </a:lnTo>
                      <a:lnTo>
                        <a:pt x="90" y="108"/>
                      </a:lnTo>
                      <a:lnTo>
                        <a:pt x="94" y="106"/>
                      </a:lnTo>
                      <a:lnTo>
                        <a:pt x="104" y="104"/>
                      </a:lnTo>
                      <a:lnTo>
                        <a:pt x="108" y="110"/>
                      </a:lnTo>
                      <a:lnTo>
                        <a:pt x="110" y="114"/>
                      </a:lnTo>
                      <a:lnTo>
                        <a:pt x="108" y="118"/>
                      </a:lnTo>
                      <a:lnTo>
                        <a:pt x="104" y="122"/>
                      </a:lnTo>
                      <a:lnTo>
                        <a:pt x="94" y="128"/>
                      </a:lnTo>
                      <a:lnTo>
                        <a:pt x="94" y="130"/>
                      </a:lnTo>
                      <a:lnTo>
                        <a:pt x="98" y="132"/>
                      </a:lnTo>
                      <a:lnTo>
                        <a:pt x="104" y="134"/>
                      </a:lnTo>
                      <a:lnTo>
                        <a:pt x="102" y="138"/>
                      </a:lnTo>
                      <a:lnTo>
                        <a:pt x="98" y="142"/>
                      </a:lnTo>
                      <a:lnTo>
                        <a:pt x="92" y="144"/>
                      </a:lnTo>
                      <a:lnTo>
                        <a:pt x="82" y="144"/>
                      </a:lnTo>
                      <a:lnTo>
                        <a:pt x="66" y="144"/>
                      </a:lnTo>
                      <a:lnTo>
                        <a:pt x="50" y="144"/>
                      </a:lnTo>
                      <a:lnTo>
                        <a:pt x="40" y="144"/>
                      </a:lnTo>
                      <a:lnTo>
                        <a:pt x="40" y="148"/>
                      </a:lnTo>
                      <a:lnTo>
                        <a:pt x="40" y="152"/>
                      </a:lnTo>
                      <a:lnTo>
                        <a:pt x="34" y="152"/>
                      </a:lnTo>
                      <a:lnTo>
                        <a:pt x="26" y="154"/>
                      </a:lnTo>
                      <a:lnTo>
                        <a:pt x="18" y="154"/>
                      </a:lnTo>
                      <a:lnTo>
                        <a:pt x="12" y="154"/>
                      </a:lnTo>
                      <a:lnTo>
                        <a:pt x="14" y="148"/>
                      </a:lnTo>
                      <a:lnTo>
                        <a:pt x="18" y="144"/>
                      </a:lnTo>
                      <a:lnTo>
                        <a:pt x="24" y="142"/>
                      </a:lnTo>
                      <a:lnTo>
                        <a:pt x="30" y="140"/>
                      </a:lnTo>
                      <a:lnTo>
                        <a:pt x="42" y="136"/>
                      </a:lnTo>
                      <a:lnTo>
                        <a:pt x="46" y="132"/>
                      </a:lnTo>
                      <a:lnTo>
                        <a:pt x="50" y="128"/>
                      </a:lnTo>
                      <a:lnTo>
                        <a:pt x="32" y="126"/>
                      </a:lnTo>
                      <a:lnTo>
                        <a:pt x="24" y="124"/>
                      </a:lnTo>
                      <a:lnTo>
                        <a:pt x="18" y="122"/>
                      </a:lnTo>
                      <a:lnTo>
                        <a:pt x="26" y="114"/>
                      </a:lnTo>
                      <a:lnTo>
                        <a:pt x="36" y="108"/>
                      </a:lnTo>
                      <a:lnTo>
                        <a:pt x="36" y="104"/>
                      </a:lnTo>
                      <a:lnTo>
                        <a:pt x="36" y="100"/>
                      </a:lnTo>
                      <a:lnTo>
                        <a:pt x="38" y="98"/>
                      </a:lnTo>
                      <a:lnTo>
                        <a:pt x="40" y="94"/>
                      </a:lnTo>
                      <a:lnTo>
                        <a:pt x="48" y="90"/>
                      </a:lnTo>
                      <a:lnTo>
                        <a:pt x="42" y="84"/>
                      </a:lnTo>
                      <a:lnTo>
                        <a:pt x="40" y="80"/>
                      </a:lnTo>
                      <a:lnTo>
                        <a:pt x="40" y="76"/>
                      </a:lnTo>
                      <a:lnTo>
                        <a:pt x="40" y="70"/>
                      </a:lnTo>
                      <a:lnTo>
                        <a:pt x="42" y="68"/>
                      </a:lnTo>
                      <a:lnTo>
                        <a:pt x="40" y="62"/>
                      </a:lnTo>
                      <a:lnTo>
                        <a:pt x="38" y="58"/>
                      </a:lnTo>
                      <a:lnTo>
                        <a:pt x="14" y="58"/>
                      </a:lnTo>
                      <a:lnTo>
                        <a:pt x="12" y="56"/>
                      </a:lnTo>
                      <a:lnTo>
                        <a:pt x="12" y="50"/>
                      </a:lnTo>
                      <a:lnTo>
                        <a:pt x="10" y="48"/>
                      </a:lnTo>
                      <a:lnTo>
                        <a:pt x="6" y="46"/>
                      </a:lnTo>
                      <a:lnTo>
                        <a:pt x="12" y="36"/>
                      </a:lnTo>
                      <a:lnTo>
                        <a:pt x="6" y="32"/>
                      </a:lnTo>
                      <a:lnTo>
                        <a:pt x="0" y="28"/>
                      </a:lnTo>
                      <a:lnTo>
                        <a:pt x="10" y="20"/>
                      </a:lnTo>
                      <a:lnTo>
                        <a:pt x="22" y="10"/>
                      </a:lnTo>
                      <a:lnTo>
                        <a:pt x="38" y="4"/>
                      </a:lnTo>
                      <a:lnTo>
                        <a:pt x="50" y="0"/>
                      </a:lnTo>
                      <a:lnTo>
                        <a:pt x="48" y="8"/>
                      </a:lnTo>
                      <a:lnTo>
                        <a:pt x="46" y="12"/>
                      </a:lnTo>
                      <a:lnTo>
                        <a:pt x="42" y="16"/>
                      </a:lnTo>
                      <a:lnTo>
                        <a:pt x="38" y="20"/>
                      </a:lnTo>
                      <a:lnTo>
                        <a:pt x="46" y="22"/>
                      </a:lnTo>
                      <a:lnTo>
                        <a:pt x="54" y="22"/>
                      </a:lnTo>
                      <a:lnTo>
                        <a:pt x="60" y="24"/>
                      </a:lnTo>
                      <a:lnTo>
                        <a:pt x="66" y="26"/>
                      </a:lnTo>
                      <a:lnTo>
                        <a:pt x="58" y="36"/>
                      </a:lnTo>
                      <a:lnTo>
                        <a:pt x="54" y="40"/>
                      </a:lnTo>
                      <a:lnTo>
                        <a:pt x="54" y="46"/>
                      </a:lnTo>
                      <a:lnTo>
                        <a:pt x="56" y="56"/>
                      </a:lnTo>
                      <a:lnTo>
                        <a:pt x="62" y="64"/>
                      </a:lnTo>
                      <a:lnTo>
                        <a:pt x="74" y="82"/>
                      </a:lnTo>
                      <a:lnTo>
                        <a:pt x="76" y="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5" name="ï$ļïdê">
                  <a:extLst>
                    <a:ext uri="{FF2B5EF4-FFF2-40B4-BE49-F238E27FC236}">
                      <a16:creationId xmlns:a16="http://schemas.microsoft.com/office/drawing/2014/main" id="{1DCAC39D-19CF-473B-B6EE-F754E25C4AA0}"/>
                    </a:ext>
                  </a:extLst>
                </p:cNvPr>
                <p:cNvSpPr/>
                <p:nvPr/>
              </p:nvSpPr>
              <p:spPr bwMode="auto">
                <a:xfrm>
                  <a:off x="4098588" y="2189205"/>
                  <a:ext cx="106046" cy="105079"/>
                </a:xfrm>
                <a:custGeom>
                  <a:avLst/>
                  <a:gdLst>
                    <a:gd name="T0" fmla="*/ 2147483647 w 60"/>
                    <a:gd name="T1" fmla="*/ 2147483647 h 64"/>
                    <a:gd name="T2" fmla="*/ 2147483647 w 60"/>
                    <a:gd name="T3" fmla="*/ 2147483647 h 64"/>
                    <a:gd name="T4" fmla="*/ 2147483647 w 60"/>
                    <a:gd name="T5" fmla="*/ 2147483647 h 64"/>
                    <a:gd name="T6" fmla="*/ 2147483647 w 60"/>
                    <a:gd name="T7" fmla="*/ 0 h 64"/>
                    <a:gd name="T8" fmla="*/ 2147483647 w 60"/>
                    <a:gd name="T9" fmla="*/ 0 h 64"/>
                    <a:gd name="T10" fmla="*/ 2147483647 w 60"/>
                    <a:gd name="T11" fmla="*/ 0 h 64"/>
                    <a:gd name="T12" fmla="*/ 2147483647 w 60"/>
                    <a:gd name="T13" fmla="*/ 2147483647 h 64"/>
                    <a:gd name="T14" fmla="*/ 2147483647 w 60"/>
                    <a:gd name="T15" fmla="*/ 2147483647 h 64"/>
                    <a:gd name="T16" fmla="*/ 2147483647 w 60"/>
                    <a:gd name="T17" fmla="*/ 2147483647 h 64"/>
                    <a:gd name="T18" fmla="*/ 2147483647 w 60"/>
                    <a:gd name="T19" fmla="*/ 2147483647 h 64"/>
                    <a:gd name="T20" fmla="*/ 2147483647 w 60"/>
                    <a:gd name="T21" fmla="*/ 2147483647 h 64"/>
                    <a:gd name="T22" fmla="*/ 2147483647 w 60"/>
                    <a:gd name="T23" fmla="*/ 2147483647 h 64"/>
                    <a:gd name="T24" fmla="*/ 2147483647 w 60"/>
                    <a:gd name="T25" fmla="*/ 2147483647 h 64"/>
                    <a:gd name="T26" fmla="*/ 2147483647 w 60"/>
                    <a:gd name="T27" fmla="*/ 2147483647 h 64"/>
                    <a:gd name="T28" fmla="*/ 2147483647 w 60"/>
                    <a:gd name="T29" fmla="*/ 2147483647 h 64"/>
                    <a:gd name="T30" fmla="*/ 2147483647 w 60"/>
                    <a:gd name="T31" fmla="*/ 2147483647 h 64"/>
                    <a:gd name="T32" fmla="*/ 2147483647 w 60"/>
                    <a:gd name="T33" fmla="*/ 2147483647 h 64"/>
                    <a:gd name="T34" fmla="*/ 2147483647 w 60"/>
                    <a:gd name="T35" fmla="*/ 2147483647 h 64"/>
                    <a:gd name="T36" fmla="*/ 2147483647 w 60"/>
                    <a:gd name="T37" fmla="*/ 2147483647 h 64"/>
                    <a:gd name="T38" fmla="*/ 2147483647 w 60"/>
                    <a:gd name="T39" fmla="*/ 2147483647 h 64"/>
                    <a:gd name="T40" fmla="*/ 2147483647 w 60"/>
                    <a:gd name="T41" fmla="*/ 2147483647 h 64"/>
                    <a:gd name="T42" fmla="*/ 2147483647 w 60"/>
                    <a:gd name="T43" fmla="*/ 2147483647 h 64"/>
                    <a:gd name="T44" fmla="*/ 2147483647 w 60"/>
                    <a:gd name="T45" fmla="*/ 2147483647 h 64"/>
                    <a:gd name="T46" fmla="*/ 2147483647 w 60"/>
                    <a:gd name="T47" fmla="*/ 2147483647 h 64"/>
                    <a:gd name="T48" fmla="*/ 0 w 60"/>
                    <a:gd name="T49" fmla="*/ 2147483647 h 64"/>
                    <a:gd name="T50" fmla="*/ 2147483647 w 60"/>
                    <a:gd name="T51" fmla="*/ 2147483647 h 64"/>
                    <a:gd name="T52" fmla="*/ 2147483647 w 60"/>
                    <a:gd name="T53" fmla="*/ 2147483647 h 64"/>
                    <a:gd name="T54" fmla="*/ 2147483647 w 60"/>
                    <a:gd name="T55" fmla="*/ 2147483647 h 64"/>
                    <a:gd name="T56" fmla="*/ 2147483647 w 60"/>
                    <a:gd name="T57" fmla="*/ 2147483647 h 64"/>
                    <a:gd name="T58" fmla="*/ 2147483647 w 60"/>
                    <a:gd name="T59" fmla="*/ 2147483647 h 64"/>
                    <a:gd name="T60" fmla="*/ 2147483647 w 60"/>
                    <a:gd name="T61" fmla="*/ 2147483647 h 64"/>
                    <a:gd name="T62" fmla="*/ 2147483647 w 60"/>
                    <a:gd name="T63" fmla="*/ 2147483647 h 64"/>
                    <a:gd name="T64" fmla="*/ 2147483647 w 60"/>
                    <a:gd name="T65" fmla="*/ 2147483647 h 64"/>
                    <a:gd name="T66" fmla="*/ 2147483647 w 60"/>
                    <a:gd name="T67" fmla="*/ 2147483647 h 64"/>
                    <a:gd name="T68" fmla="*/ 2147483647 w 60"/>
                    <a:gd name="T69" fmla="*/ 2147483647 h 64"/>
                    <a:gd name="T70" fmla="*/ 2147483647 w 60"/>
                    <a:gd name="T71" fmla="*/ 2147483647 h 64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60"/>
                    <a:gd name="T109" fmla="*/ 0 h 64"/>
                    <a:gd name="T110" fmla="*/ 60 w 60"/>
                    <a:gd name="T111" fmla="*/ 64 h 64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60" h="64">
                      <a:moveTo>
                        <a:pt x="32" y="20"/>
                      </a:moveTo>
                      <a:lnTo>
                        <a:pt x="32" y="4"/>
                      </a:lnTo>
                      <a:lnTo>
                        <a:pt x="32" y="2"/>
                      </a:lnTo>
                      <a:lnTo>
                        <a:pt x="34" y="0"/>
                      </a:lnTo>
                      <a:lnTo>
                        <a:pt x="44" y="0"/>
                      </a:lnTo>
                      <a:lnTo>
                        <a:pt x="56" y="0"/>
                      </a:lnTo>
                      <a:lnTo>
                        <a:pt x="60" y="2"/>
                      </a:lnTo>
                      <a:lnTo>
                        <a:pt x="60" y="6"/>
                      </a:lnTo>
                      <a:lnTo>
                        <a:pt x="58" y="14"/>
                      </a:lnTo>
                      <a:lnTo>
                        <a:pt x="54" y="18"/>
                      </a:lnTo>
                      <a:lnTo>
                        <a:pt x="50" y="20"/>
                      </a:lnTo>
                      <a:lnTo>
                        <a:pt x="48" y="24"/>
                      </a:lnTo>
                      <a:lnTo>
                        <a:pt x="50" y="26"/>
                      </a:lnTo>
                      <a:lnTo>
                        <a:pt x="52" y="30"/>
                      </a:lnTo>
                      <a:lnTo>
                        <a:pt x="54" y="32"/>
                      </a:lnTo>
                      <a:lnTo>
                        <a:pt x="56" y="36"/>
                      </a:lnTo>
                      <a:lnTo>
                        <a:pt x="54" y="42"/>
                      </a:lnTo>
                      <a:lnTo>
                        <a:pt x="50" y="46"/>
                      </a:lnTo>
                      <a:lnTo>
                        <a:pt x="38" y="54"/>
                      </a:lnTo>
                      <a:lnTo>
                        <a:pt x="24" y="62"/>
                      </a:lnTo>
                      <a:lnTo>
                        <a:pt x="16" y="64"/>
                      </a:lnTo>
                      <a:lnTo>
                        <a:pt x="10" y="64"/>
                      </a:lnTo>
                      <a:lnTo>
                        <a:pt x="6" y="64"/>
                      </a:lnTo>
                      <a:lnTo>
                        <a:pt x="4" y="62"/>
                      </a:lnTo>
                      <a:lnTo>
                        <a:pt x="0" y="56"/>
                      </a:lnTo>
                      <a:lnTo>
                        <a:pt x="2" y="52"/>
                      </a:lnTo>
                      <a:lnTo>
                        <a:pt x="6" y="48"/>
                      </a:lnTo>
                      <a:lnTo>
                        <a:pt x="14" y="40"/>
                      </a:lnTo>
                      <a:lnTo>
                        <a:pt x="6" y="34"/>
                      </a:lnTo>
                      <a:lnTo>
                        <a:pt x="2" y="30"/>
                      </a:lnTo>
                      <a:lnTo>
                        <a:pt x="6" y="26"/>
                      </a:lnTo>
                      <a:lnTo>
                        <a:pt x="4" y="20"/>
                      </a:lnTo>
                      <a:lnTo>
                        <a:pt x="10" y="18"/>
                      </a:lnTo>
                      <a:lnTo>
                        <a:pt x="20" y="16"/>
                      </a:lnTo>
                      <a:lnTo>
                        <a:pt x="26" y="18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6" name="iŝḻîḑè">
                  <a:extLst>
                    <a:ext uri="{FF2B5EF4-FFF2-40B4-BE49-F238E27FC236}">
                      <a16:creationId xmlns:a16="http://schemas.microsoft.com/office/drawing/2014/main" id="{266E290B-772B-4401-8D66-BF7B1ADC8169}"/>
                    </a:ext>
                  </a:extLst>
                </p:cNvPr>
                <p:cNvSpPr/>
                <p:nvPr/>
              </p:nvSpPr>
              <p:spPr bwMode="auto">
                <a:xfrm>
                  <a:off x="4564087" y="2552079"/>
                  <a:ext cx="16526" cy="46234"/>
                </a:xfrm>
                <a:custGeom>
                  <a:avLst/>
                  <a:gdLst>
                    <a:gd name="T0" fmla="*/ 0 w 10"/>
                    <a:gd name="T1" fmla="*/ 2147483647 h 28"/>
                    <a:gd name="T2" fmla="*/ 0 w 10"/>
                    <a:gd name="T3" fmla="*/ 2147483647 h 28"/>
                    <a:gd name="T4" fmla="*/ 2147483647 w 10"/>
                    <a:gd name="T5" fmla="*/ 2147483647 h 28"/>
                    <a:gd name="T6" fmla="*/ 2147483647 w 10"/>
                    <a:gd name="T7" fmla="*/ 0 h 28"/>
                    <a:gd name="T8" fmla="*/ 2147483647 w 10"/>
                    <a:gd name="T9" fmla="*/ 2147483647 h 28"/>
                    <a:gd name="T10" fmla="*/ 2147483647 w 10"/>
                    <a:gd name="T11" fmla="*/ 2147483647 h 28"/>
                    <a:gd name="T12" fmla="*/ 2147483647 w 10"/>
                    <a:gd name="T13" fmla="*/ 2147483647 h 28"/>
                    <a:gd name="T14" fmla="*/ 0 w 10"/>
                    <a:gd name="T15" fmla="*/ 2147483647 h 2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"/>
                    <a:gd name="T25" fmla="*/ 0 h 28"/>
                    <a:gd name="T26" fmla="*/ 10 w 10"/>
                    <a:gd name="T27" fmla="*/ 28 h 2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" h="28">
                      <a:moveTo>
                        <a:pt x="0" y="28"/>
                      </a:move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6" y="0"/>
                      </a:lnTo>
                      <a:lnTo>
                        <a:pt x="8" y="6"/>
                      </a:lnTo>
                      <a:lnTo>
                        <a:pt x="10" y="10"/>
                      </a:lnTo>
                      <a:lnTo>
                        <a:pt x="10" y="28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7" name="ïš1îḋé">
                  <a:extLst>
                    <a:ext uri="{FF2B5EF4-FFF2-40B4-BE49-F238E27FC236}">
                      <a16:creationId xmlns:a16="http://schemas.microsoft.com/office/drawing/2014/main" id="{9D836149-F2AD-4FFB-A23D-A8C53BA90854}"/>
                    </a:ext>
                  </a:extLst>
                </p:cNvPr>
                <p:cNvSpPr/>
                <p:nvPr/>
              </p:nvSpPr>
              <p:spPr bwMode="auto">
                <a:xfrm>
                  <a:off x="4539296" y="2605318"/>
                  <a:ext cx="48203" cy="65850"/>
                </a:xfrm>
                <a:custGeom>
                  <a:avLst/>
                  <a:gdLst>
                    <a:gd name="T0" fmla="*/ 2147483647 w 28"/>
                    <a:gd name="T1" fmla="*/ 2147483647 h 40"/>
                    <a:gd name="T2" fmla="*/ 2147483647 w 28"/>
                    <a:gd name="T3" fmla="*/ 2147483647 h 40"/>
                    <a:gd name="T4" fmla="*/ 2147483647 w 28"/>
                    <a:gd name="T5" fmla="*/ 0 h 40"/>
                    <a:gd name="T6" fmla="*/ 2147483647 w 28"/>
                    <a:gd name="T7" fmla="*/ 2147483647 h 40"/>
                    <a:gd name="T8" fmla="*/ 2147483647 w 28"/>
                    <a:gd name="T9" fmla="*/ 2147483647 h 40"/>
                    <a:gd name="T10" fmla="*/ 2147483647 w 28"/>
                    <a:gd name="T11" fmla="*/ 2147483647 h 40"/>
                    <a:gd name="T12" fmla="*/ 2147483647 w 28"/>
                    <a:gd name="T13" fmla="*/ 2147483647 h 40"/>
                    <a:gd name="T14" fmla="*/ 2147483647 w 28"/>
                    <a:gd name="T15" fmla="*/ 2147483647 h 40"/>
                    <a:gd name="T16" fmla="*/ 2147483647 w 28"/>
                    <a:gd name="T17" fmla="*/ 2147483647 h 40"/>
                    <a:gd name="T18" fmla="*/ 2147483647 w 28"/>
                    <a:gd name="T19" fmla="*/ 2147483647 h 40"/>
                    <a:gd name="T20" fmla="*/ 2147483647 w 28"/>
                    <a:gd name="T21" fmla="*/ 2147483647 h 40"/>
                    <a:gd name="T22" fmla="*/ 2147483647 w 28"/>
                    <a:gd name="T23" fmla="*/ 2147483647 h 40"/>
                    <a:gd name="T24" fmla="*/ 2147483647 w 28"/>
                    <a:gd name="T25" fmla="*/ 2147483647 h 40"/>
                    <a:gd name="T26" fmla="*/ 2147483647 w 28"/>
                    <a:gd name="T27" fmla="*/ 2147483647 h 40"/>
                    <a:gd name="T28" fmla="*/ 0 w 28"/>
                    <a:gd name="T29" fmla="*/ 2147483647 h 40"/>
                    <a:gd name="T30" fmla="*/ 2147483647 w 28"/>
                    <a:gd name="T31" fmla="*/ 2147483647 h 40"/>
                    <a:gd name="T32" fmla="*/ 2147483647 w 28"/>
                    <a:gd name="T33" fmla="*/ 2147483647 h 40"/>
                    <a:gd name="T34" fmla="*/ 2147483647 w 28"/>
                    <a:gd name="T35" fmla="*/ 2147483647 h 4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8"/>
                    <a:gd name="T55" fmla="*/ 0 h 40"/>
                    <a:gd name="T56" fmla="*/ 28 w 28"/>
                    <a:gd name="T57" fmla="*/ 40 h 4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8" h="40">
                      <a:moveTo>
                        <a:pt x="12" y="8"/>
                      </a:moveTo>
                      <a:lnTo>
                        <a:pt x="16" y="4"/>
                      </a:lnTo>
                      <a:lnTo>
                        <a:pt x="20" y="0"/>
                      </a:lnTo>
                      <a:lnTo>
                        <a:pt x="24" y="4"/>
                      </a:lnTo>
                      <a:lnTo>
                        <a:pt x="28" y="8"/>
                      </a:lnTo>
                      <a:lnTo>
                        <a:pt x="28" y="34"/>
                      </a:lnTo>
                      <a:lnTo>
                        <a:pt x="24" y="36"/>
                      </a:lnTo>
                      <a:lnTo>
                        <a:pt x="20" y="38"/>
                      </a:lnTo>
                      <a:lnTo>
                        <a:pt x="14" y="40"/>
                      </a:lnTo>
                      <a:lnTo>
                        <a:pt x="10" y="36"/>
                      </a:lnTo>
                      <a:lnTo>
                        <a:pt x="10" y="34"/>
                      </a:lnTo>
                      <a:lnTo>
                        <a:pt x="10" y="30"/>
                      </a:lnTo>
                      <a:lnTo>
                        <a:pt x="10" y="14"/>
                      </a:lnTo>
                      <a:lnTo>
                        <a:pt x="4" y="12"/>
                      </a:lnTo>
                      <a:lnTo>
                        <a:pt x="0" y="8"/>
                      </a:lnTo>
                      <a:lnTo>
                        <a:pt x="4" y="6"/>
                      </a:lnTo>
                      <a:lnTo>
                        <a:pt x="8" y="6"/>
                      </a:lnTo>
                      <a:lnTo>
                        <a:pt x="12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8" name="íṩḷïḋê">
                  <a:extLst>
                    <a:ext uri="{FF2B5EF4-FFF2-40B4-BE49-F238E27FC236}">
                      <a16:creationId xmlns:a16="http://schemas.microsoft.com/office/drawing/2014/main" id="{F86405BD-4CD3-4509-8D02-0C37D716E148}"/>
                    </a:ext>
                  </a:extLst>
                </p:cNvPr>
                <p:cNvSpPr/>
                <p:nvPr/>
              </p:nvSpPr>
              <p:spPr bwMode="auto">
                <a:xfrm>
                  <a:off x="4666001" y="2697789"/>
                  <a:ext cx="70237" cy="40630"/>
                </a:xfrm>
                <a:custGeom>
                  <a:avLst/>
                  <a:gdLst>
                    <a:gd name="T0" fmla="*/ 2147483647 w 41"/>
                    <a:gd name="T1" fmla="*/ 2147483647 h 24"/>
                    <a:gd name="T2" fmla="*/ 2147483647 w 41"/>
                    <a:gd name="T3" fmla="*/ 2147483647 h 24"/>
                    <a:gd name="T4" fmla="*/ 2147483647 w 41"/>
                    <a:gd name="T5" fmla="*/ 2147483647 h 24"/>
                    <a:gd name="T6" fmla="*/ 2147483647 w 41"/>
                    <a:gd name="T7" fmla="*/ 2147483647 h 24"/>
                    <a:gd name="T8" fmla="*/ 2147483647 w 41"/>
                    <a:gd name="T9" fmla="*/ 2147483647 h 24"/>
                    <a:gd name="T10" fmla="*/ 2147483647 w 41"/>
                    <a:gd name="T11" fmla="*/ 2147483647 h 24"/>
                    <a:gd name="T12" fmla="*/ 2147483647 w 41"/>
                    <a:gd name="T13" fmla="*/ 2147483647 h 24"/>
                    <a:gd name="T14" fmla="*/ 2147483647 w 41"/>
                    <a:gd name="T15" fmla="*/ 2147483647 h 24"/>
                    <a:gd name="T16" fmla="*/ 0 w 41"/>
                    <a:gd name="T17" fmla="*/ 2147483647 h 24"/>
                    <a:gd name="T18" fmla="*/ 0 w 41"/>
                    <a:gd name="T19" fmla="*/ 2147483647 h 24"/>
                    <a:gd name="T20" fmla="*/ 2147483647 w 41"/>
                    <a:gd name="T21" fmla="*/ 0 h 24"/>
                    <a:gd name="T22" fmla="*/ 2147483647 w 41"/>
                    <a:gd name="T23" fmla="*/ 0 h 24"/>
                    <a:gd name="T24" fmla="*/ 2147483647 w 41"/>
                    <a:gd name="T25" fmla="*/ 2147483647 h 24"/>
                    <a:gd name="T26" fmla="*/ 2147483647 w 41"/>
                    <a:gd name="T27" fmla="*/ 2147483647 h 24"/>
                    <a:gd name="T28" fmla="*/ 2147483647 w 41"/>
                    <a:gd name="T29" fmla="*/ 2147483647 h 24"/>
                    <a:gd name="T30" fmla="*/ 2147483647 w 41"/>
                    <a:gd name="T31" fmla="*/ 0 h 24"/>
                    <a:gd name="T32" fmla="*/ 2147483647 w 41"/>
                    <a:gd name="T33" fmla="*/ 2147483647 h 24"/>
                    <a:gd name="T34" fmla="*/ 2147483647 w 41"/>
                    <a:gd name="T35" fmla="*/ 2147483647 h 2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41"/>
                    <a:gd name="T55" fmla="*/ 0 h 24"/>
                    <a:gd name="T56" fmla="*/ 41 w 41"/>
                    <a:gd name="T57" fmla="*/ 24 h 2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41" h="24">
                      <a:moveTo>
                        <a:pt x="41" y="12"/>
                      </a:moveTo>
                      <a:lnTo>
                        <a:pt x="39" y="16"/>
                      </a:lnTo>
                      <a:lnTo>
                        <a:pt x="39" y="18"/>
                      </a:lnTo>
                      <a:lnTo>
                        <a:pt x="39" y="22"/>
                      </a:lnTo>
                      <a:lnTo>
                        <a:pt x="39" y="24"/>
                      </a:lnTo>
                      <a:lnTo>
                        <a:pt x="31" y="22"/>
                      </a:lnTo>
                      <a:lnTo>
                        <a:pt x="17" y="16"/>
                      </a:lnTo>
                      <a:lnTo>
                        <a:pt x="4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9" y="0"/>
                      </a:lnTo>
                      <a:lnTo>
                        <a:pt x="19" y="2"/>
                      </a:lnTo>
                      <a:lnTo>
                        <a:pt x="27" y="4"/>
                      </a:lnTo>
                      <a:lnTo>
                        <a:pt x="33" y="2"/>
                      </a:lnTo>
                      <a:lnTo>
                        <a:pt x="41" y="0"/>
                      </a:lnTo>
                      <a:lnTo>
                        <a:pt x="41" y="4"/>
                      </a:lnTo>
                      <a:lnTo>
                        <a:pt x="41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79" name="îṩľíḑè">
                  <a:extLst>
                    <a:ext uri="{FF2B5EF4-FFF2-40B4-BE49-F238E27FC236}">
                      <a16:creationId xmlns:a16="http://schemas.microsoft.com/office/drawing/2014/main" id="{B80C929A-6C62-43E2-B780-C09C41007E76}"/>
                    </a:ext>
                  </a:extLst>
                </p:cNvPr>
                <p:cNvSpPr/>
                <p:nvPr/>
              </p:nvSpPr>
              <p:spPr bwMode="auto">
                <a:xfrm>
                  <a:off x="4580613" y="2155580"/>
                  <a:ext cx="41317" cy="47636"/>
                </a:xfrm>
                <a:custGeom>
                  <a:avLst/>
                  <a:gdLst>
                    <a:gd name="T0" fmla="*/ 2147483647 w 24"/>
                    <a:gd name="T1" fmla="*/ 2147483647 h 30"/>
                    <a:gd name="T2" fmla="*/ 2147483647 w 24"/>
                    <a:gd name="T3" fmla="*/ 2147483647 h 30"/>
                    <a:gd name="T4" fmla="*/ 2147483647 w 24"/>
                    <a:gd name="T5" fmla="*/ 2147483647 h 30"/>
                    <a:gd name="T6" fmla="*/ 2147483647 w 24"/>
                    <a:gd name="T7" fmla="*/ 2147483647 h 30"/>
                    <a:gd name="T8" fmla="*/ 2147483647 w 24"/>
                    <a:gd name="T9" fmla="*/ 2147483647 h 30"/>
                    <a:gd name="T10" fmla="*/ 2147483647 w 24"/>
                    <a:gd name="T11" fmla="*/ 2147483647 h 30"/>
                    <a:gd name="T12" fmla="*/ 2147483647 w 24"/>
                    <a:gd name="T13" fmla="*/ 2147483647 h 30"/>
                    <a:gd name="T14" fmla="*/ 2147483647 w 24"/>
                    <a:gd name="T15" fmla="*/ 2147483647 h 30"/>
                    <a:gd name="T16" fmla="*/ 2147483647 w 24"/>
                    <a:gd name="T17" fmla="*/ 2147483647 h 30"/>
                    <a:gd name="T18" fmla="*/ 2147483647 w 24"/>
                    <a:gd name="T19" fmla="*/ 2147483647 h 30"/>
                    <a:gd name="T20" fmla="*/ 2147483647 w 24"/>
                    <a:gd name="T21" fmla="*/ 2147483647 h 30"/>
                    <a:gd name="T22" fmla="*/ 2147483647 w 24"/>
                    <a:gd name="T23" fmla="*/ 2147483647 h 30"/>
                    <a:gd name="T24" fmla="*/ 2147483647 w 24"/>
                    <a:gd name="T25" fmla="*/ 2147483647 h 30"/>
                    <a:gd name="T26" fmla="*/ 2147483647 w 24"/>
                    <a:gd name="T27" fmla="*/ 2147483647 h 30"/>
                    <a:gd name="T28" fmla="*/ 0 w 24"/>
                    <a:gd name="T29" fmla="*/ 2147483647 h 30"/>
                    <a:gd name="T30" fmla="*/ 0 w 24"/>
                    <a:gd name="T31" fmla="*/ 2147483647 h 30"/>
                    <a:gd name="T32" fmla="*/ 2147483647 w 24"/>
                    <a:gd name="T33" fmla="*/ 2147483647 h 30"/>
                    <a:gd name="T34" fmla="*/ 2147483647 w 24"/>
                    <a:gd name="T35" fmla="*/ 0 h 30"/>
                    <a:gd name="T36" fmla="*/ 2147483647 w 24"/>
                    <a:gd name="T37" fmla="*/ 0 h 30"/>
                    <a:gd name="T38" fmla="*/ 2147483647 w 24"/>
                    <a:gd name="T39" fmla="*/ 0 h 30"/>
                    <a:gd name="T40" fmla="*/ 2147483647 w 24"/>
                    <a:gd name="T41" fmla="*/ 2147483647 h 3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4"/>
                    <a:gd name="T64" fmla="*/ 0 h 30"/>
                    <a:gd name="T65" fmla="*/ 24 w 24"/>
                    <a:gd name="T66" fmla="*/ 30 h 30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4" h="30">
                      <a:moveTo>
                        <a:pt x="12" y="4"/>
                      </a:move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24" y="16"/>
                      </a:lnTo>
                      <a:lnTo>
                        <a:pt x="22" y="20"/>
                      </a:lnTo>
                      <a:lnTo>
                        <a:pt x="18" y="26"/>
                      </a:lnTo>
                      <a:lnTo>
                        <a:pt x="16" y="30"/>
                      </a:lnTo>
                      <a:lnTo>
                        <a:pt x="14" y="30"/>
                      </a:lnTo>
                      <a:lnTo>
                        <a:pt x="14" y="28"/>
                      </a:lnTo>
                      <a:lnTo>
                        <a:pt x="12" y="24"/>
                      </a:lnTo>
                      <a:lnTo>
                        <a:pt x="10" y="20"/>
                      </a:lnTo>
                      <a:lnTo>
                        <a:pt x="6" y="14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12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0" name="išḷïḑè">
                  <a:extLst>
                    <a:ext uri="{FF2B5EF4-FFF2-40B4-BE49-F238E27FC236}">
                      <a16:creationId xmlns:a16="http://schemas.microsoft.com/office/drawing/2014/main" id="{B8C4602C-BBAD-498B-80AA-FE6B61641BCB}"/>
                    </a:ext>
                  </a:extLst>
                </p:cNvPr>
                <p:cNvSpPr/>
                <p:nvPr/>
              </p:nvSpPr>
              <p:spPr bwMode="auto">
                <a:xfrm>
                  <a:off x="4580613" y="1803914"/>
                  <a:ext cx="260294" cy="376884"/>
                </a:xfrm>
                <a:custGeom>
                  <a:avLst/>
                  <a:gdLst>
                    <a:gd name="T0" fmla="*/ 2147483647 w 149"/>
                    <a:gd name="T1" fmla="*/ 2147483647 h 224"/>
                    <a:gd name="T2" fmla="*/ 2147483647 w 149"/>
                    <a:gd name="T3" fmla="*/ 2147483647 h 224"/>
                    <a:gd name="T4" fmla="*/ 2147483647 w 149"/>
                    <a:gd name="T5" fmla="*/ 2147483647 h 224"/>
                    <a:gd name="T6" fmla="*/ 2147483647 w 149"/>
                    <a:gd name="T7" fmla="*/ 2147483647 h 224"/>
                    <a:gd name="T8" fmla="*/ 2147483647 w 149"/>
                    <a:gd name="T9" fmla="*/ 2147483647 h 224"/>
                    <a:gd name="T10" fmla="*/ 2147483647 w 149"/>
                    <a:gd name="T11" fmla="*/ 2147483647 h 224"/>
                    <a:gd name="T12" fmla="*/ 2147483647 w 149"/>
                    <a:gd name="T13" fmla="*/ 2147483647 h 224"/>
                    <a:gd name="T14" fmla="*/ 2147483647 w 149"/>
                    <a:gd name="T15" fmla="*/ 2147483647 h 224"/>
                    <a:gd name="T16" fmla="*/ 2147483647 w 149"/>
                    <a:gd name="T17" fmla="*/ 2147483647 h 224"/>
                    <a:gd name="T18" fmla="*/ 2147483647 w 149"/>
                    <a:gd name="T19" fmla="*/ 2147483647 h 224"/>
                    <a:gd name="T20" fmla="*/ 2147483647 w 149"/>
                    <a:gd name="T21" fmla="*/ 2147483647 h 224"/>
                    <a:gd name="T22" fmla="*/ 2147483647 w 149"/>
                    <a:gd name="T23" fmla="*/ 2147483647 h 224"/>
                    <a:gd name="T24" fmla="*/ 2147483647 w 149"/>
                    <a:gd name="T25" fmla="*/ 2147483647 h 224"/>
                    <a:gd name="T26" fmla="*/ 2147483647 w 149"/>
                    <a:gd name="T27" fmla="*/ 2147483647 h 224"/>
                    <a:gd name="T28" fmla="*/ 2147483647 w 149"/>
                    <a:gd name="T29" fmla="*/ 2147483647 h 224"/>
                    <a:gd name="T30" fmla="*/ 2147483647 w 149"/>
                    <a:gd name="T31" fmla="*/ 2147483647 h 224"/>
                    <a:gd name="T32" fmla="*/ 0 w 149"/>
                    <a:gd name="T33" fmla="*/ 2147483647 h 224"/>
                    <a:gd name="T34" fmla="*/ 2147483647 w 149"/>
                    <a:gd name="T35" fmla="*/ 2147483647 h 224"/>
                    <a:gd name="T36" fmla="*/ 2147483647 w 149"/>
                    <a:gd name="T37" fmla="*/ 2147483647 h 224"/>
                    <a:gd name="T38" fmla="*/ 2147483647 w 149"/>
                    <a:gd name="T39" fmla="*/ 2147483647 h 224"/>
                    <a:gd name="T40" fmla="*/ 2147483647 w 149"/>
                    <a:gd name="T41" fmla="*/ 2147483647 h 224"/>
                    <a:gd name="T42" fmla="*/ 2147483647 w 149"/>
                    <a:gd name="T43" fmla="*/ 2147483647 h 224"/>
                    <a:gd name="T44" fmla="*/ 2147483647 w 149"/>
                    <a:gd name="T45" fmla="*/ 2147483647 h 224"/>
                    <a:gd name="T46" fmla="*/ 2147483647 w 149"/>
                    <a:gd name="T47" fmla="*/ 2147483647 h 224"/>
                    <a:gd name="T48" fmla="*/ 2147483647 w 149"/>
                    <a:gd name="T49" fmla="*/ 2147483647 h 224"/>
                    <a:gd name="T50" fmla="*/ 2147483647 w 149"/>
                    <a:gd name="T51" fmla="*/ 2147483647 h 224"/>
                    <a:gd name="T52" fmla="*/ 2147483647 w 149"/>
                    <a:gd name="T53" fmla="*/ 2147483647 h 224"/>
                    <a:gd name="T54" fmla="*/ 2147483647 w 149"/>
                    <a:gd name="T55" fmla="*/ 2147483647 h 224"/>
                    <a:gd name="T56" fmla="*/ 2147483647 w 149"/>
                    <a:gd name="T57" fmla="*/ 2147483647 h 224"/>
                    <a:gd name="T58" fmla="*/ 2147483647 w 149"/>
                    <a:gd name="T59" fmla="*/ 2147483647 h 224"/>
                    <a:gd name="T60" fmla="*/ 2147483647 w 149"/>
                    <a:gd name="T61" fmla="*/ 2147483647 h 224"/>
                    <a:gd name="T62" fmla="*/ 2147483647 w 149"/>
                    <a:gd name="T63" fmla="*/ 2147483647 h 224"/>
                    <a:gd name="T64" fmla="*/ 2147483647 w 149"/>
                    <a:gd name="T65" fmla="*/ 2147483647 h 224"/>
                    <a:gd name="T66" fmla="*/ 2147483647 w 149"/>
                    <a:gd name="T67" fmla="*/ 2147483647 h 224"/>
                    <a:gd name="T68" fmla="*/ 2147483647 w 149"/>
                    <a:gd name="T69" fmla="*/ 2147483647 h 224"/>
                    <a:gd name="T70" fmla="*/ 2147483647 w 149"/>
                    <a:gd name="T71" fmla="*/ 2147483647 h 224"/>
                    <a:gd name="T72" fmla="*/ 2147483647 w 149"/>
                    <a:gd name="T73" fmla="*/ 2147483647 h 224"/>
                    <a:gd name="T74" fmla="*/ 2147483647 w 149"/>
                    <a:gd name="T75" fmla="*/ 2147483647 h 224"/>
                    <a:gd name="T76" fmla="*/ 2147483647 w 149"/>
                    <a:gd name="T77" fmla="*/ 2147483647 h 224"/>
                    <a:gd name="T78" fmla="*/ 2147483647 w 149"/>
                    <a:gd name="T79" fmla="*/ 2147483647 h 224"/>
                    <a:gd name="T80" fmla="*/ 2147483647 w 149"/>
                    <a:gd name="T81" fmla="*/ 2147483647 h 22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49"/>
                    <a:gd name="T124" fmla="*/ 0 h 224"/>
                    <a:gd name="T125" fmla="*/ 149 w 149"/>
                    <a:gd name="T126" fmla="*/ 224 h 22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49" h="224">
                      <a:moveTo>
                        <a:pt x="149" y="56"/>
                      </a:moveTo>
                      <a:lnTo>
                        <a:pt x="145" y="44"/>
                      </a:lnTo>
                      <a:lnTo>
                        <a:pt x="143" y="36"/>
                      </a:lnTo>
                      <a:lnTo>
                        <a:pt x="141" y="28"/>
                      </a:lnTo>
                      <a:lnTo>
                        <a:pt x="137" y="16"/>
                      </a:lnTo>
                      <a:lnTo>
                        <a:pt x="131" y="10"/>
                      </a:lnTo>
                      <a:lnTo>
                        <a:pt x="121" y="8"/>
                      </a:lnTo>
                      <a:lnTo>
                        <a:pt x="113" y="4"/>
                      </a:lnTo>
                      <a:lnTo>
                        <a:pt x="105" y="0"/>
                      </a:lnTo>
                      <a:lnTo>
                        <a:pt x="97" y="4"/>
                      </a:lnTo>
                      <a:lnTo>
                        <a:pt x="89" y="6"/>
                      </a:lnTo>
                      <a:lnTo>
                        <a:pt x="77" y="6"/>
                      </a:lnTo>
                      <a:lnTo>
                        <a:pt x="65" y="8"/>
                      </a:lnTo>
                      <a:lnTo>
                        <a:pt x="59" y="12"/>
                      </a:lnTo>
                      <a:lnTo>
                        <a:pt x="50" y="22"/>
                      </a:lnTo>
                      <a:lnTo>
                        <a:pt x="42" y="32"/>
                      </a:lnTo>
                      <a:lnTo>
                        <a:pt x="36" y="42"/>
                      </a:lnTo>
                      <a:lnTo>
                        <a:pt x="32" y="54"/>
                      </a:lnTo>
                      <a:lnTo>
                        <a:pt x="30" y="64"/>
                      </a:lnTo>
                      <a:lnTo>
                        <a:pt x="30" y="76"/>
                      </a:lnTo>
                      <a:lnTo>
                        <a:pt x="22" y="76"/>
                      </a:lnTo>
                      <a:lnTo>
                        <a:pt x="12" y="76"/>
                      </a:lnTo>
                      <a:lnTo>
                        <a:pt x="8" y="78"/>
                      </a:lnTo>
                      <a:lnTo>
                        <a:pt x="6" y="82"/>
                      </a:lnTo>
                      <a:lnTo>
                        <a:pt x="4" y="86"/>
                      </a:lnTo>
                      <a:lnTo>
                        <a:pt x="4" y="90"/>
                      </a:lnTo>
                      <a:lnTo>
                        <a:pt x="4" y="98"/>
                      </a:lnTo>
                      <a:lnTo>
                        <a:pt x="8" y="108"/>
                      </a:lnTo>
                      <a:lnTo>
                        <a:pt x="12" y="122"/>
                      </a:lnTo>
                      <a:lnTo>
                        <a:pt x="12" y="130"/>
                      </a:lnTo>
                      <a:lnTo>
                        <a:pt x="12" y="132"/>
                      </a:lnTo>
                      <a:lnTo>
                        <a:pt x="14" y="134"/>
                      </a:lnTo>
                      <a:lnTo>
                        <a:pt x="20" y="138"/>
                      </a:lnTo>
                      <a:lnTo>
                        <a:pt x="0" y="168"/>
                      </a:lnTo>
                      <a:lnTo>
                        <a:pt x="4" y="172"/>
                      </a:lnTo>
                      <a:lnTo>
                        <a:pt x="14" y="182"/>
                      </a:lnTo>
                      <a:lnTo>
                        <a:pt x="28" y="202"/>
                      </a:lnTo>
                      <a:lnTo>
                        <a:pt x="30" y="204"/>
                      </a:lnTo>
                      <a:lnTo>
                        <a:pt x="30" y="208"/>
                      </a:lnTo>
                      <a:lnTo>
                        <a:pt x="28" y="216"/>
                      </a:lnTo>
                      <a:lnTo>
                        <a:pt x="30" y="218"/>
                      </a:lnTo>
                      <a:lnTo>
                        <a:pt x="30" y="222"/>
                      </a:lnTo>
                      <a:lnTo>
                        <a:pt x="32" y="224"/>
                      </a:lnTo>
                      <a:lnTo>
                        <a:pt x="38" y="224"/>
                      </a:lnTo>
                      <a:lnTo>
                        <a:pt x="50" y="224"/>
                      </a:lnTo>
                      <a:lnTo>
                        <a:pt x="52" y="216"/>
                      </a:lnTo>
                      <a:lnTo>
                        <a:pt x="57" y="214"/>
                      </a:lnTo>
                      <a:lnTo>
                        <a:pt x="63" y="212"/>
                      </a:lnTo>
                      <a:lnTo>
                        <a:pt x="73" y="212"/>
                      </a:lnTo>
                      <a:lnTo>
                        <a:pt x="73" y="208"/>
                      </a:lnTo>
                      <a:lnTo>
                        <a:pt x="79" y="208"/>
                      </a:lnTo>
                      <a:lnTo>
                        <a:pt x="81" y="204"/>
                      </a:lnTo>
                      <a:lnTo>
                        <a:pt x="81" y="200"/>
                      </a:lnTo>
                      <a:lnTo>
                        <a:pt x="83" y="200"/>
                      </a:lnTo>
                      <a:lnTo>
                        <a:pt x="79" y="196"/>
                      </a:lnTo>
                      <a:lnTo>
                        <a:pt x="79" y="170"/>
                      </a:lnTo>
                      <a:lnTo>
                        <a:pt x="85" y="166"/>
                      </a:lnTo>
                      <a:lnTo>
                        <a:pt x="89" y="164"/>
                      </a:lnTo>
                      <a:lnTo>
                        <a:pt x="95" y="160"/>
                      </a:lnTo>
                      <a:lnTo>
                        <a:pt x="99" y="156"/>
                      </a:lnTo>
                      <a:lnTo>
                        <a:pt x="79" y="156"/>
                      </a:lnTo>
                      <a:lnTo>
                        <a:pt x="95" y="154"/>
                      </a:lnTo>
                      <a:lnTo>
                        <a:pt x="101" y="152"/>
                      </a:lnTo>
                      <a:lnTo>
                        <a:pt x="105" y="150"/>
                      </a:lnTo>
                      <a:lnTo>
                        <a:pt x="105" y="146"/>
                      </a:lnTo>
                      <a:lnTo>
                        <a:pt x="87" y="140"/>
                      </a:lnTo>
                      <a:lnTo>
                        <a:pt x="81" y="134"/>
                      </a:lnTo>
                      <a:lnTo>
                        <a:pt x="79" y="130"/>
                      </a:lnTo>
                      <a:lnTo>
                        <a:pt x="77" y="124"/>
                      </a:lnTo>
                      <a:lnTo>
                        <a:pt x="79" y="114"/>
                      </a:lnTo>
                      <a:lnTo>
                        <a:pt x="85" y="104"/>
                      </a:lnTo>
                      <a:lnTo>
                        <a:pt x="91" y="98"/>
                      </a:lnTo>
                      <a:lnTo>
                        <a:pt x="99" y="92"/>
                      </a:lnTo>
                      <a:lnTo>
                        <a:pt x="113" y="84"/>
                      </a:lnTo>
                      <a:lnTo>
                        <a:pt x="119" y="78"/>
                      </a:lnTo>
                      <a:lnTo>
                        <a:pt x="121" y="72"/>
                      </a:lnTo>
                      <a:lnTo>
                        <a:pt x="121" y="66"/>
                      </a:lnTo>
                      <a:lnTo>
                        <a:pt x="121" y="62"/>
                      </a:lnTo>
                      <a:lnTo>
                        <a:pt x="123" y="60"/>
                      </a:lnTo>
                      <a:lnTo>
                        <a:pt x="129" y="58"/>
                      </a:lnTo>
                      <a:lnTo>
                        <a:pt x="137" y="56"/>
                      </a:lnTo>
                      <a:lnTo>
                        <a:pt x="141" y="56"/>
                      </a:lnTo>
                      <a:lnTo>
                        <a:pt x="149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1" name="íṡľíďé">
                  <a:extLst>
                    <a:ext uri="{FF2B5EF4-FFF2-40B4-BE49-F238E27FC236}">
                      <a16:creationId xmlns:a16="http://schemas.microsoft.com/office/drawing/2014/main" id="{4F6A323A-C34A-4DC3-95A7-324770A9D165}"/>
                    </a:ext>
                  </a:extLst>
                </p:cNvPr>
                <p:cNvSpPr/>
                <p:nvPr/>
              </p:nvSpPr>
              <p:spPr bwMode="auto">
                <a:xfrm>
                  <a:off x="4448400" y="1749274"/>
                  <a:ext cx="513702" cy="358672"/>
                </a:xfrm>
                <a:custGeom>
                  <a:avLst/>
                  <a:gdLst>
                    <a:gd name="T0" fmla="*/ 2147483647 w 295"/>
                    <a:gd name="T1" fmla="*/ 2147483647 h 214"/>
                    <a:gd name="T2" fmla="*/ 2147483647 w 295"/>
                    <a:gd name="T3" fmla="*/ 2147483647 h 214"/>
                    <a:gd name="T4" fmla="*/ 2147483647 w 295"/>
                    <a:gd name="T5" fmla="*/ 2147483647 h 214"/>
                    <a:gd name="T6" fmla="*/ 2147483647 w 295"/>
                    <a:gd name="T7" fmla="*/ 2147483647 h 214"/>
                    <a:gd name="T8" fmla="*/ 2147483647 w 295"/>
                    <a:gd name="T9" fmla="*/ 2147483647 h 214"/>
                    <a:gd name="T10" fmla="*/ 2147483647 w 295"/>
                    <a:gd name="T11" fmla="*/ 2147483647 h 214"/>
                    <a:gd name="T12" fmla="*/ 2147483647 w 295"/>
                    <a:gd name="T13" fmla="*/ 2147483647 h 214"/>
                    <a:gd name="T14" fmla="*/ 2147483647 w 295"/>
                    <a:gd name="T15" fmla="*/ 2147483647 h 214"/>
                    <a:gd name="T16" fmla="*/ 2147483647 w 295"/>
                    <a:gd name="T17" fmla="*/ 2147483647 h 214"/>
                    <a:gd name="T18" fmla="*/ 2147483647 w 295"/>
                    <a:gd name="T19" fmla="*/ 2147483647 h 214"/>
                    <a:gd name="T20" fmla="*/ 2147483647 w 295"/>
                    <a:gd name="T21" fmla="*/ 2147483647 h 214"/>
                    <a:gd name="T22" fmla="*/ 2147483647 w 295"/>
                    <a:gd name="T23" fmla="*/ 2147483647 h 214"/>
                    <a:gd name="T24" fmla="*/ 2147483647 w 295"/>
                    <a:gd name="T25" fmla="*/ 2147483647 h 214"/>
                    <a:gd name="T26" fmla="*/ 2147483647 w 295"/>
                    <a:gd name="T27" fmla="*/ 2147483647 h 214"/>
                    <a:gd name="T28" fmla="*/ 2147483647 w 295"/>
                    <a:gd name="T29" fmla="*/ 2147483647 h 214"/>
                    <a:gd name="T30" fmla="*/ 2147483647 w 295"/>
                    <a:gd name="T31" fmla="*/ 2147483647 h 214"/>
                    <a:gd name="T32" fmla="*/ 2147483647 w 295"/>
                    <a:gd name="T33" fmla="*/ 2147483647 h 214"/>
                    <a:gd name="T34" fmla="*/ 2147483647 w 295"/>
                    <a:gd name="T35" fmla="*/ 2147483647 h 214"/>
                    <a:gd name="T36" fmla="*/ 2147483647 w 295"/>
                    <a:gd name="T37" fmla="*/ 2147483647 h 214"/>
                    <a:gd name="T38" fmla="*/ 2147483647 w 295"/>
                    <a:gd name="T39" fmla="*/ 2147483647 h 214"/>
                    <a:gd name="T40" fmla="*/ 2147483647 w 295"/>
                    <a:gd name="T41" fmla="*/ 2147483647 h 214"/>
                    <a:gd name="T42" fmla="*/ 2147483647 w 295"/>
                    <a:gd name="T43" fmla="*/ 2147483647 h 214"/>
                    <a:gd name="T44" fmla="*/ 0 w 295"/>
                    <a:gd name="T45" fmla="*/ 2147483647 h 214"/>
                    <a:gd name="T46" fmla="*/ 2147483647 w 295"/>
                    <a:gd name="T47" fmla="*/ 2147483647 h 214"/>
                    <a:gd name="T48" fmla="*/ 2147483647 w 295"/>
                    <a:gd name="T49" fmla="*/ 2147483647 h 214"/>
                    <a:gd name="T50" fmla="*/ 2147483647 w 295"/>
                    <a:gd name="T51" fmla="*/ 2147483647 h 214"/>
                    <a:gd name="T52" fmla="*/ 2147483647 w 295"/>
                    <a:gd name="T53" fmla="*/ 2147483647 h 214"/>
                    <a:gd name="T54" fmla="*/ 2147483647 w 295"/>
                    <a:gd name="T55" fmla="*/ 2147483647 h 214"/>
                    <a:gd name="T56" fmla="*/ 2147483647 w 295"/>
                    <a:gd name="T57" fmla="*/ 2147483647 h 214"/>
                    <a:gd name="T58" fmla="*/ 2147483647 w 295"/>
                    <a:gd name="T59" fmla="*/ 2147483647 h 214"/>
                    <a:gd name="T60" fmla="*/ 2147483647 w 295"/>
                    <a:gd name="T61" fmla="*/ 2147483647 h 214"/>
                    <a:gd name="T62" fmla="*/ 2147483647 w 295"/>
                    <a:gd name="T63" fmla="*/ 2147483647 h 214"/>
                    <a:gd name="T64" fmla="*/ 2147483647 w 295"/>
                    <a:gd name="T65" fmla="*/ 2147483647 h 214"/>
                    <a:gd name="T66" fmla="*/ 2147483647 w 295"/>
                    <a:gd name="T67" fmla="*/ 2147483647 h 214"/>
                    <a:gd name="T68" fmla="*/ 2147483647 w 295"/>
                    <a:gd name="T69" fmla="*/ 2147483647 h 214"/>
                    <a:gd name="T70" fmla="*/ 2147483647 w 295"/>
                    <a:gd name="T71" fmla="*/ 2147483647 h 214"/>
                    <a:gd name="T72" fmla="*/ 2147483647 w 295"/>
                    <a:gd name="T73" fmla="*/ 2147483647 h 214"/>
                    <a:gd name="T74" fmla="*/ 2147483647 w 295"/>
                    <a:gd name="T75" fmla="*/ 2147483647 h 214"/>
                    <a:gd name="T76" fmla="*/ 2147483647 w 295"/>
                    <a:gd name="T77" fmla="*/ 2147483647 h 214"/>
                    <a:gd name="T78" fmla="*/ 2147483647 w 295"/>
                    <a:gd name="T79" fmla="*/ 2147483647 h 214"/>
                    <a:gd name="T80" fmla="*/ 2147483647 w 295"/>
                    <a:gd name="T81" fmla="*/ 2147483647 h 214"/>
                    <a:gd name="T82" fmla="*/ 2147483647 w 295"/>
                    <a:gd name="T83" fmla="*/ 0 h 214"/>
                    <a:gd name="T84" fmla="*/ 2147483647 w 295"/>
                    <a:gd name="T85" fmla="*/ 2147483647 h 214"/>
                    <a:gd name="T86" fmla="*/ 2147483647 w 295"/>
                    <a:gd name="T87" fmla="*/ 2147483647 h 214"/>
                    <a:gd name="T88" fmla="*/ 2147483647 w 295"/>
                    <a:gd name="T89" fmla="*/ 2147483647 h 214"/>
                    <a:gd name="T90" fmla="*/ 2147483647 w 295"/>
                    <a:gd name="T91" fmla="*/ 2147483647 h 214"/>
                    <a:gd name="T92" fmla="*/ 2147483647 w 295"/>
                    <a:gd name="T93" fmla="*/ 2147483647 h 214"/>
                    <a:gd name="T94" fmla="*/ 2147483647 w 295"/>
                    <a:gd name="T95" fmla="*/ 2147483647 h 21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295"/>
                    <a:gd name="T145" fmla="*/ 0 h 214"/>
                    <a:gd name="T146" fmla="*/ 295 w 295"/>
                    <a:gd name="T147" fmla="*/ 214 h 21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295" h="214">
                      <a:moveTo>
                        <a:pt x="285" y="28"/>
                      </a:moveTo>
                      <a:lnTo>
                        <a:pt x="277" y="24"/>
                      </a:lnTo>
                      <a:lnTo>
                        <a:pt x="271" y="20"/>
                      </a:lnTo>
                      <a:lnTo>
                        <a:pt x="263" y="16"/>
                      </a:lnTo>
                      <a:lnTo>
                        <a:pt x="251" y="14"/>
                      </a:lnTo>
                      <a:lnTo>
                        <a:pt x="245" y="16"/>
                      </a:lnTo>
                      <a:lnTo>
                        <a:pt x="243" y="18"/>
                      </a:lnTo>
                      <a:lnTo>
                        <a:pt x="241" y="22"/>
                      </a:lnTo>
                      <a:lnTo>
                        <a:pt x="241" y="28"/>
                      </a:lnTo>
                      <a:lnTo>
                        <a:pt x="239" y="32"/>
                      </a:lnTo>
                      <a:lnTo>
                        <a:pt x="237" y="36"/>
                      </a:lnTo>
                      <a:lnTo>
                        <a:pt x="233" y="40"/>
                      </a:lnTo>
                      <a:lnTo>
                        <a:pt x="227" y="40"/>
                      </a:lnTo>
                      <a:lnTo>
                        <a:pt x="217" y="38"/>
                      </a:lnTo>
                      <a:lnTo>
                        <a:pt x="207" y="34"/>
                      </a:lnTo>
                      <a:lnTo>
                        <a:pt x="197" y="32"/>
                      </a:lnTo>
                      <a:lnTo>
                        <a:pt x="189" y="30"/>
                      </a:lnTo>
                      <a:lnTo>
                        <a:pt x="187" y="30"/>
                      </a:lnTo>
                      <a:lnTo>
                        <a:pt x="185" y="30"/>
                      </a:lnTo>
                      <a:lnTo>
                        <a:pt x="181" y="32"/>
                      </a:lnTo>
                      <a:lnTo>
                        <a:pt x="173" y="36"/>
                      </a:lnTo>
                      <a:lnTo>
                        <a:pt x="165" y="38"/>
                      </a:lnTo>
                      <a:lnTo>
                        <a:pt x="153" y="38"/>
                      </a:lnTo>
                      <a:lnTo>
                        <a:pt x="141" y="40"/>
                      </a:lnTo>
                      <a:lnTo>
                        <a:pt x="135" y="44"/>
                      </a:lnTo>
                      <a:lnTo>
                        <a:pt x="126" y="54"/>
                      </a:lnTo>
                      <a:lnTo>
                        <a:pt x="118" y="64"/>
                      </a:lnTo>
                      <a:lnTo>
                        <a:pt x="112" y="74"/>
                      </a:lnTo>
                      <a:lnTo>
                        <a:pt x="108" y="86"/>
                      </a:lnTo>
                      <a:lnTo>
                        <a:pt x="106" y="96"/>
                      </a:lnTo>
                      <a:lnTo>
                        <a:pt x="106" y="108"/>
                      </a:lnTo>
                      <a:lnTo>
                        <a:pt x="98" y="108"/>
                      </a:lnTo>
                      <a:lnTo>
                        <a:pt x="88" y="108"/>
                      </a:lnTo>
                      <a:lnTo>
                        <a:pt x="84" y="110"/>
                      </a:lnTo>
                      <a:lnTo>
                        <a:pt x="82" y="114"/>
                      </a:lnTo>
                      <a:lnTo>
                        <a:pt x="80" y="118"/>
                      </a:lnTo>
                      <a:lnTo>
                        <a:pt x="80" y="122"/>
                      </a:lnTo>
                      <a:lnTo>
                        <a:pt x="80" y="130"/>
                      </a:lnTo>
                      <a:lnTo>
                        <a:pt x="84" y="140"/>
                      </a:lnTo>
                      <a:lnTo>
                        <a:pt x="88" y="154"/>
                      </a:lnTo>
                      <a:lnTo>
                        <a:pt x="88" y="162"/>
                      </a:lnTo>
                      <a:lnTo>
                        <a:pt x="88" y="164"/>
                      </a:lnTo>
                      <a:lnTo>
                        <a:pt x="90" y="166"/>
                      </a:lnTo>
                      <a:lnTo>
                        <a:pt x="96" y="170"/>
                      </a:lnTo>
                      <a:lnTo>
                        <a:pt x="76" y="200"/>
                      </a:lnTo>
                      <a:lnTo>
                        <a:pt x="70" y="198"/>
                      </a:lnTo>
                      <a:lnTo>
                        <a:pt x="68" y="196"/>
                      </a:lnTo>
                      <a:lnTo>
                        <a:pt x="64" y="188"/>
                      </a:lnTo>
                      <a:lnTo>
                        <a:pt x="62" y="192"/>
                      </a:lnTo>
                      <a:lnTo>
                        <a:pt x="62" y="196"/>
                      </a:lnTo>
                      <a:lnTo>
                        <a:pt x="50" y="206"/>
                      </a:lnTo>
                      <a:lnTo>
                        <a:pt x="42" y="210"/>
                      </a:lnTo>
                      <a:lnTo>
                        <a:pt x="36" y="214"/>
                      </a:lnTo>
                      <a:lnTo>
                        <a:pt x="26" y="212"/>
                      </a:lnTo>
                      <a:lnTo>
                        <a:pt x="18" y="208"/>
                      </a:lnTo>
                      <a:lnTo>
                        <a:pt x="10" y="204"/>
                      </a:lnTo>
                      <a:lnTo>
                        <a:pt x="8" y="202"/>
                      </a:lnTo>
                      <a:lnTo>
                        <a:pt x="8" y="200"/>
                      </a:lnTo>
                      <a:lnTo>
                        <a:pt x="10" y="196"/>
                      </a:lnTo>
                      <a:lnTo>
                        <a:pt x="12" y="194"/>
                      </a:lnTo>
                      <a:lnTo>
                        <a:pt x="6" y="192"/>
                      </a:lnTo>
                      <a:lnTo>
                        <a:pt x="2" y="190"/>
                      </a:lnTo>
                      <a:lnTo>
                        <a:pt x="2" y="188"/>
                      </a:lnTo>
                      <a:lnTo>
                        <a:pt x="2" y="184"/>
                      </a:lnTo>
                      <a:lnTo>
                        <a:pt x="4" y="178"/>
                      </a:lnTo>
                      <a:lnTo>
                        <a:pt x="8" y="174"/>
                      </a:lnTo>
                      <a:lnTo>
                        <a:pt x="4" y="168"/>
                      </a:lnTo>
                      <a:lnTo>
                        <a:pt x="2" y="160"/>
                      </a:lnTo>
                      <a:lnTo>
                        <a:pt x="0" y="144"/>
                      </a:lnTo>
                      <a:lnTo>
                        <a:pt x="10" y="144"/>
                      </a:lnTo>
                      <a:lnTo>
                        <a:pt x="16" y="140"/>
                      </a:lnTo>
                      <a:lnTo>
                        <a:pt x="22" y="136"/>
                      </a:lnTo>
                      <a:lnTo>
                        <a:pt x="24" y="128"/>
                      </a:lnTo>
                      <a:lnTo>
                        <a:pt x="32" y="128"/>
                      </a:lnTo>
                      <a:lnTo>
                        <a:pt x="38" y="124"/>
                      </a:lnTo>
                      <a:lnTo>
                        <a:pt x="44" y="122"/>
                      </a:lnTo>
                      <a:lnTo>
                        <a:pt x="52" y="122"/>
                      </a:lnTo>
                      <a:lnTo>
                        <a:pt x="54" y="120"/>
                      </a:lnTo>
                      <a:lnTo>
                        <a:pt x="58" y="116"/>
                      </a:lnTo>
                      <a:lnTo>
                        <a:pt x="60" y="118"/>
                      </a:lnTo>
                      <a:lnTo>
                        <a:pt x="64" y="118"/>
                      </a:lnTo>
                      <a:lnTo>
                        <a:pt x="70" y="118"/>
                      </a:lnTo>
                      <a:lnTo>
                        <a:pt x="72" y="116"/>
                      </a:lnTo>
                      <a:lnTo>
                        <a:pt x="62" y="116"/>
                      </a:lnTo>
                      <a:lnTo>
                        <a:pt x="60" y="114"/>
                      </a:lnTo>
                      <a:lnTo>
                        <a:pt x="58" y="110"/>
                      </a:lnTo>
                      <a:lnTo>
                        <a:pt x="60" y="106"/>
                      </a:lnTo>
                      <a:lnTo>
                        <a:pt x="66" y="102"/>
                      </a:lnTo>
                      <a:lnTo>
                        <a:pt x="76" y="98"/>
                      </a:lnTo>
                      <a:lnTo>
                        <a:pt x="80" y="94"/>
                      </a:lnTo>
                      <a:lnTo>
                        <a:pt x="86" y="86"/>
                      </a:lnTo>
                      <a:lnTo>
                        <a:pt x="92" y="70"/>
                      </a:lnTo>
                      <a:lnTo>
                        <a:pt x="94" y="68"/>
                      </a:lnTo>
                      <a:lnTo>
                        <a:pt x="96" y="68"/>
                      </a:lnTo>
                      <a:lnTo>
                        <a:pt x="102" y="64"/>
                      </a:lnTo>
                      <a:lnTo>
                        <a:pt x="106" y="60"/>
                      </a:lnTo>
                      <a:lnTo>
                        <a:pt x="108" y="56"/>
                      </a:lnTo>
                      <a:lnTo>
                        <a:pt x="108" y="52"/>
                      </a:lnTo>
                      <a:lnTo>
                        <a:pt x="112" y="50"/>
                      </a:lnTo>
                      <a:lnTo>
                        <a:pt x="116" y="48"/>
                      </a:lnTo>
                      <a:lnTo>
                        <a:pt x="116" y="40"/>
                      </a:lnTo>
                      <a:lnTo>
                        <a:pt x="106" y="44"/>
                      </a:lnTo>
                      <a:lnTo>
                        <a:pt x="104" y="44"/>
                      </a:lnTo>
                      <a:lnTo>
                        <a:pt x="100" y="42"/>
                      </a:lnTo>
                      <a:lnTo>
                        <a:pt x="106" y="42"/>
                      </a:lnTo>
                      <a:lnTo>
                        <a:pt x="106" y="40"/>
                      </a:lnTo>
                      <a:lnTo>
                        <a:pt x="112" y="38"/>
                      </a:lnTo>
                      <a:lnTo>
                        <a:pt x="114" y="34"/>
                      </a:lnTo>
                      <a:lnTo>
                        <a:pt x="116" y="34"/>
                      </a:lnTo>
                      <a:lnTo>
                        <a:pt x="120" y="36"/>
                      </a:lnTo>
                      <a:lnTo>
                        <a:pt x="135" y="36"/>
                      </a:lnTo>
                      <a:lnTo>
                        <a:pt x="135" y="28"/>
                      </a:lnTo>
                      <a:lnTo>
                        <a:pt x="135" y="26"/>
                      </a:lnTo>
                      <a:lnTo>
                        <a:pt x="139" y="26"/>
                      </a:lnTo>
                      <a:lnTo>
                        <a:pt x="145" y="28"/>
                      </a:lnTo>
                      <a:lnTo>
                        <a:pt x="155" y="22"/>
                      </a:lnTo>
                      <a:lnTo>
                        <a:pt x="161" y="16"/>
                      </a:lnTo>
                      <a:lnTo>
                        <a:pt x="165" y="12"/>
                      </a:lnTo>
                      <a:lnTo>
                        <a:pt x="167" y="14"/>
                      </a:lnTo>
                      <a:lnTo>
                        <a:pt x="169" y="16"/>
                      </a:lnTo>
                      <a:lnTo>
                        <a:pt x="175" y="18"/>
                      </a:lnTo>
                      <a:lnTo>
                        <a:pt x="181" y="16"/>
                      </a:lnTo>
                      <a:lnTo>
                        <a:pt x="185" y="12"/>
                      </a:lnTo>
                      <a:lnTo>
                        <a:pt x="189" y="8"/>
                      </a:lnTo>
                      <a:lnTo>
                        <a:pt x="209" y="4"/>
                      </a:lnTo>
                      <a:lnTo>
                        <a:pt x="227" y="0"/>
                      </a:lnTo>
                      <a:lnTo>
                        <a:pt x="233" y="2"/>
                      </a:lnTo>
                      <a:lnTo>
                        <a:pt x="239" y="4"/>
                      </a:lnTo>
                      <a:lnTo>
                        <a:pt x="243" y="8"/>
                      </a:lnTo>
                      <a:lnTo>
                        <a:pt x="245" y="12"/>
                      </a:lnTo>
                      <a:lnTo>
                        <a:pt x="249" y="6"/>
                      </a:lnTo>
                      <a:lnTo>
                        <a:pt x="251" y="2"/>
                      </a:lnTo>
                      <a:lnTo>
                        <a:pt x="257" y="2"/>
                      </a:lnTo>
                      <a:lnTo>
                        <a:pt x="265" y="2"/>
                      </a:lnTo>
                      <a:lnTo>
                        <a:pt x="271" y="4"/>
                      </a:lnTo>
                      <a:lnTo>
                        <a:pt x="279" y="6"/>
                      </a:lnTo>
                      <a:lnTo>
                        <a:pt x="289" y="6"/>
                      </a:lnTo>
                      <a:lnTo>
                        <a:pt x="289" y="14"/>
                      </a:lnTo>
                      <a:lnTo>
                        <a:pt x="277" y="14"/>
                      </a:lnTo>
                      <a:lnTo>
                        <a:pt x="281" y="16"/>
                      </a:lnTo>
                      <a:lnTo>
                        <a:pt x="287" y="18"/>
                      </a:lnTo>
                      <a:lnTo>
                        <a:pt x="291" y="18"/>
                      </a:lnTo>
                      <a:lnTo>
                        <a:pt x="295" y="14"/>
                      </a:lnTo>
                      <a:lnTo>
                        <a:pt x="295" y="26"/>
                      </a:lnTo>
                      <a:lnTo>
                        <a:pt x="279" y="30"/>
                      </a:lnTo>
                      <a:lnTo>
                        <a:pt x="285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2" name="iṧḷîḓe">
                  <a:extLst>
                    <a:ext uri="{FF2B5EF4-FFF2-40B4-BE49-F238E27FC236}">
                      <a16:creationId xmlns:a16="http://schemas.microsoft.com/office/drawing/2014/main" id="{7D0107C7-00D9-4EFA-AABE-3CAD9BA9BE5B}"/>
                    </a:ext>
                  </a:extLst>
                </p:cNvPr>
                <p:cNvSpPr/>
                <p:nvPr/>
              </p:nvSpPr>
              <p:spPr bwMode="auto">
                <a:xfrm>
                  <a:off x="4862942" y="2057506"/>
                  <a:ext cx="99160" cy="57443"/>
                </a:xfrm>
                <a:custGeom>
                  <a:avLst/>
                  <a:gdLst>
                    <a:gd name="T0" fmla="*/ 2147483647 w 58"/>
                    <a:gd name="T1" fmla="*/ 2147483647 h 34"/>
                    <a:gd name="T2" fmla="*/ 2147483647 w 58"/>
                    <a:gd name="T3" fmla="*/ 2147483647 h 34"/>
                    <a:gd name="T4" fmla="*/ 2147483647 w 58"/>
                    <a:gd name="T5" fmla="*/ 2147483647 h 34"/>
                    <a:gd name="T6" fmla="*/ 2147483647 w 58"/>
                    <a:gd name="T7" fmla="*/ 2147483647 h 34"/>
                    <a:gd name="T8" fmla="*/ 2147483647 w 58"/>
                    <a:gd name="T9" fmla="*/ 2147483647 h 34"/>
                    <a:gd name="T10" fmla="*/ 2147483647 w 58"/>
                    <a:gd name="T11" fmla="*/ 2147483647 h 34"/>
                    <a:gd name="T12" fmla="*/ 2147483647 w 58"/>
                    <a:gd name="T13" fmla="*/ 2147483647 h 34"/>
                    <a:gd name="T14" fmla="*/ 2147483647 w 58"/>
                    <a:gd name="T15" fmla="*/ 2147483647 h 34"/>
                    <a:gd name="T16" fmla="*/ 2147483647 w 58"/>
                    <a:gd name="T17" fmla="*/ 2147483647 h 34"/>
                    <a:gd name="T18" fmla="*/ 2147483647 w 58"/>
                    <a:gd name="T19" fmla="*/ 0 h 34"/>
                    <a:gd name="T20" fmla="*/ 2147483647 w 58"/>
                    <a:gd name="T21" fmla="*/ 0 h 34"/>
                    <a:gd name="T22" fmla="*/ 2147483647 w 58"/>
                    <a:gd name="T23" fmla="*/ 2147483647 h 34"/>
                    <a:gd name="T24" fmla="*/ 2147483647 w 58"/>
                    <a:gd name="T25" fmla="*/ 2147483647 h 34"/>
                    <a:gd name="T26" fmla="*/ 2147483647 w 58"/>
                    <a:gd name="T27" fmla="*/ 2147483647 h 34"/>
                    <a:gd name="T28" fmla="*/ 0 w 58"/>
                    <a:gd name="T29" fmla="*/ 2147483647 h 34"/>
                    <a:gd name="T30" fmla="*/ 2147483647 w 58"/>
                    <a:gd name="T31" fmla="*/ 2147483647 h 34"/>
                    <a:gd name="T32" fmla="*/ 2147483647 w 58"/>
                    <a:gd name="T33" fmla="*/ 2147483647 h 34"/>
                    <a:gd name="T34" fmla="*/ 2147483647 w 58"/>
                    <a:gd name="T35" fmla="*/ 2147483647 h 34"/>
                    <a:gd name="T36" fmla="*/ 2147483647 w 58"/>
                    <a:gd name="T37" fmla="*/ 2147483647 h 34"/>
                    <a:gd name="T38" fmla="*/ 2147483647 w 58"/>
                    <a:gd name="T39" fmla="*/ 2147483647 h 34"/>
                    <a:gd name="T40" fmla="*/ 2147483647 w 58"/>
                    <a:gd name="T41" fmla="*/ 2147483647 h 34"/>
                    <a:gd name="T42" fmla="*/ 2147483647 w 58"/>
                    <a:gd name="T43" fmla="*/ 2147483647 h 34"/>
                    <a:gd name="T44" fmla="*/ 2147483647 w 58"/>
                    <a:gd name="T45" fmla="*/ 2147483647 h 34"/>
                    <a:gd name="T46" fmla="*/ 2147483647 w 58"/>
                    <a:gd name="T47" fmla="*/ 2147483647 h 34"/>
                    <a:gd name="T48" fmla="*/ 2147483647 w 58"/>
                    <a:gd name="T49" fmla="*/ 2147483647 h 34"/>
                    <a:gd name="T50" fmla="*/ 2147483647 w 58"/>
                    <a:gd name="T51" fmla="*/ 2147483647 h 34"/>
                    <a:gd name="T52" fmla="*/ 2147483647 w 58"/>
                    <a:gd name="T53" fmla="*/ 2147483647 h 34"/>
                    <a:gd name="T54" fmla="*/ 2147483647 w 58"/>
                    <a:gd name="T55" fmla="*/ 2147483647 h 34"/>
                    <a:gd name="T56" fmla="*/ 2147483647 w 58"/>
                    <a:gd name="T57" fmla="*/ 2147483647 h 34"/>
                    <a:gd name="T58" fmla="*/ 2147483647 w 58"/>
                    <a:gd name="T59" fmla="*/ 2147483647 h 34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58"/>
                    <a:gd name="T91" fmla="*/ 0 h 34"/>
                    <a:gd name="T92" fmla="*/ 58 w 58"/>
                    <a:gd name="T93" fmla="*/ 34 h 34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58" h="34">
                      <a:moveTo>
                        <a:pt x="58" y="34"/>
                      </a:moveTo>
                      <a:lnTo>
                        <a:pt x="52" y="24"/>
                      </a:lnTo>
                      <a:lnTo>
                        <a:pt x="48" y="16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4"/>
                      </a:lnTo>
                      <a:lnTo>
                        <a:pt x="48" y="6"/>
                      </a:lnTo>
                      <a:lnTo>
                        <a:pt x="44" y="6"/>
                      </a:lnTo>
                      <a:lnTo>
                        <a:pt x="40" y="4"/>
                      </a:lnTo>
                      <a:lnTo>
                        <a:pt x="32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2" y="16"/>
                      </a:lnTo>
                      <a:lnTo>
                        <a:pt x="6" y="20"/>
                      </a:lnTo>
                      <a:lnTo>
                        <a:pt x="10" y="22"/>
                      </a:lnTo>
                      <a:lnTo>
                        <a:pt x="18" y="24"/>
                      </a:lnTo>
                      <a:lnTo>
                        <a:pt x="26" y="22"/>
                      </a:lnTo>
                      <a:lnTo>
                        <a:pt x="30" y="22"/>
                      </a:lnTo>
                      <a:lnTo>
                        <a:pt x="34" y="24"/>
                      </a:lnTo>
                      <a:lnTo>
                        <a:pt x="36" y="28"/>
                      </a:lnTo>
                      <a:lnTo>
                        <a:pt x="38" y="32"/>
                      </a:lnTo>
                      <a:lnTo>
                        <a:pt x="42" y="34"/>
                      </a:lnTo>
                      <a:lnTo>
                        <a:pt x="44" y="34"/>
                      </a:lnTo>
                      <a:lnTo>
                        <a:pt x="46" y="30"/>
                      </a:lnTo>
                      <a:lnTo>
                        <a:pt x="50" y="30"/>
                      </a:lnTo>
                      <a:lnTo>
                        <a:pt x="54" y="32"/>
                      </a:lnTo>
                      <a:lnTo>
                        <a:pt x="58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3" name="íŝḻíḓê">
                  <a:extLst>
                    <a:ext uri="{FF2B5EF4-FFF2-40B4-BE49-F238E27FC236}">
                      <a16:creationId xmlns:a16="http://schemas.microsoft.com/office/drawing/2014/main" id="{2445B05B-B471-4087-B976-2D33E060CE5A}"/>
                    </a:ext>
                  </a:extLst>
                </p:cNvPr>
                <p:cNvSpPr/>
                <p:nvPr/>
              </p:nvSpPr>
              <p:spPr bwMode="auto">
                <a:xfrm>
                  <a:off x="4824380" y="2093934"/>
                  <a:ext cx="148739" cy="86865"/>
                </a:xfrm>
                <a:custGeom>
                  <a:avLst/>
                  <a:gdLst>
                    <a:gd name="T0" fmla="*/ 2147483647 w 86"/>
                    <a:gd name="T1" fmla="*/ 2147483647 h 50"/>
                    <a:gd name="T2" fmla="*/ 2147483647 w 86"/>
                    <a:gd name="T3" fmla="*/ 2147483647 h 50"/>
                    <a:gd name="T4" fmla="*/ 2147483647 w 86"/>
                    <a:gd name="T5" fmla="*/ 2147483647 h 50"/>
                    <a:gd name="T6" fmla="*/ 2147483647 w 86"/>
                    <a:gd name="T7" fmla="*/ 2147483647 h 50"/>
                    <a:gd name="T8" fmla="*/ 2147483647 w 86"/>
                    <a:gd name="T9" fmla="*/ 2147483647 h 50"/>
                    <a:gd name="T10" fmla="*/ 2147483647 w 86"/>
                    <a:gd name="T11" fmla="*/ 2147483647 h 50"/>
                    <a:gd name="T12" fmla="*/ 2147483647 w 86"/>
                    <a:gd name="T13" fmla="*/ 2147483647 h 50"/>
                    <a:gd name="T14" fmla="*/ 2147483647 w 86"/>
                    <a:gd name="T15" fmla="*/ 2147483647 h 50"/>
                    <a:gd name="T16" fmla="*/ 2147483647 w 86"/>
                    <a:gd name="T17" fmla="*/ 2147483647 h 50"/>
                    <a:gd name="T18" fmla="*/ 2147483647 w 86"/>
                    <a:gd name="T19" fmla="*/ 2147483647 h 50"/>
                    <a:gd name="T20" fmla="*/ 2147483647 w 86"/>
                    <a:gd name="T21" fmla="*/ 2147483647 h 50"/>
                    <a:gd name="T22" fmla="*/ 2147483647 w 86"/>
                    <a:gd name="T23" fmla="*/ 2147483647 h 50"/>
                    <a:gd name="T24" fmla="*/ 2147483647 w 86"/>
                    <a:gd name="T25" fmla="*/ 2147483647 h 50"/>
                    <a:gd name="T26" fmla="*/ 2147483647 w 86"/>
                    <a:gd name="T27" fmla="*/ 2147483647 h 50"/>
                    <a:gd name="T28" fmla="*/ 2147483647 w 86"/>
                    <a:gd name="T29" fmla="*/ 2147483647 h 50"/>
                    <a:gd name="T30" fmla="*/ 2147483647 w 86"/>
                    <a:gd name="T31" fmla="*/ 2147483647 h 50"/>
                    <a:gd name="T32" fmla="*/ 2147483647 w 86"/>
                    <a:gd name="T33" fmla="*/ 2147483647 h 50"/>
                    <a:gd name="T34" fmla="*/ 2147483647 w 86"/>
                    <a:gd name="T35" fmla="*/ 0 h 50"/>
                    <a:gd name="T36" fmla="*/ 2147483647 w 86"/>
                    <a:gd name="T37" fmla="*/ 0 h 50"/>
                    <a:gd name="T38" fmla="*/ 2147483647 w 86"/>
                    <a:gd name="T39" fmla="*/ 2147483647 h 50"/>
                    <a:gd name="T40" fmla="*/ 2147483647 w 86"/>
                    <a:gd name="T41" fmla="*/ 2147483647 h 50"/>
                    <a:gd name="T42" fmla="*/ 2147483647 w 86"/>
                    <a:gd name="T43" fmla="*/ 2147483647 h 50"/>
                    <a:gd name="T44" fmla="*/ 2147483647 w 86"/>
                    <a:gd name="T45" fmla="*/ 2147483647 h 50"/>
                    <a:gd name="T46" fmla="*/ 2147483647 w 86"/>
                    <a:gd name="T47" fmla="*/ 2147483647 h 50"/>
                    <a:gd name="T48" fmla="*/ 2147483647 w 86"/>
                    <a:gd name="T49" fmla="*/ 2147483647 h 50"/>
                    <a:gd name="T50" fmla="*/ 2147483647 w 86"/>
                    <a:gd name="T51" fmla="*/ 2147483647 h 50"/>
                    <a:gd name="T52" fmla="*/ 2147483647 w 86"/>
                    <a:gd name="T53" fmla="*/ 2147483647 h 50"/>
                    <a:gd name="T54" fmla="*/ 2147483647 w 86"/>
                    <a:gd name="T55" fmla="*/ 2147483647 h 50"/>
                    <a:gd name="T56" fmla="*/ 2147483647 w 86"/>
                    <a:gd name="T57" fmla="*/ 2147483647 h 50"/>
                    <a:gd name="T58" fmla="*/ 2147483647 w 86"/>
                    <a:gd name="T59" fmla="*/ 2147483647 h 50"/>
                    <a:gd name="T60" fmla="*/ 2147483647 w 86"/>
                    <a:gd name="T61" fmla="*/ 2147483647 h 50"/>
                    <a:gd name="T62" fmla="*/ 2147483647 w 86"/>
                    <a:gd name="T63" fmla="*/ 2147483647 h 50"/>
                    <a:gd name="T64" fmla="*/ 2147483647 w 86"/>
                    <a:gd name="T65" fmla="*/ 2147483647 h 50"/>
                    <a:gd name="T66" fmla="*/ 2147483647 w 86"/>
                    <a:gd name="T67" fmla="*/ 2147483647 h 50"/>
                    <a:gd name="T68" fmla="*/ 2147483647 w 86"/>
                    <a:gd name="T69" fmla="*/ 2147483647 h 50"/>
                    <a:gd name="T70" fmla="*/ 2147483647 w 86"/>
                    <a:gd name="T71" fmla="*/ 2147483647 h 50"/>
                    <a:gd name="T72" fmla="*/ 0 w 86"/>
                    <a:gd name="T73" fmla="*/ 2147483647 h 50"/>
                    <a:gd name="T74" fmla="*/ 2147483647 w 86"/>
                    <a:gd name="T75" fmla="*/ 2147483647 h 50"/>
                    <a:gd name="T76" fmla="*/ 2147483647 w 86"/>
                    <a:gd name="T77" fmla="*/ 2147483647 h 50"/>
                    <a:gd name="T78" fmla="*/ 2147483647 w 86"/>
                    <a:gd name="T79" fmla="*/ 2147483647 h 50"/>
                    <a:gd name="T80" fmla="*/ 2147483647 w 86"/>
                    <a:gd name="T81" fmla="*/ 2147483647 h 50"/>
                    <a:gd name="T82" fmla="*/ 2147483647 w 86"/>
                    <a:gd name="T83" fmla="*/ 2147483647 h 50"/>
                    <a:gd name="T84" fmla="*/ 2147483647 w 86"/>
                    <a:gd name="T85" fmla="*/ 2147483647 h 50"/>
                    <a:gd name="T86" fmla="*/ 2147483647 w 86"/>
                    <a:gd name="T87" fmla="*/ 2147483647 h 50"/>
                    <a:gd name="T88" fmla="*/ 2147483647 w 86"/>
                    <a:gd name="T89" fmla="*/ 2147483647 h 50"/>
                    <a:gd name="T90" fmla="*/ 2147483647 w 86"/>
                    <a:gd name="T91" fmla="*/ 2147483647 h 50"/>
                    <a:gd name="T92" fmla="*/ 2147483647 w 86"/>
                    <a:gd name="T93" fmla="*/ 2147483647 h 50"/>
                    <a:gd name="T94" fmla="*/ 2147483647 w 86"/>
                    <a:gd name="T95" fmla="*/ 2147483647 h 50"/>
                    <a:gd name="T96" fmla="*/ 2147483647 w 86"/>
                    <a:gd name="T97" fmla="*/ 2147483647 h 50"/>
                    <a:gd name="T98" fmla="*/ 2147483647 w 86"/>
                    <a:gd name="T99" fmla="*/ 2147483647 h 50"/>
                    <a:gd name="T100" fmla="*/ 2147483647 w 86"/>
                    <a:gd name="T101" fmla="*/ 2147483647 h 50"/>
                    <a:gd name="T102" fmla="*/ 2147483647 w 86"/>
                    <a:gd name="T103" fmla="*/ 2147483647 h 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86"/>
                    <a:gd name="T157" fmla="*/ 0 h 50"/>
                    <a:gd name="T158" fmla="*/ 86 w 86"/>
                    <a:gd name="T159" fmla="*/ 50 h 50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86" h="50">
                      <a:moveTo>
                        <a:pt x="68" y="50"/>
                      </a:moveTo>
                      <a:lnTo>
                        <a:pt x="74" y="50"/>
                      </a:lnTo>
                      <a:lnTo>
                        <a:pt x="80" y="48"/>
                      </a:lnTo>
                      <a:lnTo>
                        <a:pt x="84" y="46"/>
                      </a:lnTo>
                      <a:lnTo>
                        <a:pt x="86" y="42"/>
                      </a:lnTo>
                      <a:lnTo>
                        <a:pt x="86" y="38"/>
                      </a:lnTo>
                      <a:lnTo>
                        <a:pt x="84" y="30"/>
                      </a:lnTo>
                      <a:lnTo>
                        <a:pt x="84" y="26"/>
                      </a:lnTo>
                      <a:lnTo>
                        <a:pt x="80" y="12"/>
                      </a:lnTo>
                      <a:lnTo>
                        <a:pt x="76" y="10"/>
                      </a:lnTo>
                      <a:lnTo>
                        <a:pt x="72" y="8"/>
                      </a:lnTo>
                      <a:lnTo>
                        <a:pt x="68" y="8"/>
                      </a:lnTo>
                      <a:lnTo>
                        <a:pt x="66" y="12"/>
                      </a:lnTo>
                      <a:lnTo>
                        <a:pt x="64" y="12"/>
                      </a:lnTo>
                      <a:lnTo>
                        <a:pt x="60" y="10"/>
                      </a:lnTo>
                      <a:lnTo>
                        <a:pt x="58" y="6"/>
                      </a:lnTo>
                      <a:lnTo>
                        <a:pt x="56" y="2"/>
                      </a:lnTo>
                      <a:lnTo>
                        <a:pt x="52" y="0"/>
                      </a:lnTo>
                      <a:lnTo>
                        <a:pt x="48" y="0"/>
                      </a:lnTo>
                      <a:lnTo>
                        <a:pt x="40" y="2"/>
                      </a:lnTo>
                      <a:lnTo>
                        <a:pt x="42" y="4"/>
                      </a:lnTo>
                      <a:lnTo>
                        <a:pt x="44" y="12"/>
                      </a:lnTo>
                      <a:lnTo>
                        <a:pt x="42" y="16"/>
                      </a:lnTo>
                      <a:lnTo>
                        <a:pt x="42" y="18"/>
                      </a:lnTo>
                      <a:lnTo>
                        <a:pt x="38" y="22"/>
                      </a:lnTo>
                      <a:lnTo>
                        <a:pt x="32" y="24"/>
                      </a:lnTo>
                      <a:lnTo>
                        <a:pt x="30" y="24"/>
                      </a:lnTo>
                      <a:lnTo>
                        <a:pt x="28" y="22"/>
                      </a:lnTo>
                      <a:lnTo>
                        <a:pt x="24" y="18"/>
                      </a:lnTo>
                      <a:lnTo>
                        <a:pt x="18" y="12"/>
                      </a:lnTo>
                      <a:lnTo>
                        <a:pt x="16" y="10"/>
                      </a:lnTo>
                      <a:lnTo>
                        <a:pt x="12" y="10"/>
                      </a:lnTo>
                      <a:lnTo>
                        <a:pt x="8" y="10"/>
                      </a:lnTo>
                      <a:lnTo>
                        <a:pt x="6" y="12"/>
                      </a:lnTo>
                      <a:lnTo>
                        <a:pt x="2" y="20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2" y="38"/>
                      </a:lnTo>
                      <a:lnTo>
                        <a:pt x="2" y="36"/>
                      </a:lnTo>
                      <a:lnTo>
                        <a:pt x="4" y="34"/>
                      </a:lnTo>
                      <a:lnTo>
                        <a:pt x="12" y="34"/>
                      </a:lnTo>
                      <a:lnTo>
                        <a:pt x="24" y="34"/>
                      </a:lnTo>
                      <a:lnTo>
                        <a:pt x="28" y="36"/>
                      </a:lnTo>
                      <a:lnTo>
                        <a:pt x="34" y="38"/>
                      </a:lnTo>
                      <a:lnTo>
                        <a:pt x="42" y="36"/>
                      </a:lnTo>
                      <a:lnTo>
                        <a:pt x="50" y="32"/>
                      </a:lnTo>
                      <a:lnTo>
                        <a:pt x="54" y="38"/>
                      </a:lnTo>
                      <a:lnTo>
                        <a:pt x="58" y="40"/>
                      </a:lnTo>
                      <a:lnTo>
                        <a:pt x="58" y="44"/>
                      </a:lnTo>
                      <a:lnTo>
                        <a:pt x="60" y="48"/>
                      </a:lnTo>
                      <a:lnTo>
                        <a:pt x="66" y="50"/>
                      </a:lnTo>
                      <a:lnTo>
                        <a:pt x="68" y="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4" name="îšḻîḋé">
                  <a:extLst>
                    <a:ext uri="{FF2B5EF4-FFF2-40B4-BE49-F238E27FC236}">
                      <a16:creationId xmlns:a16="http://schemas.microsoft.com/office/drawing/2014/main" id="{2493D145-CCAA-46D2-8067-CB95513A07BF}"/>
                    </a:ext>
                  </a:extLst>
                </p:cNvPr>
                <p:cNvSpPr/>
                <p:nvPr/>
              </p:nvSpPr>
              <p:spPr bwMode="auto">
                <a:xfrm>
                  <a:off x="4824380" y="2148575"/>
                  <a:ext cx="111555" cy="78458"/>
                </a:xfrm>
                <a:custGeom>
                  <a:avLst/>
                  <a:gdLst>
                    <a:gd name="T0" fmla="*/ 2147483647 w 64"/>
                    <a:gd name="T1" fmla="*/ 2147483647 h 48"/>
                    <a:gd name="T2" fmla="*/ 2147483647 w 64"/>
                    <a:gd name="T3" fmla="*/ 2147483647 h 48"/>
                    <a:gd name="T4" fmla="*/ 2147483647 w 64"/>
                    <a:gd name="T5" fmla="*/ 2147483647 h 48"/>
                    <a:gd name="T6" fmla="*/ 2147483647 w 64"/>
                    <a:gd name="T7" fmla="*/ 2147483647 h 48"/>
                    <a:gd name="T8" fmla="*/ 2147483647 w 64"/>
                    <a:gd name="T9" fmla="*/ 2147483647 h 48"/>
                    <a:gd name="T10" fmla="*/ 2147483647 w 64"/>
                    <a:gd name="T11" fmla="*/ 0 h 48"/>
                    <a:gd name="T12" fmla="*/ 2147483647 w 64"/>
                    <a:gd name="T13" fmla="*/ 2147483647 h 48"/>
                    <a:gd name="T14" fmla="*/ 2147483647 w 64"/>
                    <a:gd name="T15" fmla="*/ 2147483647 h 48"/>
                    <a:gd name="T16" fmla="*/ 2147483647 w 64"/>
                    <a:gd name="T17" fmla="*/ 2147483647 h 48"/>
                    <a:gd name="T18" fmla="*/ 2147483647 w 64"/>
                    <a:gd name="T19" fmla="*/ 2147483647 h 48"/>
                    <a:gd name="T20" fmla="*/ 2147483647 w 64"/>
                    <a:gd name="T21" fmla="*/ 2147483647 h 48"/>
                    <a:gd name="T22" fmla="*/ 2147483647 w 64"/>
                    <a:gd name="T23" fmla="*/ 2147483647 h 48"/>
                    <a:gd name="T24" fmla="*/ 2147483647 w 64"/>
                    <a:gd name="T25" fmla="*/ 2147483647 h 48"/>
                    <a:gd name="T26" fmla="*/ 0 w 64"/>
                    <a:gd name="T27" fmla="*/ 2147483647 h 48"/>
                    <a:gd name="T28" fmla="*/ 0 w 64"/>
                    <a:gd name="T29" fmla="*/ 2147483647 h 48"/>
                    <a:gd name="T30" fmla="*/ 2147483647 w 64"/>
                    <a:gd name="T31" fmla="*/ 2147483647 h 48"/>
                    <a:gd name="T32" fmla="*/ 2147483647 w 64"/>
                    <a:gd name="T33" fmla="*/ 2147483647 h 48"/>
                    <a:gd name="T34" fmla="*/ 2147483647 w 64"/>
                    <a:gd name="T35" fmla="*/ 2147483647 h 48"/>
                    <a:gd name="T36" fmla="*/ 2147483647 w 64"/>
                    <a:gd name="T37" fmla="*/ 2147483647 h 48"/>
                    <a:gd name="T38" fmla="*/ 2147483647 w 64"/>
                    <a:gd name="T39" fmla="*/ 2147483647 h 48"/>
                    <a:gd name="T40" fmla="*/ 2147483647 w 64"/>
                    <a:gd name="T41" fmla="*/ 2147483647 h 48"/>
                    <a:gd name="T42" fmla="*/ 2147483647 w 64"/>
                    <a:gd name="T43" fmla="*/ 2147483647 h 48"/>
                    <a:gd name="T44" fmla="*/ 2147483647 w 64"/>
                    <a:gd name="T45" fmla="*/ 2147483647 h 48"/>
                    <a:gd name="T46" fmla="*/ 2147483647 w 64"/>
                    <a:gd name="T47" fmla="*/ 2147483647 h 48"/>
                    <a:gd name="T48" fmla="*/ 2147483647 w 64"/>
                    <a:gd name="T49" fmla="*/ 2147483647 h 48"/>
                    <a:gd name="T50" fmla="*/ 2147483647 w 64"/>
                    <a:gd name="T51" fmla="*/ 2147483647 h 48"/>
                    <a:gd name="T52" fmla="*/ 2147483647 w 64"/>
                    <a:gd name="T53" fmla="*/ 2147483647 h 48"/>
                    <a:gd name="T54" fmla="*/ 2147483647 w 64"/>
                    <a:gd name="T55" fmla="*/ 2147483647 h 48"/>
                    <a:gd name="T56" fmla="*/ 2147483647 w 64"/>
                    <a:gd name="T57" fmla="*/ 2147483647 h 48"/>
                    <a:gd name="T58" fmla="*/ 2147483647 w 64"/>
                    <a:gd name="T59" fmla="*/ 2147483647 h 48"/>
                    <a:gd name="T60" fmla="*/ 2147483647 w 64"/>
                    <a:gd name="T61" fmla="*/ 2147483647 h 48"/>
                    <a:gd name="T62" fmla="*/ 2147483647 w 64"/>
                    <a:gd name="T63" fmla="*/ 2147483647 h 4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64"/>
                    <a:gd name="T97" fmla="*/ 0 h 48"/>
                    <a:gd name="T98" fmla="*/ 64 w 64"/>
                    <a:gd name="T99" fmla="*/ 48 h 4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64" h="48">
                      <a:moveTo>
                        <a:pt x="64" y="18"/>
                      </a:moveTo>
                      <a:lnTo>
                        <a:pt x="60" y="16"/>
                      </a:lnTo>
                      <a:lnTo>
                        <a:pt x="58" y="12"/>
                      </a:lnTo>
                      <a:lnTo>
                        <a:pt x="58" y="8"/>
                      </a:lnTo>
                      <a:lnTo>
                        <a:pt x="54" y="6"/>
                      </a:lnTo>
                      <a:lnTo>
                        <a:pt x="50" y="0"/>
                      </a:lnTo>
                      <a:lnTo>
                        <a:pt x="42" y="4"/>
                      </a:lnTo>
                      <a:lnTo>
                        <a:pt x="34" y="6"/>
                      </a:lnTo>
                      <a:lnTo>
                        <a:pt x="28" y="4"/>
                      </a:lnTo>
                      <a:lnTo>
                        <a:pt x="24" y="2"/>
                      </a:lnTo>
                      <a:lnTo>
                        <a:pt x="12" y="2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20"/>
                      </a:lnTo>
                      <a:lnTo>
                        <a:pt x="8" y="20"/>
                      </a:lnTo>
                      <a:lnTo>
                        <a:pt x="16" y="20"/>
                      </a:lnTo>
                      <a:lnTo>
                        <a:pt x="22" y="22"/>
                      </a:lnTo>
                      <a:lnTo>
                        <a:pt x="28" y="24"/>
                      </a:lnTo>
                      <a:lnTo>
                        <a:pt x="26" y="36"/>
                      </a:lnTo>
                      <a:lnTo>
                        <a:pt x="30" y="40"/>
                      </a:lnTo>
                      <a:lnTo>
                        <a:pt x="32" y="40"/>
                      </a:lnTo>
                      <a:lnTo>
                        <a:pt x="34" y="42"/>
                      </a:lnTo>
                      <a:lnTo>
                        <a:pt x="38" y="46"/>
                      </a:lnTo>
                      <a:lnTo>
                        <a:pt x="40" y="48"/>
                      </a:lnTo>
                      <a:lnTo>
                        <a:pt x="44" y="46"/>
                      </a:lnTo>
                      <a:lnTo>
                        <a:pt x="50" y="46"/>
                      </a:lnTo>
                      <a:lnTo>
                        <a:pt x="56" y="34"/>
                      </a:lnTo>
                      <a:lnTo>
                        <a:pt x="58" y="30"/>
                      </a:lnTo>
                      <a:lnTo>
                        <a:pt x="64" y="24"/>
                      </a:lnTo>
                      <a:lnTo>
                        <a:pt x="64" y="2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5" name="îš1íḑé">
                  <a:extLst>
                    <a:ext uri="{FF2B5EF4-FFF2-40B4-BE49-F238E27FC236}">
                      <a16:creationId xmlns:a16="http://schemas.microsoft.com/office/drawing/2014/main" id="{4C1B3346-13D7-4137-BCBD-E221FF1DD95B}"/>
                    </a:ext>
                  </a:extLst>
                </p:cNvPr>
                <p:cNvSpPr/>
                <p:nvPr/>
              </p:nvSpPr>
              <p:spPr bwMode="auto">
                <a:xfrm>
                  <a:off x="4802344" y="2182200"/>
                  <a:ext cx="71616" cy="26620"/>
                </a:xfrm>
                <a:custGeom>
                  <a:avLst/>
                  <a:gdLst>
                    <a:gd name="T0" fmla="*/ 2147483647 w 40"/>
                    <a:gd name="T1" fmla="*/ 2147483647 h 16"/>
                    <a:gd name="T2" fmla="*/ 2147483647 w 40"/>
                    <a:gd name="T3" fmla="*/ 2147483647 h 16"/>
                    <a:gd name="T4" fmla="*/ 2147483647 w 40"/>
                    <a:gd name="T5" fmla="*/ 2147483647 h 16"/>
                    <a:gd name="T6" fmla="*/ 2147483647 w 40"/>
                    <a:gd name="T7" fmla="*/ 0 h 16"/>
                    <a:gd name="T8" fmla="*/ 2147483647 w 40"/>
                    <a:gd name="T9" fmla="*/ 0 h 16"/>
                    <a:gd name="T10" fmla="*/ 2147483647 w 40"/>
                    <a:gd name="T11" fmla="*/ 0 h 16"/>
                    <a:gd name="T12" fmla="*/ 2147483647 w 40"/>
                    <a:gd name="T13" fmla="*/ 2147483647 h 16"/>
                    <a:gd name="T14" fmla="*/ 2147483647 w 40"/>
                    <a:gd name="T15" fmla="*/ 2147483647 h 16"/>
                    <a:gd name="T16" fmla="*/ 2147483647 w 40"/>
                    <a:gd name="T17" fmla="*/ 2147483647 h 16"/>
                    <a:gd name="T18" fmla="*/ 2147483647 w 40"/>
                    <a:gd name="T19" fmla="*/ 2147483647 h 16"/>
                    <a:gd name="T20" fmla="*/ 0 w 40"/>
                    <a:gd name="T21" fmla="*/ 2147483647 h 16"/>
                    <a:gd name="T22" fmla="*/ 2147483647 w 40"/>
                    <a:gd name="T23" fmla="*/ 2147483647 h 1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0"/>
                    <a:gd name="T37" fmla="*/ 0 h 16"/>
                    <a:gd name="T38" fmla="*/ 40 w 40"/>
                    <a:gd name="T39" fmla="*/ 16 h 1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0" h="16">
                      <a:moveTo>
                        <a:pt x="38" y="16"/>
                      </a:moveTo>
                      <a:lnTo>
                        <a:pt x="40" y="4"/>
                      </a:lnTo>
                      <a:lnTo>
                        <a:pt x="34" y="2"/>
                      </a:lnTo>
                      <a:lnTo>
                        <a:pt x="28" y="0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12" y="6"/>
                      </a:lnTo>
                      <a:lnTo>
                        <a:pt x="8" y="6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6"/>
                      </a:lnTo>
                      <a:lnTo>
                        <a:pt x="38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6" name="îşľïḋê">
                  <a:extLst>
                    <a:ext uri="{FF2B5EF4-FFF2-40B4-BE49-F238E27FC236}">
                      <a16:creationId xmlns:a16="http://schemas.microsoft.com/office/drawing/2014/main" id="{0EDFCE2B-D444-4839-BD07-E6F435D6E85C}"/>
                    </a:ext>
                  </a:extLst>
                </p:cNvPr>
                <p:cNvSpPr/>
                <p:nvPr/>
              </p:nvSpPr>
              <p:spPr bwMode="auto">
                <a:xfrm>
                  <a:off x="4098588" y="2580100"/>
                  <a:ext cx="71616" cy="149914"/>
                </a:xfrm>
                <a:custGeom>
                  <a:avLst/>
                  <a:gdLst>
                    <a:gd name="T0" fmla="*/ 2147483647 w 40"/>
                    <a:gd name="T1" fmla="*/ 2147483647 h 90"/>
                    <a:gd name="T2" fmla="*/ 2147483647 w 40"/>
                    <a:gd name="T3" fmla="*/ 2147483647 h 90"/>
                    <a:gd name="T4" fmla="*/ 2147483647 w 40"/>
                    <a:gd name="T5" fmla="*/ 2147483647 h 90"/>
                    <a:gd name="T6" fmla="*/ 2147483647 w 40"/>
                    <a:gd name="T7" fmla="*/ 2147483647 h 90"/>
                    <a:gd name="T8" fmla="*/ 2147483647 w 40"/>
                    <a:gd name="T9" fmla="*/ 2147483647 h 90"/>
                    <a:gd name="T10" fmla="*/ 2147483647 w 40"/>
                    <a:gd name="T11" fmla="*/ 2147483647 h 90"/>
                    <a:gd name="T12" fmla="*/ 2147483647 w 40"/>
                    <a:gd name="T13" fmla="*/ 2147483647 h 90"/>
                    <a:gd name="T14" fmla="*/ 2147483647 w 40"/>
                    <a:gd name="T15" fmla="*/ 2147483647 h 90"/>
                    <a:gd name="T16" fmla="*/ 0 w 40"/>
                    <a:gd name="T17" fmla="*/ 2147483647 h 90"/>
                    <a:gd name="T18" fmla="*/ 0 w 40"/>
                    <a:gd name="T19" fmla="*/ 2147483647 h 90"/>
                    <a:gd name="T20" fmla="*/ 0 w 40"/>
                    <a:gd name="T21" fmla="*/ 2147483647 h 90"/>
                    <a:gd name="T22" fmla="*/ 2147483647 w 40"/>
                    <a:gd name="T23" fmla="*/ 2147483647 h 90"/>
                    <a:gd name="T24" fmla="*/ 2147483647 w 40"/>
                    <a:gd name="T25" fmla="*/ 2147483647 h 90"/>
                    <a:gd name="T26" fmla="*/ 2147483647 w 40"/>
                    <a:gd name="T27" fmla="*/ 2147483647 h 90"/>
                    <a:gd name="T28" fmla="*/ 2147483647 w 40"/>
                    <a:gd name="T29" fmla="*/ 2147483647 h 90"/>
                    <a:gd name="T30" fmla="*/ 2147483647 w 40"/>
                    <a:gd name="T31" fmla="*/ 2147483647 h 90"/>
                    <a:gd name="T32" fmla="*/ 2147483647 w 40"/>
                    <a:gd name="T33" fmla="*/ 2147483647 h 90"/>
                    <a:gd name="T34" fmla="*/ 2147483647 w 40"/>
                    <a:gd name="T35" fmla="*/ 2147483647 h 90"/>
                    <a:gd name="T36" fmla="*/ 2147483647 w 40"/>
                    <a:gd name="T37" fmla="*/ 2147483647 h 90"/>
                    <a:gd name="T38" fmla="*/ 2147483647 w 40"/>
                    <a:gd name="T39" fmla="*/ 2147483647 h 90"/>
                    <a:gd name="T40" fmla="*/ 2147483647 w 40"/>
                    <a:gd name="T41" fmla="*/ 2147483647 h 90"/>
                    <a:gd name="T42" fmla="*/ 2147483647 w 40"/>
                    <a:gd name="T43" fmla="*/ 0 h 90"/>
                    <a:gd name="T44" fmla="*/ 2147483647 w 40"/>
                    <a:gd name="T45" fmla="*/ 2147483647 h 90"/>
                    <a:gd name="T46" fmla="*/ 2147483647 w 40"/>
                    <a:gd name="T47" fmla="*/ 2147483647 h 90"/>
                    <a:gd name="T48" fmla="*/ 2147483647 w 40"/>
                    <a:gd name="T49" fmla="*/ 2147483647 h 90"/>
                    <a:gd name="T50" fmla="*/ 2147483647 w 40"/>
                    <a:gd name="T51" fmla="*/ 2147483647 h 90"/>
                    <a:gd name="T52" fmla="*/ 2147483647 w 40"/>
                    <a:gd name="T53" fmla="*/ 2147483647 h 90"/>
                    <a:gd name="T54" fmla="*/ 2147483647 w 40"/>
                    <a:gd name="T55" fmla="*/ 2147483647 h 90"/>
                    <a:gd name="T56" fmla="*/ 2147483647 w 40"/>
                    <a:gd name="T57" fmla="*/ 2147483647 h 90"/>
                    <a:gd name="T58" fmla="*/ 2147483647 w 40"/>
                    <a:gd name="T59" fmla="*/ 2147483647 h 90"/>
                    <a:gd name="T60" fmla="*/ 2147483647 w 40"/>
                    <a:gd name="T61" fmla="*/ 2147483647 h 90"/>
                    <a:gd name="T62" fmla="*/ 2147483647 w 40"/>
                    <a:gd name="T63" fmla="*/ 2147483647 h 90"/>
                    <a:gd name="T64" fmla="*/ 2147483647 w 40"/>
                    <a:gd name="T65" fmla="*/ 2147483647 h 90"/>
                    <a:gd name="T66" fmla="*/ 2147483647 w 40"/>
                    <a:gd name="T67" fmla="*/ 2147483647 h 90"/>
                    <a:gd name="T68" fmla="*/ 2147483647 w 40"/>
                    <a:gd name="T69" fmla="*/ 2147483647 h 90"/>
                    <a:gd name="T70" fmla="*/ 2147483647 w 40"/>
                    <a:gd name="T71" fmla="*/ 2147483647 h 90"/>
                    <a:gd name="T72" fmla="*/ 2147483647 w 40"/>
                    <a:gd name="T73" fmla="*/ 2147483647 h 90"/>
                    <a:gd name="T74" fmla="*/ 2147483647 w 40"/>
                    <a:gd name="T75" fmla="*/ 2147483647 h 90"/>
                    <a:gd name="T76" fmla="*/ 2147483647 w 40"/>
                    <a:gd name="T77" fmla="*/ 2147483647 h 90"/>
                    <a:gd name="T78" fmla="*/ 2147483647 w 40"/>
                    <a:gd name="T79" fmla="*/ 2147483647 h 90"/>
                    <a:gd name="T80" fmla="*/ 2147483647 w 40"/>
                    <a:gd name="T81" fmla="*/ 2147483647 h 90"/>
                    <a:gd name="T82" fmla="*/ 2147483647 w 40"/>
                    <a:gd name="T83" fmla="*/ 2147483647 h 9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40"/>
                    <a:gd name="T127" fmla="*/ 0 h 90"/>
                    <a:gd name="T128" fmla="*/ 40 w 40"/>
                    <a:gd name="T129" fmla="*/ 90 h 90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40" h="90">
                      <a:moveTo>
                        <a:pt x="24" y="90"/>
                      </a:moveTo>
                      <a:lnTo>
                        <a:pt x="16" y="90"/>
                      </a:lnTo>
                      <a:lnTo>
                        <a:pt x="12" y="90"/>
                      </a:lnTo>
                      <a:lnTo>
                        <a:pt x="8" y="90"/>
                      </a:lnTo>
                      <a:lnTo>
                        <a:pt x="6" y="76"/>
                      </a:lnTo>
                      <a:lnTo>
                        <a:pt x="8" y="66"/>
                      </a:lnTo>
                      <a:lnTo>
                        <a:pt x="6" y="64"/>
                      </a:lnTo>
                      <a:lnTo>
                        <a:pt x="4" y="64"/>
                      </a:lnTo>
                      <a:lnTo>
                        <a:pt x="0" y="62"/>
                      </a:lnTo>
                      <a:lnTo>
                        <a:pt x="0" y="58"/>
                      </a:lnTo>
                      <a:lnTo>
                        <a:pt x="0" y="52"/>
                      </a:lnTo>
                      <a:lnTo>
                        <a:pt x="2" y="48"/>
                      </a:lnTo>
                      <a:lnTo>
                        <a:pt x="6" y="38"/>
                      </a:lnTo>
                      <a:lnTo>
                        <a:pt x="10" y="32"/>
                      </a:lnTo>
                      <a:lnTo>
                        <a:pt x="12" y="26"/>
                      </a:lnTo>
                      <a:lnTo>
                        <a:pt x="12" y="22"/>
                      </a:lnTo>
                      <a:lnTo>
                        <a:pt x="12" y="18"/>
                      </a:lnTo>
                      <a:lnTo>
                        <a:pt x="10" y="16"/>
                      </a:lnTo>
                      <a:lnTo>
                        <a:pt x="8" y="14"/>
                      </a:lnTo>
                      <a:lnTo>
                        <a:pt x="8" y="12"/>
                      </a:lnTo>
                      <a:lnTo>
                        <a:pt x="10" y="6"/>
                      </a:lnTo>
                      <a:lnTo>
                        <a:pt x="12" y="0"/>
                      </a:lnTo>
                      <a:lnTo>
                        <a:pt x="16" y="4"/>
                      </a:lnTo>
                      <a:lnTo>
                        <a:pt x="22" y="6"/>
                      </a:lnTo>
                      <a:lnTo>
                        <a:pt x="36" y="6"/>
                      </a:lnTo>
                      <a:lnTo>
                        <a:pt x="38" y="8"/>
                      </a:lnTo>
                      <a:lnTo>
                        <a:pt x="40" y="12"/>
                      </a:lnTo>
                      <a:lnTo>
                        <a:pt x="38" y="24"/>
                      </a:lnTo>
                      <a:lnTo>
                        <a:pt x="34" y="34"/>
                      </a:lnTo>
                      <a:lnTo>
                        <a:pt x="30" y="40"/>
                      </a:lnTo>
                      <a:lnTo>
                        <a:pt x="28" y="50"/>
                      </a:lnTo>
                      <a:lnTo>
                        <a:pt x="30" y="54"/>
                      </a:lnTo>
                      <a:lnTo>
                        <a:pt x="30" y="60"/>
                      </a:lnTo>
                      <a:lnTo>
                        <a:pt x="30" y="64"/>
                      </a:lnTo>
                      <a:lnTo>
                        <a:pt x="28" y="68"/>
                      </a:lnTo>
                      <a:lnTo>
                        <a:pt x="30" y="70"/>
                      </a:lnTo>
                      <a:lnTo>
                        <a:pt x="32" y="74"/>
                      </a:lnTo>
                      <a:lnTo>
                        <a:pt x="30" y="78"/>
                      </a:lnTo>
                      <a:lnTo>
                        <a:pt x="28" y="80"/>
                      </a:lnTo>
                      <a:lnTo>
                        <a:pt x="26" y="84"/>
                      </a:lnTo>
                      <a:lnTo>
                        <a:pt x="24" y="86"/>
                      </a:lnTo>
                      <a:lnTo>
                        <a:pt x="24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7" name="işļiďè">
                  <a:extLst>
                    <a:ext uri="{FF2B5EF4-FFF2-40B4-BE49-F238E27FC236}">
                      <a16:creationId xmlns:a16="http://schemas.microsoft.com/office/drawing/2014/main" id="{19F1CBC6-1F35-4737-AFC1-134FA1323905}"/>
                    </a:ext>
                  </a:extLst>
                </p:cNvPr>
                <p:cNvSpPr/>
                <p:nvPr/>
              </p:nvSpPr>
              <p:spPr bwMode="auto">
                <a:xfrm>
                  <a:off x="4110983" y="2528262"/>
                  <a:ext cx="302987" cy="232575"/>
                </a:xfrm>
                <a:custGeom>
                  <a:avLst/>
                  <a:gdLst>
                    <a:gd name="T0" fmla="*/ 2147483647 w 174"/>
                    <a:gd name="T1" fmla="*/ 2147483647 h 140"/>
                    <a:gd name="T2" fmla="*/ 2147483647 w 174"/>
                    <a:gd name="T3" fmla="*/ 2147483647 h 140"/>
                    <a:gd name="T4" fmla="*/ 2147483647 w 174"/>
                    <a:gd name="T5" fmla="*/ 2147483647 h 140"/>
                    <a:gd name="T6" fmla="*/ 2147483647 w 174"/>
                    <a:gd name="T7" fmla="*/ 2147483647 h 140"/>
                    <a:gd name="T8" fmla="*/ 2147483647 w 174"/>
                    <a:gd name="T9" fmla="*/ 2147483647 h 140"/>
                    <a:gd name="T10" fmla="*/ 2147483647 w 174"/>
                    <a:gd name="T11" fmla="*/ 2147483647 h 140"/>
                    <a:gd name="T12" fmla="*/ 2147483647 w 174"/>
                    <a:gd name="T13" fmla="*/ 2147483647 h 140"/>
                    <a:gd name="T14" fmla="*/ 2147483647 w 174"/>
                    <a:gd name="T15" fmla="*/ 2147483647 h 140"/>
                    <a:gd name="T16" fmla="*/ 2147483647 w 174"/>
                    <a:gd name="T17" fmla="*/ 2147483647 h 140"/>
                    <a:gd name="T18" fmla="*/ 2147483647 w 174"/>
                    <a:gd name="T19" fmla="*/ 2147483647 h 140"/>
                    <a:gd name="T20" fmla="*/ 2147483647 w 174"/>
                    <a:gd name="T21" fmla="*/ 2147483647 h 140"/>
                    <a:gd name="T22" fmla="*/ 2147483647 w 174"/>
                    <a:gd name="T23" fmla="*/ 2147483647 h 140"/>
                    <a:gd name="T24" fmla="*/ 2147483647 w 174"/>
                    <a:gd name="T25" fmla="*/ 2147483647 h 140"/>
                    <a:gd name="T26" fmla="*/ 2147483647 w 174"/>
                    <a:gd name="T27" fmla="*/ 2147483647 h 140"/>
                    <a:gd name="T28" fmla="*/ 2147483647 w 174"/>
                    <a:gd name="T29" fmla="*/ 2147483647 h 140"/>
                    <a:gd name="T30" fmla="*/ 2147483647 w 174"/>
                    <a:gd name="T31" fmla="*/ 2147483647 h 140"/>
                    <a:gd name="T32" fmla="*/ 2147483647 w 174"/>
                    <a:gd name="T33" fmla="*/ 2147483647 h 140"/>
                    <a:gd name="T34" fmla="*/ 2147483647 w 174"/>
                    <a:gd name="T35" fmla="*/ 2147483647 h 140"/>
                    <a:gd name="T36" fmla="*/ 2147483647 w 174"/>
                    <a:gd name="T37" fmla="*/ 2147483647 h 140"/>
                    <a:gd name="T38" fmla="*/ 2147483647 w 174"/>
                    <a:gd name="T39" fmla="*/ 2147483647 h 140"/>
                    <a:gd name="T40" fmla="*/ 2147483647 w 174"/>
                    <a:gd name="T41" fmla="*/ 2147483647 h 140"/>
                    <a:gd name="T42" fmla="*/ 2147483647 w 174"/>
                    <a:gd name="T43" fmla="*/ 2147483647 h 140"/>
                    <a:gd name="T44" fmla="*/ 2147483647 w 174"/>
                    <a:gd name="T45" fmla="*/ 2147483647 h 140"/>
                    <a:gd name="T46" fmla="*/ 2147483647 w 174"/>
                    <a:gd name="T47" fmla="*/ 2147483647 h 140"/>
                    <a:gd name="T48" fmla="*/ 2147483647 w 174"/>
                    <a:gd name="T49" fmla="*/ 2147483647 h 140"/>
                    <a:gd name="T50" fmla="*/ 2147483647 w 174"/>
                    <a:gd name="T51" fmla="*/ 2147483647 h 140"/>
                    <a:gd name="T52" fmla="*/ 0 w 174"/>
                    <a:gd name="T53" fmla="*/ 2147483647 h 140"/>
                    <a:gd name="T54" fmla="*/ 0 w 174"/>
                    <a:gd name="T55" fmla="*/ 2147483647 h 140"/>
                    <a:gd name="T56" fmla="*/ 2147483647 w 174"/>
                    <a:gd name="T57" fmla="*/ 2147483647 h 140"/>
                    <a:gd name="T58" fmla="*/ 2147483647 w 174"/>
                    <a:gd name="T59" fmla="*/ 0 h 140"/>
                    <a:gd name="T60" fmla="*/ 2147483647 w 174"/>
                    <a:gd name="T61" fmla="*/ 2147483647 h 140"/>
                    <a:gd name="T62" fmla="*/ 2147483647 w 174"/>
                    <a:gd name="T63" fmla="*/ 2147483647 h 140"/>
                    <a:gd name="T64" fmla="*/ 2147483647 w 174"/>
                    <a:gd name="T65" fmla="*/ 2147483647 h 140"/>
                    <a:gd name="T66" fmla="*/ 2147483647 w 174"/>
                    <a:gd name="T67" fmla="*/ 2147483647 h 140"/>
                    <a:gd name="T68" fmla="*/ 2147483647 w 174"/>
                    <a:gd name="T69" fmla="*/ 2147483647 h 140"/>
                    <a:gd name="T70" fmla="*/ 2147483647 w 174"/>
                    <a:gd name="T71" fmla="*/ 2147483647 h 14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74"/>
                    <a:gd name="T109" fmla="*/ 0 h 140"/>
                    <a:gd name="T110" fmla="*/ 174 w 174"/>
                    <a:gd name="T111" fmla="*/ 140 h 140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74" h="140">
                      <a:moveTo>
                        <a:pt x="174" y="32"/>
                      </a:moveTo>
                      <a:lnTo>
                        <a:pt x="174" y="34"/>
                      </a:lnTo>
                      <a:lnTo>
                        <a:pt x="168" y="38"/>
                      </a:lnTo>
                      <a:lnTo>
                        <a:pt x="164" y="44"/>
                      </a:lnTo>
                      <a:lnTo>
                        <a:pt x="146" y="52"/>
                      </a:lnTo>
                      <a:lnTo>
                        <a:pt x="138" y="56"/>
                      </a:lnTo>
                      <a:lnTo>
                        <a:pt x="134" y="62"/>
                      </a:lnTo>
                      <a:lnTo>
                        <a:pt x="128" y="68"/>
                      </a:lnTo>
                      <a:lnTo>
                        <a:pt x="126" y="80"/>
                      </a:lnTo>
                      <a:lnTo>
                        <a:pt x="128" y="86"/>
                      </a:lnTo>
                      <a:lnTo>
                        <a:pt x="132" y="90"/>
                      </a:lnTo>
                      <a:lnTo>
                        <a:pt x="124" y="96"/>
                      </a:lnTo>
                      <a:lnTo>
                        <a:pt x="112" y="108"/>
                      </a:lnTo>
                      <a:lnTo>
                        <a:pt x="106" y="118"/>
                      </a:lnTo>
                      <a:lnTo>
                        <a:pt x="102" y="122"/>
                      </a:lnTo>
                      <a:lnTo>
                        <a:pt x="102" y="126"/>
                      </a:lnTo>
                      <a:lnTo>
                        <a:pt x="70" y="126"/>
                      </a:lnTo>
                      <a:lnTo>
                        <a:pt x="64" y="128"/>
                      </a:lnTo>
                      <a:lnTo>
                        <a:pt x="62" y="132"/>
                      </a:lnTo>
                      <a:lnTo>
                        <a:pt x="56" y="134"/>
                      </a:lnTo>
                      <a:lnTo>
                        <a:pt x="54" y="136"/>
                      </a:lnTo>
                      <a:lnTo>
                        <a:pt x="50" y="140"/>
                      </a:lnTo>
                      <a:lnTo>
                        <a:pt x="48" y="140"/>
                      </a:lnTo>
                      <a:lnTo>
                        <a:pt x="42" y="140"/>
                      </a:lnTo>
                      <a:lnTo>
                        <a:pt x="38" y="136"/>
                      </a:lnTo>
                      <a:lnTo>
                        <a:pt x="36" y="130"/>
                      </a:lnTo>
                      <a:lnTo>
                        <a:pt x="36" y="124"/>
                      </a:lnTo>
                      <a:lnTo>
                        <a:pt x="34" y="122"/>
                      </a:lnTo>
                      <a:lnTo>
                        <a:pt x="30" y="120"/>
                      </a:lnTo>
                      <a:lnTo>
                        <a:pt x="24" y="120"/>
                      </a:lnTo>
                      <a:lnTo>
                        <a:pt x="18" y="120"/>
                      </a:lnTo>
                      <a:lnTo>
                        <a:pt x="20" y="116"/>
                      </a:lnTo>
                      <a:lnTo>
                        <a:pt x="22" y="112"/>
                      </a:lnTo>
                      <a:lnTo>
                        <a:pt x="24" y="108"/>
                      </a:lnTo>
                      <a:lnTo>
                        <a:pt x="26" y="104"/>
                      </a:lnTo>
                      <a:lnTo>
                        <a:pt x="24" y="100"/>
                      </a:lnTo>
                      <a:lnTo>
                        <a:pt x="22" y="98"/>
                      </a:lnTo>
                      <a:lnTo>
                        <a:pt x="24" y="94"/>
                      </a:lnTo>
                      <a:lnTo>
                        <a:pt x="24" y="90"/>
                      </a:lnTo>
                      <a:lnTo>
                        <a:pt x="24" y="84"/>
                      </a:lnTo>
                      <a:lnTo>
                        <a:pt x="22" y="80"/>
                      </a:lnTo>
                      <a:lnTo>
                        <a:pt x="24" y="70"/>
                      </a:lnTo>
                      <a:lnTo>
                        <a:pt x="28" y="64"/>
                      </a:lnTo>
                      <a:lnTo>
                        <a:pt x="32" y="54"/>
                      </a:lnTo>
                      <a:lnTo>
                        <a:pt x="34" y="42"/>
                      </a:lnTo>
                      <a:lnTo>
                        <a:pt x="32" y="38"/>
                      </a:lnTo>
                      <a:lnTo>
                        <a:pt x="30" y="36"/>
                      </a:lnTo>
                      <a:lnTo>
                        <a:pt x="16" y="36"/>
                      </a:lnTo>
                      <a:lnTo>
                        <a:pt x="10" y="34"/>
                      </a:lnTo>
                      <a:lnTo>
                        <a:pt x="6" y="30"/>
                      </a:lnTo>
                      <a:lnTo>
                        <a:pt x="6" y="26"/>
                      </a:lnTo>
                      <a:lnTo>
                        <a:pt x="4" y="22"/>
                      </a:lnTo>
                      <a:lnTo>
                        <a:pt x="2" y="18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4" y="8"/>
                      </a:lnTo>
                      <a:lnTo>
                        <a:pt x="12" y="6"/>
                      </a:lnTo>
                      <a:lnTo>
                        <a:pt x="12" y="2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40" y="2"/>
                      </a:lnTo>
                      <a:lnTo>
                        <a:pt x="60" y="4"/>
                      </a:lnTo>
                      <a:lnTo>
                        <a:pt x="80" y="8"/>
                      </a:lnTo>
                      <a:lnTo>
                        <a:pt x="102" y="10"/>
                      </a:lnTo>
                      <a:lnTo>
                        <a:pt x="124" y="16"/>
                      </a:lnTo>
                      <a:lnTo>
                        <a:pt x="136" y="18"/>
                      </a:lnTo>
                      <a:lnTo>
                        <a:pt x="150" y="20"/>
                      </a:lnTo>
                      <a:lnTo>
                        <a:pt x="152" y="20"/>
                      </a:lnTo>
                      <a:lnTo>
                        <a:pt x="154" y="22"/>
                      </a:lnTo>
                      <a:lnTo>
                        <a:pt x="160" y="26"/>
                      </a:lnTo>
                      <a:lnTo>
                        <a:pt x="174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8" name="iSļídê">
                  <a:extLst>
                    <a:ext uri="{FF2B5EF4-FFF2-40B4-BE49-F238E27FC236}">
                      <a16:creationId xmlns:a16="http://schemas.microsoft.com/office/drawing/2014/main" id="{E2EC0183-6CB5-4A72-81FA-20EA43371E3C}"/>
                    </a:ext>
                  </a:extLst>
                </p:cNvPr>
                <p:cNvSpPr/>
                <p:nvPr/>
              </p:nvSpPr>
              <p:spPr bwMode="auto">
                <a:xfrm>
                  <a:off x="4221160" y="2311097"/>
                  <a:ext cx="312628" cy="271804"/>
                </a:xfrm>
                <a:custGeom>
                  <a:avLst/>
                  <a:gdLst>
                    <a:gd name="T0" fmla="*/ 2147483647 w 178"/>
                    <a:gd name="T1" fmla="*/ 2147483647 h 162"/>
                    <a:gd name="T2" fmla="*/ 2147483647 w 178"/>
                    <a:gd name="T3" fmla="*/ 2147483647 h 162"/>
                    <a:gd name="T4" fmla="*/ 2147483647 w 178"/>
                    <a:gd name="T5" fmla="*/ 2147483647 h 162"/>
                    <a:gd name="T6" fmla="*/ 2147483647 w 178"/>
                    <a:gd name="T7" fmla="*/ 2147483647 h 162"/>
                    <a:gd name="T8" fmla="*/ 2147483647 w 178"/>
                    <a:gd name="T9" fmla="*/ 2147483647 h 162"/>
                    <a:gd name="T10" fmla="*/ 2147483647 w 178"/>
                    <a:gd name="T11" fmla="*/ 2147483647 h 162"/>
                    <a:gd name="T12" fmla="*/ 2147483647 w 178"/>
                    <a:gd name="T13" fmla="*/ 2147483647 h 162"/>
                    <a:gd name="T14" fmla="*/ 2147483647 w 178"/>
                    <a:gd name="T15" fmla="*/ 2147483647 h 162"/>
                    <a:gd name="T16" fmla="*/ 2147483647 w 178"/>
                    <a:gd name="T17" fmla="*/ 2147483647 h 162"/>
                    <a:gd name="T18" fmla="*/ 2147483647 w 178"/>
                    <a:gd name="T19" fmla="*/ 2147483647 h 162"/>
                    <a:gd name="T20" fmla="*/ 2147483647 w 178"/>
                    <a:gd name="T21" fmla="*/ 2147483647 h 162"/>
                    <a:gd name="T22" fmla="*/ 2147483647 w 178"/>
                    <a:gd name="T23" fmla="*/ 2147483647 h 162"/>
                    <a:gd name="T24" fmla="*/ 2147483647 w 178"/>
                    <a:gd name="T25" fmla="*/ 2147483647 h 162"/>
                    <a:gd name="T26" fmla="*/ 2147483647 w 178"/>
                    <a:gd name="T27" fmla="*/ 2147483647 h 162"/>
                    <a:gd name="T28" fmla="*/ 2147483647 w 178"/>
                    <a:gd name="T29" fmla="*/ 2147483647 h 162"/>
                    <a:gd name="T30" fmla="*/ 2147483647 w 178"/>
                    <a:gd name="T31" fmla="*/ 2147483647 h 162"/>
                    <a:gd name="T32" fmla="*/ 2147483647 w 178"/>
                    <a:gd name="T33" fmla="*/ 2147483647 h 162"/>
                    <a:gd name="T34" fmla="*/ 2147483647 w 178"/>
                    <a:gd name="T35" fmla="*/ 2147483647 h 162"/>
                    <a:gd name="T36" fmla="*/ 2147483647 w 178"/>
                    <a:gd name="T37" fmla="*/ 2147483647 h 162"/>
                    <a:gd name="T38" fmla="*/ 2147483647 w 178"/>
                    <a:gd name="T39" fmla="*/ 2147483647 h 162"/>
                    <a:gd name="T40" fmla="*/ 2147483647 w 178"/>
                    <a:gd name="T41" fmla="*/ 2147483647 h 162"/>
                    <a:gd name="T42" fmla="*/ 2147483647 w 178"/>
                    <a:gd name="T43" fmla="*/ 2147483647 h 162"/>
                    <a:gd name="T44" fmla="*/ 2147483647 w 178"/>
                    <a:gd name="T45" fmla="*/ 2147483647 h 162"/>
                    <a:gd name="T46" fmla="*/ 2147483647 w 178"/>
                    <a:gd name="T47" fmla="*/ 2147483647 h 162"/>
                    <a:gd name="T48" fmla="*/ 2147483647 w 178"/>
                    <a:gd name="T49" fmla="*/ 2147483647 h 162"/>
                    <a:gd name="T50" fmla="*/ 2147483647 w 178"/>
                    <a:gd name="T51" fmla="*/ 2147483647 h 162"/>
                    <a:gd name="T52" fmla="*/ 2147483647 w 178"/>
                    <a:gd name="T53" fmla="*/ 2147483647 h 162"/>
                    <a:gd name="T54" fmla="*/ 2147483647 w 178"/>
                    <a:gd name="T55" fmla="*/ 2147483647 h 162"/>
                    <a:gd name="T56" fmla="*/ 2147483647 w 178"/>
                    <a:gd name="T57" fmla="*/ 2147483647 h 162"/>
                    <a:gd name="T58" fmla="*/ 2147483647 w 178"/>
                    <a:gd name="T59" fmla="*/ 2147483647 h 162"/>
                    <a:gd name="T60" fmla="*/ 2147483647 w 178"/>
                    <a:gd name="T61" fmla="*/ 2147483647 h 162"/>
                    <a:gd name="T62" fmla="*/ 2147483647 w 178"/>
                    <a:gd name="T63" fmla="*/ 0 h 162"/>
                    <a:gd name="T64" fmla="*/ 2147483647 w 178"/>
                    <a:gd name="T65" fmla="*/ 2147483647 h 162"/>
                    <a:gd name="T66" fmla="*/ 2147483647 w 178"/>
                    <a:gd name="T67" fmla="*/ 2147483647 h 162"/>
                    <a:gd name="T68" fmla="*/ 2147483647 w 178"/>
                    <a:gd name="T69" fmla="*/ 2147483647 h 162"/>
                    <a:gd name="T70" fmla="*/ 2147483647 w 178"/>
                    <a:gd name="T71" fmla="*/ 2147483647 h 162"/>
                    <a:gd name="T72" fmla="*/ 2147483647 w 178"/>
                    <a:gd name="T73" fmla="*/ 2147483647 h 162"/>
                    <a:gd name="T74" fmla="*/ 2147483647 w 178"/>
                    <a:gd name="T75" fmla="*/ 2147483647 h 162"/>
                    <a:gd name="T76" fmla="*/ 2147483647 w 178"/>
                    <a:gd name="T77" fmla="*/ 2147483647 h 162"/>
                    <a:gd name="T78" fmla="*/ 2147483647 w 178"/>
                    <a:gd name="T79" fmla="*/ 2147483647 h 162"/>
                    <a:gd name="T80" fmla="*/ 2147483647 w 178"/>
                    <a:gd name="T81" fmla="*/ 2147483647 h 162"/>
                    <a:gd name="T82" fmla="*/ 2147483647 w 178"/>
                    <a:gd name="T83" fmla="*/ 2147483647 h 162"/>
                    <a:gd name="T84" fmla="*/ 2147483647 w 178"/>
                    <a:gd name="T85" fmla="*/ 2147483647 h 162"/>
                    <a:gd name="T86" fmla="*/ 2147483647 w 178"/>
                    <a:gd name="T87" fmla="*/ 2147483647 h 162"/>
                    <a:gd name="T88" fmla="*/ 2147483647 w 178"/>
                    <a:gd name="T89" fmla="*/ 2147483647 h 162"/>
                    <a:gd name="T90" fmla="*/ 2147483647 w 178"/>
                    <a:gd name="T91" fmla="*/ 2147483647 h 162"/>
                    <a:gd name="T92" fmla="*/ 2147483647 w 178"/>
                    <a:gd name="T93" fmla="*/ 2147483647 h 162"/>
                    <a:gd name="T94" fmla="*/ 2147483647 w 178"/>
                    <a:gd name="T95" fmla="*/ 2147483647 h 162"/>
                    <a:gd name="T96" fmla="*/ 2147483647 w 178"/>
                    <a:gd name="T97" fmla="*/ 2147483647 h 162"/>
                    <a:gd name="T98" fmla="*/ 2147483647 w 178"/>
                    <a:gd name="T99" fmla="*/ 2147483647 h 162"/>
                    <a:gd name="T100" fmla="*/ 2147483647 w 178"/>
                    <a:gd name="T101" fmla="*/ 2147483647 h 162"/>
                    <a:gd name="T102" fmla="*/ 2147483647 w 178"/>
                    <a:gd name="T103" fmla="*/ 2147483647 h 162"/>
                    <a:gd name="T104" fmla="*/ 2147483647 w 178"/>
                    <a:gd name="T105" fmla="*/ 2147483647 h 16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78"/>
                    <a:gd name="T160" fmla="*/ 0 h 162"/>
                    <a:gd name="T161" fmla="*/ 178 w 178"/>
                    <a:gd name="T162" fmla="*/ 162 h 16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78" h="162">
                      <a:moveTo>
                        <a:pt x="178" y="128"/>
                      </a:moveTo>
                      <a:lnTo>
                        <a:pt x="174" y="128"/>
                      </a:lnTo>
                      <a:lnTo>
                        <a:pt x="168" y="132"/>
                      </a:lnTo>
                      <a:lnTo>
                        <a:pt x="162" y="136"/>
                      </a:lnTo>
                      <a:lnTo>
                        <a:pt x="158" y="140"/>
                      </a:lnTo>
                      <a:lnTo>
                        <a:pt x="154" y="142"/>
                      </a:lnTo>
                      <a:lnTo>
                        <a:pt x="146" y="140"/>
                      </a:lnTo>
                      <a:lnTo>
                        <a:pt x="138" y="138"/>
                      </a:lnTo>
                      <a:lnTo>
                        <a:pt x="132" y="134"/>
                      </a:lnTo>
                      <a:lnTo>
                        <a:pt x="126" y="134"/>
                      </a:lnTo>
                      <a:lnTo>
                        <a:pt x="120" y="134"/>
                      </a:lnTo>
                      <a:lnTo>
                        <a:pt x="114" y="138"/>
                      </a:lnTo>
                      <a:lnTo>
                        <a:pt x="110" y="142"/>
                      </a:lnTo>
                      <a:lnTo>
                        <a:pt x="110" y="150"/>
                      </a:lnTo>
                      <a:lnTo>
                        <a:pt x="110" y="162"/>
                      </a:lnTo>
                      <a:lnTo>
                        <a:pt x="96" y="156"/>
                      </a:lnTo>
                      <a:lnTo>
                        <a:pt x="90" y="152"/>
                      </a:lnTo>
                      <a:lnTo>
                        <a:pt x="88" y="150"/>
                      </a:lnTo>
                      <a:lnTo>
                        <a:pt x="86" y="150"/>
                      </a:lnTo>
                      <a:lnTo>
                        <a:pt x="72" y="148"/>
                      </a:lnTo>
                      <a:lnTo>
                        <a:pt x="60" y="146"/>
                      </a:lnTo>
                      <a:lnTo>
                        <a:pt x="38" y="140"/>
                      </a:lnTo>
                      <a:lnTo>
                        <a:pt x="42" y="138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8" y="114"/>
                      </a:lnTo>
                      <a:lnTo>
                        <a:pt x="48" y="106"/>
                      </a:lnTo>
                      <a:lnTo>
                        <a:pt x="48" y="92"/>
                      </a:lnTo>
                      <a:lnTo>
                        <a:pt x="44" y="80"/>
                      </a:lnTo>
                      <a:lnTo>
                        <a:pt x="38" y="68"/>
                      </a:lnTo>
                      <a:lnTo>
                        <a:pt x="34" y="64"/>
                      </a:lnTo>
                      <a:lnTo>
                        <a:pt x="30" y="62"/>
                      </a:lnTo>
                      <a:lnTo>
                        <a:pt x="12" y="60"/>
                      </a:lnTo>
                      <a:lnTo>
                        <a:pt x="8" y="58"/>
                      </a:lnTo>
                      <a:lnTo>
                        <a:pt x="4" y="54"/>
                      </a:lnTo>
                      <a:lnTo>
                        <a:pt x="2" y="50"/>
                      </a:lnTo>
                      <a:lnTo>
                        <a:pt x="0" y="44"/>
                      </a:lnTo>
                      <a:lnTo>
                        <a:pt x="6" y="42"/>
                      </a:lnTo>
                      <a:lnTo>
                        <a:pt x="12" y="40"/>
                      </a:lnTo>
                      <a:lnTo>
                        <a:pt x="16" y="36"/>
                      </a:lnTo>
                      <a:lnTo>
                        <a:pt x="20" y="36"/>
                      </a:lnTo>
                      <a:lnTo>
                        <a:pt x="24" y="36"/>
                      </a:lnTo>
                      <a:lnTo>
                        <a:pt x="28" y="38"/>
                      </a:lnTo>
                      <a:lnTo>
                        <a:pt x="32" y="40"/>
                      </a:lnTo>
                      <a:lnTo>
                        <a:pt x="38" y="42"/>
                      </a:lnTo>
                      <a:lnTo>
                        <a:pt x="42" y="42"/>
                      </a:lnTo>
                      <a:lnTo>
                        <a:pt x="44" y="40"/>
                      </a:lnTo>
                      <a:lnTo>
                        <a:pt x="44" y="36"/>
                      </a:lnTo>
                      <a:lnTo>
                        <a:pt x="44" y="34"/>
                      </a:lnTo>
                      <a:lnTo>
                        <a:pt x="40" y="32"/>
                      </a:lnTo>
                      <a:lnTo>
                        <a:pt x="40" y="26"/>
                      </a:lnTo>
                      <a:lnTo>
                        <a:pt x="46" y="26"/>
                      </a:lnTo>
                      <a:lnTo>
                        <a:pt x="50" y="28"/>
                      </a:lnTo>
                      <a:lnTo>
                        <a:pt x="56" y="30"/>
                      </a:lnTo>
                      <a:lnTo>
                        <a:pt x="62" y="30"/>
                      </a:lnTo>
                      <a:lnTo>
                        <a:pt x="66" y="30"/>
                      </a:lnTo>
                      <a:lnTo>
                        <a:pt x="66" y="28"/>
                      </a:lnTo>
                      <a:lnTo>
                        <a:pt x="68" y="22"/>
                      </a:lnTo>
                      <a:lnTo>
                        <a:pt x="72" y="18"/>
                      </a:lnTo>
                      <a:lnTo>
                        <a:pt x="80" y="14"/>
                      </a:lnTo>
                      <a:lnTo>
                        <a:pt x="86" y="10"/>
                      </a:lnTo>
                      <a:lnTo>
                        <a:pt x="86" y="6"/>
                      </a:lnTo>
                      <a:lnTo>
                        <a:pt x="88" y="2"/>
                      </a:lnTo>
                      <a:lnTo>
                        <a:pt x="98" y="0"/>
                      </a:lnTo>
                      <a:lnTo>
                        <a:pt x="100" y="4"/>
                      </a:lnTo>
                      <a:lnTo>
                        <a:pt x="106" y="8"/>
                      </a:lnTo>
                      <a:lnTo>
                        <a:pt x="112" y="10"/>
                      </a:lnTo>
                      <a:lnTo>
                        <a:pt x="120" y="12"/>
                      </a:lnTo>
                      <a:lnTo>
                        <a:pt x="120" y="16"/>
                      </a:lnTo>
                      <a:lnTo>
                        <a:pt x="122" y="18"/>
                      </a:lnTo>
                      <a:lnTo>
                        <a:pt x="126" y="20"/>
                      </a:lnTo>
                      <a:lnTo>
                        <a:pt x="130" y="20"/>
                      </a:lnTo>
                      <a:lnTo>
                        <a:pt x="130" y="22"/>
                      </a:lnTo>
                      <a:lnTo>
                        <a:pt x="132" y="22"/>
                      </a:lnTo>
                      <a:lnTo>
                        <a:pt x="136" y="26"/>
                      </a:lnTo>
                      <a:lnTo>
                        <a:pt x="140" y="28"/>
                      </a:lnTo>
                      <a:lnTo>
                        <a:pt x="150" y="28"/>
                      </a:lnTo>
                      <a:lnTo>
                        <a:pt x="154" y="30"/>
                      </a:lnTo>
                      <a:lnTo>
                        <a:pt x="160" y="32"/>
                      </a:lnTo>
                      <a:lnTo>
                        <a:pt x="168" y="34"/>
                      </a:lnTo>
                      <a:lnTo>
                        <a:pt x="176" y="36"/>
                      </a:lnTo>
                      <a:lnTo>
                        <a:pt x="174" y="44"/>
                      </a:lnTo>
                      <a:lnTo>
                        <a:pt x="172" y="54"/>
                      </a:lnTo>
                      <a:lnTo>
                        <a:pt x="168" y="60"/>
                      </a:lnTo>
                      <a:lnTo>
                        <a:pt x="166" y="62"/>
                      </a:lnTo>
                      <a:lnTo>
                        <a:pt x="164" y="64"/>
                      </a:lnTo>
                      <a:lnTo>
                        <a:pt x="162" y="68"/>
                      </a:lnTo>
                      <a:lnTo>
                        <a:pt x="158" y="70"/>
                      </a:lnTo>
                      <a:lnTo>
                        <a:pt x="154" y="74"/>
                      </a:lnTo>
                      <a:lnTo>
                        <a:pt x="150" y="82"/>
                      </a:lnTo>
                      <a:lnTo>
                        <a:pt x="150" y="88"/>
                      </a:lnTo>
                      <a:lnTo>
                        <a:pt x="154" y="88"/>
                      </a:lnTo>
                      <a:lnTo>
                        <a:pt x="154" y="86"/>
                      </a:lnTo>
                      <a:lnTo>
                        <a:pt x="154" y="84"/>
                      </a:lnTo>
                      <a:lnTo>
                        <a:pt x="158" y="86"/>
                      </a:lnTo>
                      <a:lnTo>
                        <a:pt x="160" y="84"/>
                      </a:lnTo>
                      <a:lnTo>
                        <a:pt x="162" y="94"/>
                      </a:lnTo>
                      <a:lnTo>
                        <a:pt x="162" y="96"/>
                      </a:lnTo>
                      <a:lnTo>
                        <a:pt x="164" y="98"/>
                      </a:lnTo>
                      <a:lnTo>
                        <a:pt x="166" y="100"/>
                      </a:lnTo>
                      <a:lnTo>
                        <a:pt x="166" y="102"/>
                      </a:lnTo>
                      <a:lnTo>
                        <a:pt x="158" y="108"/>
                      </a:lnTo>
                      <a:lnTo>
                        <a:pt x="166" y="118"/>
                      </a:lnTo>
                      <a:lnTo>
                        <a:pt x="170" y="124"/>
                      </a:lnTo>
                      <a:lnTo>
                        <a:pt x="176" y="128"/>
                      </a:lnTo>
                      <a:lnTo>
                        <a:pt x="178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89" name="îŝ1ïḋé">
                  <a:extLst>
                    <a:ext uri="{FF2B5EF4-FFF2-40B4-BE49-F238E27FC236}">
                      <a16:creationId xmlns:a16="http://schemas.microsoft.com/office/drawing/2014/main" id="{3340D758-3CCB-4E8B-98F2-E7C5299D2A14}"/>
                    </a:ext>
                  </a:extLst>
                </p:cNvPr>
                <p:cNvSpPr/>
                <p:nvPr/>
              </p:nvSpPr>
              <p:spPr bwMode="auto">
                <a:xfrm>
                  <a:off x="4390558" y="2302692"/>
                  <a:ext cx="96405" cy="56043"/>
                </a:xfrm>
                <a:custGeom>
                  <a:avLst/>
                  <a:gdLst>
                    <a:gd name="T0" fmla="*/ 2147483647 w 54"/>
                    <a:gd name="T1" fmla="*/ 2147483647 h 34"/>
                    <a:gd name="T2" fmla="*/ 2147483647 w 54"/>
                    <a:gd name="T3" fmla="*/ 2147483647 h 34"/>
                    <a:gd name="T4" fmla="*/ 2147483647 w 54"/>
                    <a:gd name="T5" fmla="*/ 2147483647 h 34"/>
                    <a:gd name="T6" fmla="*/ 2147483647 w 54"/>
                    <a:gd name="T7" fmla="*/ 2147483647 h 34"/>
                    <a:gd name="T8" fmla="*/ 2147483647 w 54"/>
                    <a:gd name="T9" fmla="*/ 2147483647 h 34"/>
                    <a:gd name="T10" fmla="*/ 2147483647 w 54"/>
                    <a:gd name="T11" fmla="*/ 2147483647 h 34"/>
                    <a:gd name="T12" fmla="*/ 2147483647 w 54"/>
                    <a:gd name="T13" fmla="*/ 2147483647 h 34"/>
                    <a:gd name="T14" fmla="*/ 2147483647 w 54"/>
                    <a:gd name="T15" fmla="*/ 2147483647 h 34"/>
                    <a:gd name="T16" fmla="*/ 2147483647 w 54"/>
                    <a:gd name="T17" fmla="*/ 2147483647 h 34"/>
                    <a:gd name="T18" fmla="*/ 2147483647 w 54"/>
                    <a:gd name="T19" fmla="*/ 2147483647 h 34"/>
                    <a:gd name="T20" fmla="*/ 2147483647 w 54"/>
                    <a:gd name="T21" fmla="*/ 2147483647 h 34"/>
                    <a:gd name="T22" fmla="*/ 2147483647 w 54"/>
                    <a:gd name="T23" fmla="*/ 0 h 34"/>
                    <a:gd name="T24" fmla="*/ 2147483647 w 54"/>
                    <a:gd name="T25" fmla="*/ 2147483647 h 34"/>
                    <a:gd name="T26" fmla="*/ 2147483647 w 54"/>
                    <a:gd name="T27" fmla="*/ 2147483647 h 34"/>
                    <a:gd name="T28" fmla="*/ 2147483647 w 54"/>
                    <a:gd name="T29" fmla="*/ 0 h 34"/>
                    <a:gd name="T30" fmla="*/ 0 w 54"/>
                    <a:gd name="T31" fmla="*/ 2147483647 h 34"/>
                    <a:gd name="T32" fmla="*/ 2147483647 w 54"/>
                    <a:gd name="T33" fmla="*/ 2147483647 h 34"/>
                    <a:gd name="T34" fmla="*/ 2147483647 w 54"/>
                    <a:gd name="T35" fmla="*/ 2147483647 h 34"/>
                    <a:gd name="T36" fmla="*/ 2147483647 w 54"/>
                    <a:gd name="T37" fmla="*/ 2147483647 h 34"/>
                    <a:gd name="T38" fmla="*/ 2147483647 w 54"/>
                    <a:gd name="T39" fmla="*/ 2147483647 h 34"/>
                    <a:gd name="T40" fmla="*/ 2147483647 w 54"/>
                    <a:gd name="T41" fmla="*/ 2147483647 h 34"/>
                    <a:gd name="T42" fmla="*/ 2147483647 w 54"/>
                    <a:gd name="T43" fmla="*/ 2147483647 h 34"/>
                    <a:gd name="T44" fmla="*/ 2147483647 w 54"/>
                    <a:gd name="T45" fmla="*/ 2147483647 h 34"/>
                    <a:gd name="T46" fmla="*/ 2147483647 w 54"/>
                    <a:gd name="T47" fmla="*/ 2147483647 h 34"/>
                    <a:gd name="T48" fmla="*/ 2147483647 w 54"/>
                    <a:gd name="T49" fmla="*/ 2147483647 h 34"/>
                    <a:gd name="T50" fmla="*/ 2147483647 w 54"/>
                    <a:gd name="T51" fmla="*/ 2147483647 h 34"/>
                    <a:gd name="T52" fmla="*/ 2147483647 w 54"/>
                    <a:gd name="T53" fmla="*/ 2147483647 h 34"/>
                    <a:gd name="T54" fmla="*/ 2147483647 w 54"/>
                    <a:gd name="T55" fmla="*/ 2147483647 h 34"/>
                    <a:gd name="T56" fmla="*/ 2147483647 w 54"/>
                    <a:gd name="T57" fmla="*/ 2147483647 h 3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4"/>
                    <a:gd name="T88" fmla="*/ 0 h 34"/>
                    <a:gd name="T89" fmla="*/ 54 w 54"/>
                    <a:gd name="T90" fmla="*/ 34 h 34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4" h="34">
                      <a:moveTo>
                        <a:pt x="46" y="34"/>
                      </a:moveTo>
                      <a:lnTo>
                        <a:pt x="46" y="32"/>
                      </a:lnTo>
                      <a:lnTo>
                        <a:pt x="46" y="30"/>
                      </a:lnTo>
                      <a:lnTo>
                        <a:pt x="44" y="28"/>
                      </a:lnTo>
                      <a:lnTo>
                        <a:pt x="46" y="26"/>
                      </a:lnTo>
                      <a:lnTo>
                        <a:pt x="48" y="22"/>
                      </a:lnTo>
                      <a:lnTo>
                        <a:pt x="52" y="20"/>
                      </a:lnTo>
                      <a:lnTo>
                        <a:pt x="54" y="16"/>
                      </a:lnTo>
                      <a:lnTo>
                        <a:pt x="52" y="12"/>
                      </a:lnTo>
                      <a:lnTo>
                        <a:pt x="50" y="10"/>
                      </a:lnTo>
                      <a:lnTo>
                        <a:pt x="44" y="6"/>
                      </a:lnTo>
                      <a:lnTo>
                        <a:pt x="30" y="0"/>
                      </a:lnTo>
                      <a:lnTo>
                        <a:pt x="16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0" y="6"/>
                      </a:lnTo>
                      <a:lnTo>
                        <a:pt x="2" y="10"/>
                      </a:lnTo>
                      <a:lnTo>
                        <a:pt x="8" y="14"/>
                      </a:lnTo>
                      <a:lnTo>
                        <a:pt x="14" y="16"/>
                      </a:lnTo>
                      <a:lnTo>
                        <a:pt x="22" y="18"/>
                      </a:lnTo>
                      <a:lnTo>
                        <a:pt x="22" y="22"/>
                      </a:lnTo>
                      <a:lnTo>
                        <a:pt x="24" y="24"/>
                      </a:lnTo>
                      <a:lnTo>
                        <a:pt x="28" y="26"/>
                      </a:lnTo>
                      <a:lnTo>
                        <a:pt x="32" y="26"/>
                      </a:lnTo>
                      <a:lnTo>
                        <a:pt x="32" y="28"/>
                      </a:lnTo>
                      <a:lnTo>
                        <a:pt x="34" y="28"/>
                      </a:lnTo>
                      <a:lnTo>
                        <a:pt x="38" y="32"/>
                      </a:lnTo>
                      <a:lnTo>
                        <a:pt x="42" y="34"/>
                      </a:lnTo>
                      <a:lnTo>
                        <a:pt x="46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0" name="íṣ1îďe">
                  <a:extLst>
                    <a:ext uri="{FF2B5EF4-FFF2-40B4-BE49-F238E27FC236}">
                      <a16:creationId xmlns:a16="http://schemas.microsoft.com/office/drawing/2014/main" id="{E0E575D4-55EE-408F-B404-DC318947FF6E}"/>
                    </a:ext>
                  </a:extLst>
                </p:cNvPr>
                <p:cNvSpPr/>
                <p:nvPr/>
              </p:nvSpPr>
              <p:spPr bwMode="auto">
                <a:xfrm>
                  <a:off x="4411216" y="2229837"/>
                  <a:ext cx="85388" cy="84063"/>
                </a:xfrm>
                <a:custGeom>
                  <a:avLst/>
                  <a:gdLst>
                    <a:gd name="T0" fmla="*/ 2147483647 w 50"/>
                    <a:gd name="T1" fmla="*/ 0 h 50"/>
                    <a:gd name="T2" fmla="*/ 2147483647 w 50"/>
                    <a:gd name="T3" fmla="*/ 2147483647 h 50"/>
                    <a:gd name="T4" fmla="*/ 2147483647 w 50"/>
                    <a:gd name="T5" fmla="*/ 2147483647 h 50"/>
                    <a:gd name="T6" fmla="*/ 2147483647 w 50"/>
                    <a:gd name="T7" fmla="*/ 2147483647 h 50"/>
                    <a:gd name="T8" fmla="*/ 2147483647 w 50"/>
                    <a:gd name="T9" fmla="*/ 2147483647 h 50"/>
                    <a:gd name="T10" fmla="*/ 2147483647 w 50"/>
                    <a:gd name="T11" fmla="*/ 2147483647 h 50"/>
                    <a:gd name="T12" fmla="*/ 2147483647 w 50"/>
                    <a:gd name="T13" fmla="*/ 2147483647 h 50"/>
                    <a:gd name="T14" fmla="*/ 2147483647 w 50"/>
                    <a:gd name="T15" fmla="*/ 2147483647 h 50"/>
                    <a:gd name="T16" fmla="*/ 2147483647 w 50"/>
                    <a:gd name="T17" fmla="*/ 2147483647 h 50"/>
                    <a:gd name="T18" fmla="*/ 2147483647 w 50"/>
                    <a:gd name="T19" fmla="*/ 2147483647 h 50"/>
                    <a:gd name="T20" fmla="*/ 2147483647 w 50"/>
                    <a:gd name="T21" fmla="*/ 2147483647 h 50"/>
                    <a:gd name="T22" fmla="*/ 2147483647 w 50"/>
                    <a:gd name="T23" fmla="*/ 2147483647 h 50"/>
                    <a:gd name="T24" fmla="*/ 2147483647 w 50"/>
                    <a:gd name="T25" fmla="*/ 2147483647 h 50"/>
                    <a:gd name="T26" fmla="*/ 2147483647 w 50"/>
                    <a:gd name="T27" fmla="*/ 2147483647 h 50"/>
                    <a:gd name="T28" fmla="*/ 2147483647 w 50"/>
                    <a:gd name="T29" fmla="*/ 2147483647 h 50"/>
                    <a:gd name="T30" fmla="*/ 0 w 50"/>
                    <a:gd name="T31" fmla="*/ 2147483647 h 50"/>
                    <a:gd name="T32" fmla="*/ 2147483647 w 50"/>
                    <a:gd name="T33" fmla="*/ 2147483647 h 50"/>
                    <a:gd name="T34" fmla="*/ 2147483647 w 50"/>
                    <a:gd name="T35" fmla="*/ 2147483647 h 50"/>
                    <a:gd name="T36" fmla="*/ 2147483647 w 50"/>
                    <a:gd name="T37" fmla="*/ 2147483647 h 50"/>
                    <a:gd name="T38" fmla="*/ 2147483647 w 50"/>
                    <a:gd name="T39" fmla="*/ 2147483647 h 50"/>
                    <a:gd name="T40" fmla="*/ 2147483647 w 50"/>
                    <a:gd name="T41" fmla="*/ 2147483647 h 50"/>
                    <a:gd name="T42" fmla="*/ 2147483647 w 50"/>
                    <a:gd name="T43" fmla="*/ 2147483647 h 50"/>
                    <a:gd name="T44" fmla="*/ 2147483647 w 50"/>
                    <a:gd name="T45" fmla="*/ 2147483647 h 50"/>
                    <a:gd name="T46" fmla="*/ 2147483647 w 50"/>
                    <a:gd name="T47" fmla="*/ 2147483647 h 50"/>
                    <a:gd name="T48" fmla="*/ 2147483647 w 50"/>
                    <a:gd name="T49" fmla="*/ 2147483647 h 50"/>
                    <a:gd name="T50" fmla="*/ 2147483647 w 50"/>
                    <a:gd name="T51" fmla="*/ 0 h 5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0"/>
                    <a:gd name="T79" fmla="*/ 0 h 50"/>
                    <a:gd name="T80" fmla="*/ 50 w 50"/>
                    <a:gd name="T81" fmla="*/ 50 h 5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0" h="50">
                      <a:moveTo>
                        <a:pt x="50" y="0"/>
                      </a:moveTo>
                      <a:lnTo>
                        <a:pt x="50" y="10"/>
                      </a:lnTo>
                      <a:lnTo>
                        <a:pt x="48" y="18"/>
                      </a:lnTo>
                      <a:lnTo>
                        <a:pt x="48" y="24"/>
                      </a:lnTo>
                      <a:lnTo>
                        <a:pt x="50" y="24"/>
                      </a:lnTo>
                      <a:lnTo>
                        <a:pt x="46" y="30"/>
                      </a:lnTo>
                      <a:lnTo>
                        <a:pt x="44" y="34"/>
                      </a:lnTo>
                      <a:lnTo>
                        <a:pt x="42" y="38"/>
                      </a:lnTo>
                      <a:lnTo>
                        <a:pt x="40" y="44"/>
                      </a:lnTo>
                      <a:lnTo>
                        <a:pt x="38" y="48"/>
                      </a:lnTo>
                      <a:lnTo>
                        <a:pt x="36" y="50"/>
                      </a:lnTo>
                      <a:lnTo>
                        <a:pt x="26" y="46"/>
                      </a:lnTo>
                      <a:lnTo>
                        <a:pt x="20" y="42"/>
                      </a:lnTo>
                      <a:lnTo>
                        <a:pt x="6" y="46"/>
                      </a:lnTo>
                      <a:lnTo>
                        <a:pt x="2" y="44"/>
                      </a:lnTo>
                      <a:lnTo>
                        <a:pt x="0" y="42"/>
                      </a:lnTo>
                      <a:lnTo>
                        <a:pt x="10" y="36"/>
                      </a:lnTo>
                      <a:lnTo>
                        <a:pt x="14" y="30"/>
                      </a:lnTo>
                      <a:lnTo>
                        <a:pt x="18" y="24"/>
                      </a:lnTo>
                      <a:lnTo>
                        <a:pt x="20" y="18"/>
                      </a:lnTo>
                      <a:lnTo>
                        <a:pt x="22" y="14"/>
                      </a:lnTo>
                      <a:lnTo>
                        <a:pt x="28" y="14"/>
                      </a:lnTo>
                      <a:lnTo>
                        <a:pt x="32" y="6"/>
                      </a:lnTo>
                      <a:lnTo>
                        <a:pt x="38" y="4"/>
                      </a:lnTo>
                      <a:lnTo>
                        <a:pt x="42" y="2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1" name="îŝliďê">
                  <a:extLst>
                    <a:ext uri="{FF2B5EF4-FFF2-40B4-BE49-F238E27FC236}">
                      <a16:creationId xmlns:a16="http://schemas.microsoft.com/office/drawing/2014/main" id="{E530D7A8-595D-489C-BCE6-A1185FFF7651}"/>
                    </a:ext>
                  </a:extLst>
                </p:cNvPr>
                <p:cNvSpPr/>
                <p:nvPr/>
              </p:nvSpPr>
              <p:spPr bwMode="auto">
                <a:xfrm>
                  <a:off x="4526902" y="2114949"/>
                  <a:ext cx="53711" cy="85465"/>
                </a:xfrm>
                <a:custGeom>
                  <a:avLst/>
                  <a:gdLst>
                    <a:gd name="T0" fmla="*/ 2147483647 w 32"/>
                    <a:gd name="T1" fmla="*/ 2147483647 h 52"/>
                    <a:gd name="T2" fmla="*/ 2147483647 w 32"/>
                    <a:gd name="T3" fmla="*/ 2147483647 h 52"/>
                    <a:gd name="T4" fmla="*/ 2147483647 w 32"/>
                    <a:gd name="T5" fmla="*/ 2147483647 h 52"/>
                    <a:gd name="T6" fmla="*/ 2147483647 w 32"/>
                    <a:gd name="T7" fmla="*/ 2147483647 h 52"/>
                    <a:gd name="T8" fmla="*/ 2147483647 w 32"/>
                    <a:gd name="T9" fmla="*/ 2147483647 h 52"/>
                    <a:gd name="T10" fmla="*/ 2147483647 w 32"/>
                    <a:gd name="T11" fmla="*/ 2147483647 h 52"/>
                    <a:gd name="T12" fmla="*/ 2147483647 w 32"/>
                    <a:gd name="T13" fmla="*/ 2147483647 h 52"/>
                    <a:gd name="T14" fmla="*/ 2147483647 w 32"/>
                    <a:gd name="T15" fmla="*/ 2147483647 h 52"/>
                    <a:gd name="T16" fmla="*/ 0 w 32"/>
                    <a:gd name="T17" fmla="*/ 2147483647 h 52"/>
                    <a:gd name="T18" fmla="*/ 2147483647 w 32"/>
                    <a:gd name="T19" fmla="*/ 2147483647 h 52"/>
                    <a:gd name="T20" fmla="*/ 2147483647 w 32"/>
                    <a:gd name="T21" fmla="*/ 2147483647 h 52"/>
                    <a:gd name="T22" fmla="*/ 2147483647 w 32"/>
                    <a:gd name="T23" fmla="*/ 2147483647 h 52"/>
                    <a:gd name="T24" fmla="*/ 2147483647 w 32"/>
                    <a:gd name="T25" fmla="*/ 0 h 52"/>
                    <a:gd name="T26" fmla="*/ 2147483647 w 32"/>
                    <a:gd name="T27" fmla="*/ 2147483647 h 52"/>
                    <a:gd name="T28" fmla="*/ 2147483647 w 32"/>
                    <a:gd name="T29" fmla="*/ 2147483647 h 52"/>
                    <a:gd name="T30" fmla="*/ 2147483647 w 32"/>
                    <a:gd name="T31" fmla="*/ 2147483647 h 52"/>
                    <a:gd name="T32" fmla="*/ 2147483647 w 32"/>
                    <a:gd name="T33" fmla="*/ 2147483647 h 52"/>
                    <a:gd name="T34" fmla="*/ 2147483647 w 32"/>
                    <a:gd name="T35" fmla="*/ 2147483647 h 52"/>
                    <a:gd name="T36" fmla="*/ 2147483647 w 32"/>
                    <a:gd name="T37" fmla="*/ 2147483647 h 52"/>
                    <a:gd name="T38" fmla="*/ 2147483647 w 32"/>
                    <a:gd name="T39" fmla="*/ 2147483647 h 52"/>
                    <a:gd name="T40" fmla="*/ 2147483647 w 32"/>
                    <a:gd name="T41" fmla="*/ 2147483647 h 52"/>
                    <a:gd name="T42" fmla="*/ 2147483647 w 32"/>
                    <a:gd name="T43" fmla="*/ 2147483647 h 52"/>
                    <a:gd name="T44" fmla="*/ 2147483647 w 32"/>
                    <a:gd name="T45" fmla="*/ 2147483647 h 52"/>
                    <a:gd name="T46" fmla="*/ 2147483647 w 32"/>
                    <a:gd name="T47" fmla="*/ 2147483647 h 52"/>
                    <a:gd name="T48" fmla="*/ 2147483647 w 32"/>
                    <a:gd name="T49" fmla="*/ 2147483647 h 5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32"/>
                    <a:gd name="T76" fmla="*/ 0 h 52"/>
                    <a:gd name="T77" fmla="*/ 32 w 32"/>
                    <a:gd name="T78" fmla="*/ 52 h 5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32" h="52">
                      <a:moveTo>
                        <a:pt x="22" y="52"/>
                      </a:moveTo>
                      <a:lnTo>
                        <a:pt x="8" y="52"/>
                      </a:lnTo>
                      <a:lnTo>
                        <a:pt x="10" y="52"/>
                      </a:lnTo>
                      <a:lnTo>
                        <a:pt x="12" y="50"/>
                      </a:lnTo>
                      <a:lnTo>
                        <a:pt x="6" y="50"/>
                      </a:lnTo>
                      <a:lnTo>
                        <a:pt x="6" y="42"/>
                      </a:lnTo>
                      <a:lnTo>
                        <a:pt x="4" y="38"/>
                      </a:lnTo>
                      <a:lnTo>
                        <a:pt x="2" y="32"/>
                      </a:lnTo>
                      <a:lnTo>
                        <a:pt x="0" y="26"/>
                      </a:lnTo>
                      <a:lnTo>
                        <a:pt x="2" y="22"/>
                      </a:lnTo>
                      <a:lnTo>
                        <a:pt x="4" y="18"/>
                      </a:lnTo>
                      <a:lnTo>
                        <a:pt x="12" y="12"/>
                      </a:lnTo>
                      <a:lnTo>
                        <a:pt x="28" y="0"/>
                      </a:lnTo>
                      <a:lnTo>
                        <a:pt x="28" y="14"/>
                      </a:lnTo>
                      <a:lnTo>
                        <a:pt x="26" y="16"/>
                      </a:lnTo>
                      <a:lnTo>
                        <a:pt x="28" y="18"/>
                      </a:lnTo>
                      <a:lnTo>
                        <a:pt x="32" y="20"/>
                      </a:lnTo>
                      <a:lnTo>
                        <a:pt x="30" y="24"/>
                      </a:lnTo>
                      <a:lnTo>
                        <a:pt x="28" y="28"/>
                      </a:lnTo>
                      <a:lnTo>
                        <a:pt x="26" y="28"/>
                      </a:lnTo>
                      <a:lnTo>
                        <a:pt x="22" y="30"/>
                      </a:lnTo>
                      <a:lnTo>
                        <a:pt x="24" y="36"/>
                      </a:lnTo>
                      <a:lnTo>
                        <a:pt x="28" y="40"/>
                      </a:lnTo>
                      <a:lnTo>
                        <a:pt x="22" y="40"/>
                      </a:lnTo>
                      <a:lnTo>
                        <a:pt x="22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2" name="ïṩľiḋê">
                  <a:extLst>
                    <a:ext uri="{FF2B5EF4-FFF2-40B4-BE49-F238E27FC236}">
                      <a16:creationId xmlns:a16="http://schemas.microsoft.com/office/drawing/2014/main" id="{E567FAF3-30CE-4750-941C-A6E382DCF772}"/>
                    </a:ext>
                  </a:extLst>
                </p:cNvPr>
                <p:cNvSpPr/>
                <p:nvPr/>
              </p:nvSpPr>
              <p:spPr bwMode="auto">
                <a:xfrm>
                  <a:off x="4471814" y="2200414"/>
                  <a:ext cx="223109" cy="218565"/>
                </a:xfrm>
                <a:custGeom>
                  <a:avLst/>
                  <a:gdLst>
                    <a:gd name="T0" fmla="*/ 2147483647 w 127"/>
                    <a:gd name="T1" fmla="*/ 2147483647 h 130"/>
                    <a:gd name="T2" fmla="*/ 2147483647 w 127"/>
                    <a:gd name="T3" fmla="*/ 2147483647 h 130"/>
                    <a:gd name="T4" fmla="*/ 2147483647 w 127"/>
                    <a:gd name="T5" fmla="*/ 2147483647 h 130"/>
                    <a:gd name="T6" fmla="*/ 2147483647 w 127"/>
                    <a:gd name="T7" fmla="*/ 2147483647 h 130"/>
                    <a:gd name="T8" fmla="*/ 2147483647 w 127"/>
                    <a:gd name="T9" fmla="*/ 2147483647 h 130"/>
                    <a:gd name="T10" fmla="*/ 2147483647 w 127"/>
                    <a:gd name="T11" fmla="*/ 2147483647 h 130"/>
                    <a:gd name="T12" fmla="*/ 2147483647 w 127"/>
                    <a:gd name="T13" fmla="*/ 2147483647 h 130"/>
                    <a:gd name="T14" fmla="*/ 2147483647 w 127"/>
                    <a:gd name="T15" fmla="*/ 2147483647 h 130"/>
                    <a:gd name="T16" fmla="*/ 2147483647 w 127"/>
                    <a:gd name="T17" fmla="*/ 2147483647 h 130"/>
                    <a:gd name="T18" fmla="*/ 2147483647 w 127"/>
                    <a:gd name="T19" fmla="*/ 2147483647 h 130"/>
                    <a:gd name="T20" fmla="*/ 2147483647 w 127"/>
                    <a:gd name="T21" fmla="*/ 2147483647 h 130"/>
                    <a:gd name="T22" fmla="*/ 2147483647 w 127"/>
                    <a:gd name="T23" fmla="*/ 2147483647 h 130"/>
                    <a:gd name="T24" fmla="*/ 2147483647 w 127"/>
                    <a:gd name="T25" fmla="*/ 2147483647 h 130"/>
                    <a:gd name="T26" fmla="*/ 2147483647 w 127"/>
                    <a:gd name="T27" fmla="*/ 2147483647 h 130"/>
                    <a:gd name="T28" fmla="*/ 2147483647 w 127"/>
                    <a:gd name="T29" fmla="*/ 2147483647 h 130"/>
                    <a:gd name="T30" fmla="*/ 2147483647 w 127"/>
                    <a:gd name="T31" fmla="*/ 2147483647 h 130"/>
                    <a:gd name="T32" fmla="*/ 2147483647 w 127"/>
                    <a:gd name="T33" fmla="*/ 2147483647 h 130"/>
                    <a:gd name="T34" fmla="*/ 2147483647 w 127"/>
                    <a:gd name="T35" fmla="*/ 2147483647 h 130"/>
                    <a:gd name="T36" fmla="*/ 2147483647 w 127"/>
                    <a:gd name="T37" fmla="*/ 2147483647 h 130"/>
                    <a:gd name="T38" fmla="*/ 2147483647 w 127"/>
                    <a:gd name="T39" fmla="*/ 0 h 130"/>
                    <a:gd name="T40" fmla="*/ 2147483647 w 127"/>
                    <a:gd name="T41" fmla="*/ 2147483647 h 130"/>
                    <a:gd name="T42" fmla="*/ 2147483647 w 127"/>
                    <a:gd name="T43" fmla="*/ 2147483647 h 130"/>
                    <a:gd name="T44" fmla="*/ 2147483647 w 127"/>
                    <a:gd name="T45" fmla="*/ 2147483647 h 130"/>
                    <a:gd name="T46" fmla="*/ 2147483647 w 127"/>
                    <a:gd name="T47" fmla="*/ 2147483647 h 130"/>
                    <a:gd name="T48" fmla="*/ 2147483647 w 127"/>
                    <a:gd name="T49" fmla="*/ 2147483647 h 130"/>
                    <a:gd name="T50" fmla="*/ 2147483647 w 127"/>
                    <a:gd name="T51" fmla="*/ 2147483647 h 130"/>
                    <a:gd name="T52" fmla="*/ 2147483647 w 127"/>
                    <a:gd name="T53" fmla="*/ 2147483647 h 130"/>
                    <a:gd name="T54" fmla="*/ 2147483647 w 127"/>
                    <a:gd name="T55" fmla="*/ 2147483647 h 130"/>
                    <a:gd name="T56" fmla="*/ 2147483647 w 127"/>
                    <a:gd name="T57" fmla="*/ 2147483647 h 130"/>
                    <a:gd name="T58" fmla="*/ 2147483647 w 127"/>
                    <a:gd name="T59" fmla="*/ 2147483647 h 130"/>
                    <a:gd name="T60" fmla="*/ 2147483647 w 127"/>
                    <a:gd name="T61" fmla="*/ 2147483647 h 130"/>
                    <a:gd name="T62" fmla="*/ 0 w 127"/>
                    <a:gd name="T63" fmla="*/ 2147483647 h 130"/>
                    <a:gd name="T64" fmla="*/ 2147483647 w 127"/>
                    <a:gd name="T65" fmla="*/ 2147483647 h 130"/>
                    <a:gd name="T66" fmla="*/ 2147483647 w 127"/>
                    <a:gd name="T67" fmla="*/ 2147483647 h 130"/>
                    <a:gd name="T68" fmla="*/ 2147483647 w 127"/>
                    <a:gd name="T69" fmla="*/ 2147483647 h 130"/>
                    <a:gd name="T70" fmla="*/ 2147483647 w 127"/>
                    <a:gd name="T71" fmla="*/ 2147483647 h 130"/>
                    <a:gd name="T72" fmla="*/ 2147483647 w 127"/>
                    <a:gd name="T73" fmla="*/ 2147483647 h 130"/>
                    <a:gd name="T74" fmla="*/ 2147483647 w 127"/>
                    <a:gd name="T75" fmla="*/ 2147483647 h 130"/>
                    <a:gd name="T76" fmla="*/ 2147483647 w 127"/>
                    <a:gd name="T77" fmla="*/ 2147483647 h 13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27"/>
                    <a:gd name="T118" fmla="*/ 0 h 130"/>
                    <a:gd name="T119" fmla="*/ 127 w 127"/>
                    <a:gd name="T120" fmla="*/ 130 h 13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27" h="130">
                      <a:moveTo>
                        <a:pt x="24" y="128"/>
                      </a:moveTo>
                      <a:lnTo>
                        <a:pt x="22" y="128"/>
                      </a:lnTo>
                      <a:lnTo>
                        <a:pt x="32" y="126"/>
                      </a:lnTo>
                      <a:lnTo>
                        <a:pt x="40" y="126"/>
                      </a:lnTo>
                      <a:lnTo>
                        <a:pt x="48" y="128"/>
                      </a:lnTo>
                      <a:lnTo>
                        <a:pt x="52" y="130"/>
                      </a:lnTo>
                      <a:lnTo>
                        <a:pt x="58" y="130"/>
                      </a:lnTo>
                      <a:lnTo>
                        <a:pt x="62" y="130"/>
                      </a:lnTo>
                      <a:lnTo>
                        <a:pt x="74" y="130"/>
                      </a:lnTo>
                      <a:lnTo>
                        <a:pt x="80" y="130"/>
                      </a:lnTo>
                      <a:lnTo>
                        <a:pt x="88" y="126"/>
                      </a:lnTo>
                      <a:lnTo>
                        <a:pt x="102" y="126"/>
                      </a:lnTo>
                      <a:lnTo>
                        <a:pt x="100" y="122"/>
                      </a:lnTo>
                      <a:lnTo>
                        <a:pt x="102" y="116"/>
                      </a:lnTo>
                      <a:lnTo>
                        <a:pt x="106" y="114"/>
                      </a:lnTo>
                      <a:lnTo>
                        <a:pt x="110" y="110"/>
                      </a:lnTo>
                      <a:lnTo>
                        <a:pt x="114" y="108"/>
                      </a:lnTo>
                      <a:lnTo>
                        <a:pt x="108" y="102"/>
                      </a:lnTo>
                      <a:lnTo>
                        <a:pt x="100" y="96"/>
                      </a:lnTo>
                      <a:lnTo>
                        <a:pt x="92" y="90"/>
                      </a:lnTo>
                      <a:lnTo>
                        <a:pt x="92" y="84"/>
                      </a:lnTo>
                      <a:lnTo>
                        <a:pt x="90" y="80"/>
                      </a:lnTo>
                      <a:lnTo>
                        <a:pt x="119" y="70"/>
                      </a:lnTo>
                      <a:lnTo>
                        <a:pt x="121" y="70"/>
                      </a:lnTo>
                      <a:lnTo>
                        <a:pt x="127" y="70"/>
                      </a:lnTo>
                      <a:lnTo>
                        <a:pt x="127" y="60"/>
                      </a:lnTo>
                      <a:lnTo>
                        <a:pt x="121" y="46"/>
                      </a:lnTo>
                      <a:lnTo>
                        <a:pt x="114" y="34"/>
                      </a:lnTo>
                      <a:lnTo>
                        <a:pt x="114" y="16"/>
                      </a:lnTo>
                      <a:lnTo>
                        <a:pt x="110" y="12"/>
                      </a:lnTo>
                      <a:lnTo>
                        <a:pt x="108" y="8"/>
                      </a:lnTo>
                      <a:lnTo>
                        <a:pt x="102" y="6"/>
                      </a:lnTo>
                      <a:lnTo>
                        <a:pt x="96" y="4"/>
                      </a:lnTo>
                      <a:lnTo>
                        <a:pt x="92" y="4"/>
                      </a:lnTo>
                      <a:lnTo>
                        <a:pt x="86" y="8"/>
                      </a:lnTo>
                      <a:lnTo>
                        <a:pt x="80" y="10"/>
                      </a:lnTo>
                      <a:lnTo>
                        <a:pt x="76" y="16"/>
                      </a:lnTo>
                      <a:lnTo>
                        <a:pt x="70" y="12"/>
                      </a:lnTo>
                      <a:lnTo>
                        <a:pt x="66" y="8"/>
                      </a:lnTo>
                      <a:lnTo>
                        <a:pt x="52" y="0"/>
                      </a:lnTo>
                      <a:lnTo>
                        <a:pt x="38" y="0"/>
                      </a:lnTo>
                      <a:lnTo>
                        <a:pt x="40" y="8"/>
                      </a:lnTo>
                      <a:lnTo>
                        <a:pt x="42" y="12"/>
                      </a:lnTo>
                      <a:lnTo>
                        <a:pt x="50" y="20"/>
                      </a:lnTo>
                      <a:lnTo>
                        <a:pt x="46" y="20"/>
                      </a:lnTo>
                      <a:lnTo>
                        <a:pt x="42" y="16"/>
                      </a:lnTo>
                      <a:lnTo>
                        <a:pt x="38" y="16"/>
                      </a:lnTo>
                      <a:lnTo>
                        <a:pt x="38" y="18"/>
                      </a:lnTo>
                      <a:lnTo>
                        <a:pt x="36" y="20"/>
                      </a:lnTo>
                      <a:lnTo>
                        <a:pt x="34" y="20"/>
                      </a:lnTo>
                      <a:lnTo>
                        <a:pt x="30" y="18"/>
                      </a:lnTo>
                      <a:lnTo>
                        <a:pt x="26" y="18"/>
                      </a:lnTo>
                      <a:lnTo>
                        <a:pt x="22" y="16"/>
                      </a:lnTo>
                      <a:lnTo>
                        <a:pt x="14" y="18"/>
                      </a:lnTo>
                      <a:lnTo>
                        <a:pt x="14" y="28"/>
                      </a:lnTo>
                      <a:lnTo>
                        <a:pt x="12" y="36"/>
                      </a:lnTo>
                      <a:lnTo>
                        <a:pt x="12" y="42"/>
                      </a:lnTo>
                      <a:lnTo>
                        <a:pt x="14" y="42"/>
                      </a:lnTo>
                      <a:lnTo>
                        <a:pt x="10" y="48"/>
                      </a:lnTo>
                      <a:lnTo>
                        <a:pt x="8" y="52"/>
                      </a:lnTo>
                      <a:lnTo>
                        <a:pt x="6" y="56"/>
                      </a:lnTo>
                      <a:lnTo>
                        <a:pt x="4" y="62"/>
                      </a:lnTo>
                      <a:lnTo>
                        <a:pt x="2" y="66"/>
                      </a:lnTo>
                      <a:lnTo>
                        <a:pt x="0" y="68"/>
                      </a:lnTo>
                      <a:lnTo>
                        <a:pt x="4" y="72"/>
                      </a:lnTo>
                      <a:lnTo>
                        <a:pt x="8" y="76"/>
                      </a:lnTo>
                      <a:lnTo>
                        <a:pt x="6" y="78"/>
                      </a:lnTo>
                      <a:lnTo>
                        <a:pt x="6" y="80"/>
                      </a:lnTo>
                      <a:lnTo>
                        <a:pt x="10" y="88"/>
                      </a:lnTo>
                      <a:lnTo>
                        <a:pt x="10" y="92"/>
                      </a:lnTo>
                      <a:lnTo>
                        <a:pt x="10" y="94"/>
                      </a:lnTo>
                      <a:lnTo>
                        <a:pt x="10" y="96"/>
                      </a:lnTo>
                      <a:lnTo>
                        <a:pt x="20" y="98"/>
                      </a:lnTo>
                      <a:lnTo>
                        <a:pt x="24" y="100"/>
                      </a:lnTo>
                      <a:lnTo>
                        <a:pt x="32" y="102"/>
                      </a:lnTo>
                      <a:lnTo>
                        <a:pt x="30" y="112"/>
                      </a:lnTo>
                      <a:lnTo>
                        <a:pt x="28" y="120"/>
                      </a:lnTo>
                      <a:lnTo>
                        <a:pt x="24" y="126"/>
                      </a:lnTo>
                      <a:lnTo>
                        <a:pt x="24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3" name="íṥ1îḓè">
                  <a:extLst>
                    <a:ext uri="{FF2B5EF4-FFF2-40B4-BE49-F238E27FC236}">
                      <a16:creationId xmlns:a16="http://schemas.microsoft.com/office/drawing/2014/main" id="{41DCA0BB-6F4D-4C6E-BBF6-E437DB6D8065}"/>
                    </a:ext>
                  </a:extLst>
                </p:cNvPr>
                <p:cNvSpPr/>
                <p:nvPr/>
              </p:nvSpPr>
              <p:spPr bwMode="auto">
                <a:xfrm>
                  <a:off x="4484208" y="2411975"/>
                  <a:ext cx="103291" cy="49037"/>
                </a:xfrm>
                <a:custGeom>
                  <a:avLst/>
                  <a:gdLst>
                    <a:gd name="T0" fmla="*/ 2147483647 w 60"/>
                    <a:gd name="T1" fmla="*/ 2147483647 h 30"/>
                    <a:gd name="T2" fmla="*/ 2147483647 w 60"/>
                    <a:gd name="T3" fmla="*/ 2147483647 h 30"/>
                    <a:gd name="T4" fmla="*/ 2147483647 w 60"/>
                    <a:gd name="T5" fmla="*/ 0 h 30"/>
                    <a:gd name="T6" fmla="*/ 2147483647 w 60"/>
                    <a:gd name="T7" fmla="*/ 0 h 30"/>
                    <a:gd name="T8" fmla="*/ 2147483647 w 60"/>
                    <a:gd name="T9" fmla="*/ 2147483647 h 30"/>
                    <a:gd name="T10" fmla="*/ 2147483647 w 60"/>
                    <a:gd name="T11" fmla="*/ 2147483647 h 30"/>
                    <a:gd name="T12" fmla="*/ 2147483647 w 60"/>
                    <a:gd name="T13" fmla="*/ 0 h 30"/>
                    <a:gd name="T14" fmla="*/ 2147483647 w 60"/>
                    <a:gd name="T15" fmla="*/ 2147483647 h 30"/>
                    <a:gd name="T16" fmla="*/ 2147483647 w 60"/>
                    <a:gd name="T17" fmla="*/ 2147483647 h 30"/>
                    <a:gd name="T18" fmla="*/ 2147483647 w 60"/>
                    <a:gd name="T19" fmla="*/ 2147483647 h 30"/>
                    <a:gd name="T20" fmla="*/ 2147483647 w 60"/>
                    <a:gd name="T21" fmla="*/ 2147483647 h 30"/>
                    <a:gd name="T22" fmla="*/ 2147483647 w 60"/>
                    <a:gd name="T23" fmla="*/ 2147483647 h 30"/>
                    <a:gd name="T24" fmla="*/ 0 w 60"/>
                    <a:gd name="T25" fmla="*/ 2147483647 h 30"/>
                    <a:gd name="T26" fmla="*/ 0 w 60"/>
                    <a:gd name="T27" fmla="*/ 2147483647 h 30"/>
                    <a:gd name="T28" fmla="*/ 2147483647 w 60"/>
                    <a:gd name="T29" fmla="*/ 2147483647 h 30"/>
                    <a:gd name="T30" fmla="*/ 2147483647 w 60"/>
                    <a:gd name="T31" fmla="*/ 2147483647 h 30"/>
                    <a:gd name="T32" fmla="*/ 2147483647 w 60"/>
                    <a:gd name="T33" fmla="*/ 2147483647 h 30"/>
                    <a:gd name="T34" fmla="*/ 2147483647 w 60"/>
                    <a:gd name="T35" fmla="*/ 2147483647 h 30"/>
                    <a:gd name="T36" fmla="*/ 2147483647 w 60"/>
                    <a:gd name="T37" fmla="*/ 2147483647 h 30"/>
                    <a:gd name="T38" fmla="*/ 2147483647 w 60"/>
                    <a:gd name="T39" fmla="*/ 2147483647 h 30"/>
                    <a:gd name="T40" fmla="*/ 2147483647 w 60"/>
                    <a:gd name="T41" fmla="*/ 2147483647 h 30"/>
                    <a:gd name="T42" fmla="*/ 2147483647 w 60"/>
                    <a:gd name="T43" fmla="*/ 2147483647 h 30"/>
                    <a:gd name="T44" fmla="*/ 2147483647 w 60"/>
                    <a:gd name="T45" fmla="*/ 2147483647 h 30"/>
                    <a:gd name="T46" fmla="*/ 2147483647 w 60"/>
                    <a:gd name="T47" fmla="*/ 2147483647 h 30"/>
                    <a:gd name="T48" fmla="*/ 2147483647 w 60"/>
                    <a:gd name="T49" fmla="*/ 2147483647 h 30"/>
                    <a:gd name="T50" fmla="*/ 2147483647 w 60"/>
                    <a:gd name="T51" fmla="*/ 2147483647 h 30"/>
                    <a:gd name="T52" fmla="*/ 2147483647 w 60"/>
                    <a:gd name="T53" fmla="*/ 2147483647 h 30"/>
                    <a:gd name="T54" fmla="*/ 2147483647 w 60"/>
                    <a:gd name="T55" fmla="*/ 2147483647 h 30"/>
                    <a:gd name="T56" fmla="*/ 2147483647 w 60"/>
                    <a:gd name="T57" fmla="*/ 2147483647 h 30"/>
                    <a:gd name="T58" fmla="*/ 2147483647 w 60"/>
                    <a:gd name="T59" fmla="*/ 2147483647 h 30"/>
                    <a:gd name="T60" fmla="*/ 2147483647 w 60"/>
                    <a:gd name="T61" fmla="*/ 2147483647 h 30"/>
                    <a:gd name="T62" fmla="*/ 2147483647 w 60"/>
                    <a:gd name="T63" fmla="*/ 2147483647 h 30"/>
                    <a:gd name="T64" fmla="*/ 2147483647 w 60"/>
                    <a:gd name="T65" fmla="*/ 2147483647 h 30"/>
                    <a:gd name="T66" fmla="*/ 2147483647 w 60"/>
                    <a:gd name="T67" fmla="*/ 2147483647 h 30"/>
                    <a:gd name="T68" fmla="*/ 2147483647 w 60"/>
                    <a:gd name="T69" fmla="*/ 2147483647 h 30"/>
                    <a:gd name="T70" fmla="*/ 2147483647 w 60"/>
                    <a:gd name="T71" fmla="*/ 2147483647 h 3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60"/>
                    <a:gd name="T109" fmla="*/ 0 h 30"/>
                    <a:gd name="T110" fmla="*/ 60 w 60"/>
                    <a:gd name="T111" fmla="*/ 30 h 30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60" h="30">
                      <a:moveTo>
                        <a:pt x="50" y="4"/>
                      </a:moveTo>
                      <a:lnTo>
                        <a:pt x="44" y="2"/>
                      </a:lnTo>
                      <a:lnTo>
                        <a:pt x="34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8" y="2"/>
                      </a:lnTo>
                      <a:lnTo>
                        <a:pt x="18" y="0"/>
                      </a:lnTo>
                      <a:lnTo>
                        <a:pt x="16" y="2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8" y="10"/>
                      </a:lnTo>
                      <a:lnTo>
                        <a:pt x="4" y="14"/>
                      </a:lnTo>
                      <a:lnTo>
                        <a:pt x="0" y="22"/>
                      </a:lnTo>
                      <a:lnTo>
                        <a:pt x="0" y="28"/>
                      </a:lnTo>
                      <a:lnTo>
                        <a:pt x="4" y="28"/>
                      </a:lnTo>
                      <a:lnTo>
                        <a:pt x="4" y="26"/>
                      </a:lnTo>
                      <a:lnTo>
                        <a:pt x="4" y="24"/>
                      </a:lnTo>
                      <a:lnTo>
                        <a:pt x="8" y="26"/>
                      </a:lnTo>
                      <a:lnTo>
                        <a:pt x="10" y="24"/>
                      </a:lnTo>
                      <a:lnTo>
                        <a:pt x="12" y="30"/>
                      </a:lnTo>
                      <a:lnTo>
                        <a:pt x="26" y="30"/>
                      </a:lnTo>
                      <a:lnTo>
                        <a:pt x="28" y="28"/>
                      </a:lnTo>
                      <a:lnTo>
                        <a:pt x="30" y="26"/>
                      </a:lnTo>
                      <a:lnTo>
                        <a:pt x="32" y="26"/>
                      </a:lnTo>
                      <a:lnTo>
                        <a:pt x="36" y="28"/>
                      </a:lnTo>
                      <a:lnTo>
                        <a:pt x="40" y="30"/>
                      </a:lnTo>
                      <a:lnTo>
                        <a:pt x="44" y="30"/>
                      </a:lnTo>
                      <a:lnTo>
                        <a:pt x="44" y="26"/>
                      </a:lnTo>
                      <a:lnTo>
                        <a:pt x="48" y="24"/>
                      </a:lnTo>
                      <a:lnTo>
                        <a:pt x="54" y="22"/>
                      </a:lnTo>
                      <a:lnTo>
                        <a:pt x="60" y="20"/>
                      </a:lnTo>
                      <a:lnTo>
                        <a:pt x="60" y="14"/>
                      </a:lnTo>
                      <a:lnTo>
                        <a:pt x="58" y="14"/>
                      </a:lnTo>
                      <a:lnTo>
                        <a:pt x="54" y="12"/>
                      </a:lnTo>
                      <a:lnTo>
                        <a:pt x="50" y="8"/>
                      </a:lnTo>
                      <a:lnTo>
                        <a:pt x="5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4" name="i$ḷiḓê">
                  <a:extLst>
                    <a:ext uri="{FF2B5EF4-FFF2-40B4-BE49-F238E27FC236}">
                      <a16:creationId xmlns:a16="http://schemas.microsoft.com/office/drawing/2014/main" id="{1080EDB1-3FC8-4418-8D93-9776A1425825}"/>
                    </a:ext>
                  </a:extLst>
                </p:cNvPr>
                <p:cNvSpPr/>
                <p:nvPr/>
              </p:nvSpPr>
              <p:spPr bwMode="auto">
                <a:xfrm>
                  <a:off x="4570973" y="2371343"/>
                  <a:ext cx="187301" cy="75657"/>
                </a:xfrm>
                <a:custGeom>
                  <a:avLst/>
                  <a:gdLst>
                    <a:gd name="T0" fmla="*/ 2147483647 w 107"/>
                    <a:gd name="T1" fmla="*/ 2147483647 h 46"/>
                    <a:gd name="T2" fmla="*/ 2147483647 w 107"/>
                    <a:gd name="T3" fmla="*/ 2147483647 h 46"/>
                    <a:gd name="T4" fmla="*/ 2147483647 w 107"/>
                    <a:gd name="T5" fmla="*/ 2147483647 h 46"/>
                    <a:gd name="T6" fmla="*/ 2147483647 w 107"/>
                    <a:gd name="T7" fmla="*/ 2147483647 h 46"/>
                    <a:gd name="T8" fmla="*/ 2147483647 w 107"/>
                    <a:gd name="T9" fmla="*/ 0 h 46"/>
                    <a:gd name="T10" fmla="*/ 2147483647 w 107"/>
                    <a:gd name="T11" fmla="*/ 2147483647 h 46"/>
                    <a:gd name="T12" fmla="*/ 2147483647 w 107"/>
                    <a:gd name="T13" fmla="*/ 2147483647 h 46"/>
                    <a:gd name="T14" fmla="*/ 2147483647 w 107"/>
                    <a:gd name="T15" fmla="*/ 2147483647 h 46"/>
                    <a:gd name="T16" fmla="*/ 2147483647 w 107"/>
                    <a:gd name="T17" fmla="*/ 2147483647 h 46"/>
                    <a:gd name="T18" fmla="*/ 2147483647 w 107"/>
                    <a:gd name="T19" fmla="*/ 2147483647 h 46"/>
                    <a:gd name="T20" fmla="*/ 2147483647 w 107"/>
                    <a:gd name="T21" fmla="*/ 2147483647 h 46"/>
                    <a:gd name="T22" fmla="*/ 2147483647 w 107"/>
                    <a:gd name="T23" fmla="*/ 2147483647 h 46"/>
                    <a:gd name="T24" fmla="*/ 2147483647 w 107"/>
                    <a:gd name="T25" fmla="*/ 2147483647 h 46"/>
                    <a:gd name="T26" fmla="*/ 2147483647 w 107"/>
                    <a:gd name="T27" fmla="*/ 2147483647 h 46"/>
                    <a:gd name="T28" fmla="*/ 2147483647 w 107"/>
                    <a:gd name="T29" fmla="*/ 2147483647 h 46"/>
                    <a:gd name="T30" fmla="*/ 2147483647 w 107"/>
                    <a:gd name="T31" fmla="*/ 2147483647 h 46"/>
                    <a:gd name="T32" fmla="*/ 2147483647 w 107"/>
                    <a:gd name="T33" fmla="*/ 2147483647 h 46"/>
                    <a:gd name="T34" fmla="*/ 2147483647 w 107"/>
                    <a:gd name="T35" fmla="*/ 2147483647 h 46"/>
                    <a:gd name="T36" fmla="*/ 2147483647 w 107"/>
                    <a:gd name="T37" fmla="*/ 2147483647 h 46"/>
                    <a:gd name="T38" fmla="*/ 2147483647 w 107"/>
                    <a:gd name="T39" fmla="*/ 2147483647 h 46"/>
                    <a:gd name="T40" fmla="*/ 2147483647 w 107"/>
                    <a:gd name="T41" fmla="*/ 2147483647 h 46"/>
                    <a:gd name="T42" fmla="*/ 2147483647 w 107"/>
                    <a:gd name="T43" fmla="*/ 2147483647 h 46"/>
                    <a:gd name="T44" fmla="*/ 2147483647 w 107"/>
                    <a:gd name="T45" fmla="*/ 2147483647 h 46"/>
                    <a:gd name="T46" fmla="*/ 2147483647 w 107"/>
                    <a:gd name="T47" fmla="*/ 2147483647 h 46"/>
                    <a:gd name="T48" fmla="*/ 2147483647 w 107"/>
                    <a:gd name="T49" fmla="*/ 2147483647 h 46"/>
                    <a:gd name="T50" fmla="*/ 2147483647 w 107"/>
                    <a:gd name="T51" fmla="*/ 2147483647 h 46"/>
                    <a:gd name="T52" fmla="*/ 2147483647 w 107"/>
                    <a:gd name="T53" fmla="*/ 2147483647 h 46"/>
                    <a:gd name="T54" fmla="*/ 2147483647 w 107"/>
                    <a:gd name="T55" fmla="*/ 2147483647 h 46"/>
                    <a:gd name="T56" fmla="*/ 0 w 107"/>
                    <a:gd name="T57" fmla="*/ 2147483647 h 46"/>
                    <a:gd name="T58" fmla="*/ 0 w 107"/>
                    <a:gd name="T59" fmla="*/ 2147483647 h 46"/>
                    <a:gd name="T60" fmla="*/ 2147483647 w 107"/>
                    <a:gd name="T61" fmla="*/ 2147483647 h 46"/>
                    <a:gd name="T62" fmla="*/ 2147483647 w 107"/>
                    <a:gd name="T63" fmla="*/ 2147483647 h 46"/>
                    <a:gd name="T64" fmla="*/ 2147483647 w 107"/>
                    <a:gd name="T65" fmla="*/ 2147483647 h 46"/>
                    <a:gd name="T66" fmla="*/ 2147483647 w 107"/>
                    <a:gd name="T67" fmla="*/ 2147483647 h 46"/>
                    <a:gd name="T68" fmla="*/ 2147483647 w 107"/>
                    <a:gd name="T69" fmla="*/ 2147483647 h 46"/>
                    <a:gd name="T70" fmla="*/ 2147483647 w 107"/>
                    <a:gd name="T71" fmla="*/ 2147483647 h 46"/>
                    <a:gd name="T72" fmla="*/ 2147483647 w 107"/>
                    <a:gd name="T73" fmla="*/ 2147483647 h 46"/>
                    <a:gd name="T74" fmla="*/ 2147483647 w 107"/>
                    <a:gd name="T75" fmla="*/ 2147483647 h 46"/>
                    <a:gd name="T76" fmla="*/ 2147483647 w 107"/>
                    <a:gd name="T77" fmla="*/ 2147483647 h 46"/>
                    <a:gd name="T78" fmla="*/ 2147483647 w 107"/>
                    <a:gd name="T79" fmla="*/ 2147483647 h 46"/>
                    <a:gd name="T80" fmla="*/ 2147483647 w 107"/>
                    <a:gd name="T81" fmla="*/ 2147483647 h 46"/>
                    <a:gd name="T82" fmla="*/ 2147483647 w 107"/>
                    <a:gd name="T83" fmla="*/ 2147483647 h 4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07"/>
                    <a:gd name="T127" fmla="*/ 0 h 46"/>
                    <a:gd name="T128" fmla="*/ 107 w 107"/>
                    <a:gd name="T129" fmla="*/ 46 h 4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07" h="46">
                      <a:moveTo>
                        <a:pt x="65" y="8"/>
                      </a:moveTo>
                      <a:lnTo>
                        <a:pt x="69" y="6"/>
                      </a:lnTo>
                      <a:lnTo>
                        <a:pt x="71" y="4"/>
                      </a:lnTo>
                      <a:lnTo>
                        <a:pt x="75" y="2"/>
                      </a:lnTo>
                      <a:lnTo>
                        <a:pt x="79" y="0"/>
                      </a:lnTo>
                      <a:lnTo>
                        <a:pt x="85" y="2"/>
                      </a:lnTo>
                      <a:lnTo>
                        <a:pt x="91" y="4"/>
                      </a:lnTo>
                      <a:lnTo>
                        <a:pt x="95" y="6"/>
                      </a:lnTo>
                      <a:lnTo>
                        <a:pt x="101" y="6"/>
                      </a:lnTo>
                      <a:lnTo>
                        <a:pt x="103" y="14"/>
                      </a:lnTo>
                      <a:lnTo>
                        <a:pt x="107" y="18"/>
                      </a:lnTo>
                      <a:lnTo>
                        <a:pt x="101" y="24"/>
                      </a:lnTo>
                      <a:lnTo>
                        <a:pt x="99" y="30"/>
                      </a:lnTo>
                      <a:lnTo>
                        <a:pt x="95" y="38"/>
                      </a:lnTo>
                      <a:lnTo>
                        <a:pt x="93" y="40"/>
                      </a:lnTo>
                      <a:lnTo>
                        <a:pt x="79" y="42"/>
                      </a:lnTo>
                      <a:lnTo>
                        <a:pt x="75" y="44"/>
                      </a:lnTo>
                      <a:lnTo>
                        <a:pt x="73" y="44"/>
                      </a:lnTo>
                      <a:lnTo>
                        <a:pt x="65" y="46"/>
                      </a:lnTo>
                      <a:lnTo>
                        <a:pt x="52" y="44"/>
                      </a:lnTo>
                      <a:lnTo>
                        <a:pt x="42" y="40"/>
                      </a:lnTo>
                      <a:lnTo>
                        <a:pt x="36" y="38"/>
                      </a:lnTo>
                      <a:lnTo>
                        <a:pt x="26" y="36"/>
                      </a:lnTo>
                      <a:lnTo>
                        <a:pt x="22" y="36"/>
                      </a:lnTo>
                      <a:lnTo>
                        <a:pt x="22" y="38"/>
                      </a:lnTo>
                      <a:lnTo>
                        <a:pt x="10" y="38"/>
                      </a:lnTo>
                      <a:lnTo>
                        <a:pt x="8" y="38"/>
                      </a:lnTo>
                      <a:lnTo>
                        <a:pt x="4" y="36"/>
                      </a:lnTo>
                      <a:lnTo>
                        <a:pt x="0" y="32"/>
                      </a:lnTo>
                      <a:lnTo>
                        <a:pt x="0" y="28"/>
                      </a:lnTo>
                      <a:lnTo>
                        <a:pt x="6" y="28"/>
                      </a:lnTo>
                      <a:lnTo>
                        <a:pt x="18" y="28"/>
                      </a:lnTo>
                      <a:lnTo>
                        <a:pt x="24" y="28"/>
                      </a:lnTo>
                      <a:lnTo>
                        <a:pt x="32" y="24"/>
                      </a:lnTo>
                      <a:lnTo>
                        <a:pt x="46" y="24"/>
                      </a:lnTo>
                      <a:lnTo>
                        <a:pt x="44" y="20"/>
                      </a:lnTo>
                      <a:lnTo>
                        <a:pt x="46" y="14"/>
                      </a:lnTo>
                      <a:lnTo>
                        <a:pt x="50" y="12"/>
                      </a:lnTo>
                      <a:lnTo>
                        <a:pt x="54" y="8"/>
                      </a:lnTo>
                      <a:lnTo>
                        <a:pt x="58" y="6"/>
                      </a:lnTo>
                      <a:lnTo>
                        <a:pt x="56" y="6"/>
                      </a:lnTo>
                      <a:lnTo>
                        <a:pt x="6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5" name="îšļîḑé">
                  <a:extLst>
                    <a:ext uri="{FF2B5EF4-FFF2-40B4-BE49-F238E27FC236}">
                      <a16:creationId xmlns:a16="http://schemas.microsoft.com/office/drawing/2014/main" id="{AC7A8EC8-B9C2-4CF2-94C2-50E3FDA15135}"/>
                    </a:ext>
                  </a:extLst>
                </p:cNvPr>
                <p:cNvSpPr/>
                <p:nvPr/>
              </p:nvSpPr>
              <p:spPr bwMode="auto">
                <a:xfrm>
                  <a:off x="4496603" y="2430188"/>
                  <a:ext cx="323646" cy="273206"/>
                </a:xfrm>
                <a:custGeom>
                  <a:avLst/>
                  <a:gdLst>
                    <a:gd name="T0" fmla="*/ 2147483647 w 185"/>
                    <a:gd name="T1" fmla="*/ 2147483647 h 162"/>
                    <a:gd name="T2" fmla="*/ 0 w 185"/>
                    <a:gd name="T3" fmla="*/ 2147483647 h 162"/>
                    <a:gd name="T4" fmla="*/ 2147483647 w 185"/>
                    <a:gd name="T5" fmla="*/ 2147483647 h 162"/>
                    <a:gd name="T6" fmla="*/ 2147483647 w 185"/>
                    <a:gd name="T7" fmla="*/ 2147483647 h 162"/>
                    <a:gd name="T8" fmla="*/ 2147483647 w 185"/>
                    <a:gd name="T9" fmla="*/ 2147483647 h 162"/>
                    <a:gd name="T10" fmla="*/ 2147483647 w 185"/>
                    <a:gd name="T11" fmla="*/ 2147483647 h 162"/>
                    <a:gd name="T12" fmla="*/ 2147483647 w 185"/>
                    <a:gd name="T13" fmla="*/ 2147483647 h 162"/>
                    <a:gd name="T14" fmla="*/ 2147483647 w 185"/>
                    <a:gd name="T15" fmla="*/ 2147483647 h 162"/>
                    <a:gd name="T16" fmla="*/ 2147483647 w 185"/>
                    <a:gd name="T17" fmla="*/ 2147483647 h 162"/>
                    <a:gd name="T18" fmla="*/ 2147483647 w 185"/>
                    <a:gd name="T19" fmla="*/ 2147483647 h 162"/>
                    <a:gd name="T20" fmla="*/ 2147483647 w 185"/>
                    <a:gd name="T21" fmla="*/ 2147483647 h 162"/>
                    <a:gd name="T22" fmla="*/ 2147483647 w 185"/>
                    <a:gd name="T23" fmla="*/ 0 h 162"/>
                    <a:gd name="T24" fmla="*/ 2147483647 w 185"/>
                    <a:gd name="T25" fmla="*/ 2147483647 h 162"/>
                    <a:gd name="T26" fmla="*/ 2147483647 w 185"/>
                    <a:gd name="T27" fmla="*/ 2147483647 h 162"/>
                    <a:gd name="T28" fmla="*/ 2147483647 w 185"/>
                    <a:gd name="T29" fmla="*/ 2147483647 h 162"/>
                    <a:gd name="T30" fmla="*/ 2147483647 w 185"/>
                    <a:gd name="T31" fmla="*/ 2147483647 h 162"/>
                    <a:gd name="T32" fmla="*/ 2147483647 w 185"/>
                    <a:gd name="T33" fmla="*/ 2147483647 h 162"/>
                    <a:gd name="T34" fmla="*/ 2147483647 w 185"/>
                    <a:gd name="T35" fmla="*/ 2147483647 h 162"/>
                    <a:gd name="T36" fmla="*/ 2147483647 w 185"/>
                    <a:gd name="T37" fmla="*/ 2147483647 h 162"/>
                    <a:gd name="T38" fmla="*/ 2147483647 w 185"/>
                    <a:gd name="T39" fmla="*/ 2147483647 h 162"/>
                    <a:gd name="T40" fmla="*/ 2147483647 w 185"/>
                    <a:gd name="T41" fmla="*/ 2147483647 h 162"/>
                    <a:gd name="T42" fmla="*/ 2147483647 w 185"/>
                    <a:gd name="T43" fmla="*/ 2147483647 h 162"/>
                    <a:gd name="T44" fmla="*/ 2147483647 w 185"/>
                    <a:gd name="T45" fmla="*/ 2147483647 h 162"/>
                    <a:gd name="T46" fmla="*/ 2147483647 w 185"/>
                    <a:gd name="T47" fmla="*/ 2147483647 h 162"/>
                    <a:gd name="T48" fmla="*/ 2147483647 w 185"/>
                    <a:gd name="T49" fmla="*/ 2147483647 h 162"/>
                    <a:gd name="T50" fmla="*/ 2147483647 w 185"/>
                    <a:gd name="T51" fmla="*/ 2147483647 h 162"/>
                    <a:gd name="T52" fmla="*/ 2147483647 w 185"/>
                    <a:gd name="T53" fmla="*/ 2147483647 h 162"/>
                    <a:gd name="T54" fmla="*/ 2147483647 w 185"/>
                    <a:gd name="T55" fmla="*/ 2147483647 h 162"/>
                    <a:gd name="T56" fmla="*/ 2147483647 w 185"/>
                    <a:gd name="T57" fmla="*/ 2147483647 h 162"/>
                    <a:gd name="T58" fmla="*/ 2147483647 w 185"/>
                    <a:gd name="T59" fmla="*/ 2147483647 h 162"/>
                    <a:gd name="T60" fmla="*/ 2147483647 w 185"/>
                    <a:gd name="T61" fmla="*/ 2147483647 h 162"/>
                    <a:gd name="T62" fmla="*/ 2147483647 w 185"/>
                    <a:gd name="T63" fmla="*/ 2147483647 h 162"/>
                    <a:gd name="T64" fmla="*/ 2147483647 w 185"/>
                    <a:gd name="T65" fmla="*/ 2147483647 h 162"/>
                    <a:gd name="T66" fmla="*/ 2147483647 w 185"/>
                    <a:gd name="T67" fmla="*/ 2147483647 h 162"/>
                    <a:gd name="T68" fmla="*/ 2147483647 w 185"/>
                    <a:gd name="T69" fmla="*/ 2147483647 h 162"/>
                    <a:gd name="T70" fmla="*/ 2147483647 w 185"/>
                    <a:gd name="T71" fmla="*/ 2147483647 h 162"/>
                    <a:gd name="T72" fmla="*/ 2147483647 w 185"/>
                    <a:gd name="T73" fmla="*/ 2147483647 h 162"/>
                    <a:gd name="T74" fmla="*/ 2147483647 w 185"/>
                    <a:gd name="T75" fmla="*/ 2147483647 h 162"/>
                    <a:gd name="T76" fmla="*/ 2147483647 w 185"/>
                    <a:gd name="T77" fmla="*/ 2147483647 h 162"/>
                    <a:gd name="T78" fmla="*/ 2147483647 w 185"/>
                    <a:gd name="T79" fmla="*/ 2147483647 h 162"/>
                    <a:gd name="T80" fmla="*/ 2147483647 w 185"/>
                    <a:gd name="T81" fmla="*/ 2147483647 h 162"/>
                    <a:gd name="T82" fmla="*/ 2147483647 w 185"/>
                    <a:gd name="T83" fmla="*/ 2147483647 h 162"/>
                    <a:gd name="T84" fmla="*/ 2147483647 w 185"/>
                    <a:gd name="T85" fmla="*/ 2147483647 h 162"/>
                    <a:gd name="T86" fmla="*/ 2147483647 w 185"/>
                    <a:gd name="T87" fmla="*/ 2147483647 h 162"/>
                    <a:gd name="T88" fmla="*/ 2147483647 w 185"/>
                    <a:gd name="T89" fmla="*/ 2147483647 h 162"/>
                    <a:gd name="T90" fmla="*/ 2147483647 w 185"/>
                    <a:gd name="T91" fmla="*/ 2147483647 h 162"/>
                    <a:gd name="T92" fmla="*/ 2147483647 w 185"/>
                    <a:gd name="T93" fmla="*/ 2147483647 h 162"/>
                    <a:gd name="T94" fmla="*/ 2147483647 w 185"/>
                    <a:gd name="T95" fmla="*/ 2147483647 h 162"/>
                    <a:gd name="T96" fmla="*/ 2147483647 w 185"/>
                    <a:gd name="T97" fmla="*/ 2147483647 h 16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85"/>
                    <a:gd name="T148" fmla="*/ 0 h 162"/>
                    <a:gd name="T149" fmla="*/ 185 w 185"/>
                    <a:gd name="T150" fmla="*/ 162 h 16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85" h="162">
                      <a:moveTo>
                        <a:pt x="18" y="56"/>
                      </a:moveTo>
                      <a:lnTo>
                        <a:pt x="12" y="52"/>
                      </a:lnTo>
                      <a:lnTo>
                        <a:pt x="8" y="46"/>
                      </a:lnTo>
                      <a:lnTo>
                        <a:pt x="0" y="36"/>
                      </a:lnTo>
                      <a:lnTo>
                        <a:pt x="8" y="30"/>
                      </a:lnTo>
                      <a:lnTo>
                        <a:pt x="8" y="28"/>
                      </a:lnTo>
                      <a:lnTo>
                        <a:pt x="6" y="26"/>
                      </a:lnTo>
                      <a:lnTo>
                        <a:pt x="4" y="24"/>
                      </a:lnTo>
                      <a:lnTo>
                        <a:pt x="4" y="22"/>
                      </a:lnTo>
                      <a:lnTo>
                        <a:pt x="4" y="18"/>
                      </a:lnTo>
                      <a:lnTo>
                        <a:pt x="18" y="18"/>
                      </a:lnTo>
                      <a:lnTo>
                        <a:pt x="20" y="16"/>
                      </a:lnTo>
                      <a:lnTo>
                        <a:pt x="22" y="14"/>
                      </a:lnTo>
                      <a:lnTo>
                        <a:pt x="24" y="14"/>
                      </a:lnTo>
                      <a:lnTo>
                        <a:pt x="28" y="16"/>
                      </a:lnTo>
                      <a:lnTo>
                        <a:pt x="32" y="18"/>
                      </a:lnTo>
                      <a:lnTo>
                        <a:pt x="36" y="18"/>
                      </a:lnTo>
                      <a:lnTo>
                        <a:pt x="36" y="14"/>
                      </a:lnTo>
                      <a:lnTo>
                        <a:pt x="40" y="12"/>
                      </a:lnTo>
                      <a:lnTo>
                        <a:pt x="46" y="10"/>
                      </a:lnTo>
                      <a:lnTo>
                        <a:pt x="52" y="8"/>
                      </a:lnTo>
                      <a:lnTo>
                        <a:pt x="52" y="2"/>
                      </a:lnTo>
                      <a:lnTo>
                        <a:pt x="64" y="2"/>
                      </a:lnTo>
                      <a:lnTo>
                        <a:pt x="64" y="0"/>
                      </a:lnTo>
                      <a:lnTo>
                        <a:pt x="68" y="0"/>
                      </a:lnTo>
                      <a:lnTo>
                        <a:pt x="74" y="2"/>
                      </a:lnTo>
                      <a:lnTo>
                        <a:pt x="80" y="2"/>
                      </a:lnTo>
                      <a:lnTo>
                        <a:pt x="94" y="8"/>
                      </a:lnTo>
                      <a:lnTo>
                        <a:pt x="96" y="8"/>
                      </a:lnTo>
                      <a:lnTo>
                        <a:pt x="96" y="16"/>
                      </a:lnTo>
                      <a:lnTo>
                        <a:pt x="88" y="24"/>
                      </a:lnTo>
                      <a:lnTo>
                        <a:pt x="86" y="28"/>
                      </a:lnTo>
                      <a:lnTo>
                        <a:pt x="86" y="32"/>
                      </a:lnTo>
                      <a:lnTo>
                        <a:pt x="84" y="38"/>
                      </a:lnTo>
                      <a:lnTo>
                        <a:pt x="84" y="44"/>
                      </a:lnTo>
                      <a:lnTo>
                        <a:pt x="84" y="48"/>
                      </a:lnTo>
                      <a:lnTo>
                        <a:pt x="88" y="52"/>
                      </a:lnTo>
                      <a:lnTo>
                        <a:pt x="96" y="58"/>
                      </a:lnTo>
                      <a:lnTo>
                        <a:pt x="107" y="62"/>
                      </a:lnTo>
                      <a:lnTo>
                        <a:pt x="109" y="64"/>
                      </a:lnTo>
                      <a:lnTo>
                        <a:pt x="115" y="68"/>
                      </a:lnTo>
                      <a:lnTo>
                        <a:pt x="119" y="72"/>
                      </a:lnTo>
                      <a:lnTo>
                        <a:pt x="121" y="80"/>
                      </a:lnTo>
                      <a:lnTo>
                        <a:pt x="125" y="86"/>
                      </a:lnTo>
                      <a:lnTo>
                        <a:pt x="131" y="90"/>
                      </a:lnTo>
                      <a:lnTo>
                        <a:pt x="135" y="92"/>
                      </a:lnTo>
                      <a:lnTo>
                        <a:pt x="137" y="92"/>
                      </a:lnTo>
                      <a:lnTo>
                        <a:pt x="139" y="90"/>
                      </a:lnTo>
                      <a:lnTo>
                        <a:pt x="141" y="94"/>
                      </a:lnTo>
                      <a:lnTo>
                        <a:pt x="145" y="98"/>
                      </a:lnTo>
                      <a:lnTo>
                        <a:pt x="149" y="102"/>
                      </a:lnTo>
                      <a:lnTo>
                        <a:pt x="161" y="108"/>
                      </a:lnTo>
                      <a:lnTo>
                        <a:pt x="173" y="114"/>
                      </a:lnTo>
                      <a:lnTo>
                        <a:pt x="179" y="120"/>
                      </a:lnTo>
                      <a:lnTo>
                        <a:pt x="185" y="124"/>
                      </a:lnTo>
                      <a:lnTo>
                        <a:pt x="179" y="124"/>
                      </a:lnTo>
                      <a:lnTo>
                        <a:pt x="173" y="124"/>
                      </a:lnTo>
                      <a:lnTo>
                        <a:pt x="169" y="122"/>
                      </a:lnTo>
                      <a:lnTo>
                        <a:pt x="163" y="118"/>
                      </a:lnTo>
                      <a:lnTo>
                        <a:pt x="159" y="118"/>
                      </a:lnTo>
                      <a:lnTo>
                        <a:pt x="153" y="120"/>
                      </a:lnTo>
                      <a:lnTo>
                        <a:pt x="153" y="124"/>
                      </a:lnTo>
                      <a:lnTo>
                        <a:pt x="153" y="126"/>
                      </a:lnTo>
                      <a:lnTo>
                        <a:pt x="155" y="128"/>
                      </a:lnTo>
                      <a:lnTo>
                        <a:pt x="159" y="132"/>
                      </a:lnTo>
                      <a:lnTo>
                        <a:pt x="161" y="136"/>
                      </a:lnTo>
                      <a:lnTo>
                        <a:pt x="163" y="138"/>
                      </a:lnTo>
                      <a:lnTo>
                        <a:pt x="163" y="140"/>
                      </a:lnTo>
                      <a:lnTo>
                        <a:pt x="163" y="144"/>
                      </a:lnTo>
                      <a:lnTo>
                        <a:pt x="161" y="146"/>
                      </a:lnTo>
                      <a:lnTo>
                        <a:pt x="155" y="144"/>
                      </a:lnTo>
                      <a:lnTo>
                        <a:pt x="155" y="152"/>
                      </a:lnTo>
                      <a:lnTo>
                        <a:pt x="155" y="154"/>
                      </a:lnTo>
                      <a:lnTo>
                        <a:pt x="151" y="158"/>
                      </a:lnTo>
                      <a:lnTo>
                        <a:pt x="147" y="162"/>
                      </a:lnTo>
                      <a:lnTo>
                        <a:pt x="141" y="162"/>
                      </a:lnTo>
                      <a:lnTo>
                        <a:pt x="141" y="156"/>
                      </a:lnTo>
                      <a:lnTo>
                        <a:pt x="145" y="152"/>
                      </a:lnTo>
                      <a:lnTo>
                        <a:pt x="147" y="148"/>
                      </a:lnTo>
                      <a:lnTo>
                        <a:pt x="147" y="142"/>
                      </a:lnTo>
                      <a:lnTo>
                        <a:pt x="147" y="136"/>
                      </a:lnTo>
                      <a:lnTo>
                        <a:pt x="145" y="132"/>
                      </a:lnTo>
                      <a:lnTo>
                        <a:pt x="141" y="126"/>
                      </a:lnTo>
                      <a:lnTo>
                        <a:pt x="135" y="124"/>
                      </a:lnTo>
                      <a:lnTo>
                        <a:pt x="129" y="120"/>
                      </a:lnTo>
                      <a:lnTo>
                        <a:pt x="119" y="112"/>
                      </a:lnTo>
                      <a:lnTo>
                        <a:pt x="107" y="104"/>
                      </a:lnTo>
                      <a:lnTo>
                        <a:pt x="84" y="92"/>
                      </a:lnTo>
                      <a:lnTo>
                        <a:pt x="74" y="84"/>
                      </a:lnTo>
                      <a:lnTo>
                        <a:pt x="64" y="74"/>
                      </a:lnTo>
                      <a:lnTo>
                        <a:pt x="56" y="64"/>
                      </a:lnTo>
                      <a:lnTo>
                        <a:pt x="52" y="50"/>
                      </a:lnTo>
                      <a:lnTo>
                        <a:pt x="42" y="48"/>
                      </a:lnTo>
                      <a:lnTo>
                        <a:pt x="36" y="44"/>
                      </a:lnTo>
                      <a:lnTo>
                        <a:pt x="30" y="46"/>
                      </a:lnTo>
                      <a:lnTo>
                        <a:pt x="28" y="50"/>
                      </a:lnTo>
                      <a:lnTo>
                        <a:pt x="24" y="54"/>
                      </a:lnTo>
                      <a:lnTo>
                        <a:pt x="20" y="56"/>
                      </a:lnTo>
                      <a:lnTo>
                        <a:pt x="18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6" name="îṩ1îḍe">
                  <a:extLst>
                    <a:ext uri="{FF2B5EF4-FFF2-40B4-BE49-F238E27FC236}">
                      <a16:creationId xmlns:a16="http://schemas.microsoft.com/office/drawing/2014/main" id="{4A46418B-9351-47CD-BF71-B232DC94F135}"/>
                    </a:ext>
                  </a:extLst>
                </p:cNvPr>
                <p:cNvSpPr/>
                <p:nvPr/>
              </p:nvSpPr>
              <p:spPr bwMode="auto">
                <a:xfrm>
                  <a:off x="4671509" y="2197612"/>
                  <a:ext cx="246522" cy="166726"/>
                </a:xfrm>
                <a:custGeom>
                  <a:avLst/>
                  <a:gdLst>
                    <a:gd name="T0" fmla="*/ 2147483647 w 141"/>
                    <a:gd name="T1" fmla="*/ 2147483647 h 100"/>
                    <a:gd name="T2" fmla="*/ 2147483647 w 141"/>
                    <a:gd name="T3" fmla="*/ 2147483647 h 100"/>
                    <a:gd name="T4" fmla="*/ 2147483647 w 141"/>
                    <a:gd name="T5" fmla="*/ 2147483647 h 100"/>
                    <a:gd name="T6" fmla="*/ 2147483647 w 141"/>
                    <a:gd name="T7" fmla="*/ 2147483647 h 100"/>
                    <a:gd name="T8" fmla="*/ 2147483647 w 141"/>
                    <a:gd name="T9" fmla="*/ 2147483647 h 100"/>
                    <a:gd name="T10" fmla="*/ 2147483647 w 141"/>
                    <a:gd name="T11" fmla="*/ 2147483647 h 100"/>
                    <a:gd name="T12" fmla="*/ 2147483647 w 141"/>
                    <a:gd name="T13" fmla="*/ 2147483647 h 100"/>
                    <a:gd name="T14" fmla="*/ 2147483647 w 141"/>
                    <a:gd name="T15" fmla="*/ 2147483647 h 100"/>
                    <a:gd name="T16" fmla="*/ 2147483647 w 141"/>
                    <a:gd name="T17" fmla="*/ 2147483647 h 100"/>
                    <a:gd name="T18" fmla="*/ 2147483647 w 141"/>
                    <a:gd name="T19" fmla="*/ 2147483647 h 100"/>
                    <a:gd name="T20" fmla="*/ 2147483647 w 141"/>
                    <a:gd name="T21" fmla="*/ 2147483647 h 100"/>
                    <a:gd name="T22" fmla="*/ 2147483647 w 141"/>
                    <a:gd name="T23" fmla="*/ 2147483647 h 100"/>
                    <a:gd name="T24" fmla="*/ 2147483647 w 141"/>
                    <a:gd name="T25" fmla="*/ 2147483647 h 100"/>
                    <a:gd name="T26" fmla="*/ 2147483647 w 141"/>
                    <a:gd name="T27" fmla="*/ 2147483647 h 100"/>
                    <a:gd name="T28" fmla="*/ 2147483647 w 141"/>
                    <a:gd name="T29" fmla="*/ 2147483647 h 100"/>
                    <a:gd name="T30" fmla="*/ 2147483647 w 141"/>
                    <a:gd name="T31" fmla="*/ 2147483647 h 100"/>
                    <a:gd name="T32" fmla="*/ 2147483647 w 141"/>
                    <a:gd name="T33" fmla="*/ 2147483647 h 100"/>
                    <a:gd name="T34" fmla="*/ 2147483647 w 141"/>
                    <a:gd name="T35" fmla="*/ 2147483647 h 100"/>
                    <a:gd name="T36" fmla="*/ 2147483647 w 141"/>
                    <a:gd name="T37" fmla="*/ 2147483647 h 100"/>
                    <a:gd name="T38" fmla="*/ 2147483647 w 141"/>
                    <a:gd name="T39" fmla="*/ 2147483647 h 100"/>
                    <a:gd name="T40" fmla="*/ 2147483647 w 141"/>
                    <a:gd name="T41" fmla="*/ 2147483647 h 100"/>
                    <a:gd name="T42" fmla="*/ 2147483647 w 141"/>
                    <a:gd name="T43" fmla="*/ 2147483647 h 100"/>
                    <a:gd name="T44" fmla="*/ 2147483647 w 141"/>
                    <a:gd name="T45" fmla="*/ 2147483647 h 100"/>
                    <a:gd name="T46" fmla="*/ 2147483647 w 141"/>
                    <a:gd name="T47" fmla="*/ 2147483647 h 100"/>
                    <a:gd name="T48" fmla="*/ 0 w 141"/>
                    <a:gd name="T49" fmla="*/ 2147483647 h 100"/>
                    <a:gd name="T50" fmla="*/ 0 w 141"/>
                    <a:gd name="T51" fmla="*/ 2147483647 h 100"/>
                    <a:gd name="T52" fmla="*/ 2147483647 w 141"/>
                    <a:gd name="T53" fmla="*/ 2147483647 h 100"/>
                    <a:gd name="T54" fmla="*/ 2147483647 w 141"/>
                    <a:gd name="T55" fmla="*/ 2147483647 h 100"/>
                    <a:gd name="T56" fmla="*/ 2147483647 w 141"/>
                    <a:gd name="T57" fmla="*/ 2147483647 h 100"/>
                    <a:gd name="T58" fmla="*/ 2147483647 w 141"/>
                    <a:gd name="T59" fmla="*/ 0 h 100"/>
                    <a:gd name="T60" fmla="*/ 2147483647 w 141"/>
                    <a:gd name="T61" fmla="*/ 0 h 100"/>
                    <a:gd name="T62" fmla="*/ 2147483647 w 141"/>
                    <a:gd name="T63" fmla="*/ 2147483647 h 100"/>
                    <a:gd name="T64" fmla="*/ 2147483647 w 141"/>
                    <a:gd name="T65" fmla="*/ 2147483647 h 100"/>
                    <a:gd name="T66" fmla="*/ 2147483647 w 141"/>
                    <a:gd name="T67" fmla="*/ 2147483647 h 100"/>
                    <a:gd name="T68" fmla="*/ 2147483647 w 141"/>
                    <a:gd name="T69" fmla="*/ 2147483647 h 100"/>
                    <a:gd name="T70" fmla="*/ 2147483647 w 141"/>
                    <a:gd name="T71" fmla="*/ 2147483647 h 100"/>
                    <a:gd name="T72" fmla="*/ 2147483647 w 141"/>
                    <a:gd name="T73" fmla="*/ 2147483647 h 100"/>
                    <a:gd name="T74" fmla="*/ 2147483647 w 141"/>
                    <a:gd name="T75" fmla="*/ 2147483647 h 100"/>
                    <a:gd name="T76" fmla="*/ 2147483647 w 141"/>
                    <a:gd name="T77" fmla="*/ 2147483647 h 100"/>
                    <a:gd name="T78" fmla="*/ 2147483647 w 141"/>
                    <a:gd name="T79" fmla="*/ 2147483647 h 100"/>
                    <a:gd name="T80" fmla="*/ 2147483647 w 141"/>
                    <a:gd name="T81" fmla="*/ 2147483647 h 100"/>
                    <a:gd name="T82" fmla="*/ 2147483647 w 141"/>
                    <a:gd name="T83" fmla="*/ 2147483647 h 100"/>
                    <a:gd name="T84" fmla="*/ 2147483647 w 141"/>
                    <a:gd name="T85" fmla="*/ 2147483647 h 100"/>
                    <a:gd name="T86" fmla="*/ 2147483647 w 141"/>
                    <a:gd name="T87" fmla="*/ 2147483647 h 100"/>
                    <a:gd name="T88" fmla="*/ 2147483647 w 141"/>
                    <a:gd name="T89" fmla="*/ 2147483647 h 100"/>
                    <a:gd name="T90" fmla="*/ 2147483647 w 141"/>
                    <a:gd name="T91" fmla="*/ 2147483647 h 100"/>
                    <a:gd name="T92" fmla="*/ 2147483647 w 141"/>
                    <a:gd name="T93" fmla="*/ 2147483647 h 100"/>
                    <a:gd name="T94" fmla="*/ 2147483647 w 141"/>
                    <a:gd name="T95" fmla="*/ 2147483647 h 100"/>
                    <a:gd name="T96" fmla="*/ 2147483647 w 141"/>
                    <a:gd name="T97" fmla="*/ 2147483647 h 100"/>
                    <a:gd name="T98" fmla="*/ 2147483647 w 141"/>
                    <a:gd name="T99" fmla="*/ 2147483647 h 100"/>
                    <a:gd name="T100" fmla="*/ 2147483647 w 141"/>
                    <a:gd name="T101" fmla="*/ 2147483647 h 100"/>
                    <a:gd name="T102" fmla="*/ 2147483647 w 141"/>
                    <a:gd name="T103" fmla="*/ 2147483647 h 100"/>
                    <a:gd name="T104" fmla="*/ 2147483647 w 141"/>
                    <a:gd name="T105" fmla="*/ 2147483647 h 100"/>
                    <a:gd name="T106" fmla="*/ 2147483647 w 141"/>
                    <a:gd name="T107" fmla="*/ 2147483647 h 100"/>
                    <a:gd name="T108" fmla="*/ 2147483647 w 141"/>
                    <a:gd name="T109" fmla="*/ 2147483647 h 10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41"/>
                    <a:gd name="T166" fmla="*/ 0 h 100"/>
                    <a:gd name="T167" fmla="*/ 141 w 141"/>
                    <a:gd name="T168" fmla="*/ 100 h 100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41" h="100">
                      <a:moveTo>
                        <a:pt x="121" y="100"/>
                      </a:moveTo>
                      <a:lnTo>
                        <a:pt x="117" y="100"/>
                      </a:lnTo>
                      <a:lnTo>
                        <a:pt x="111" y="100"/>
                      </a:lnTo>
                      <a:lnTo>
                        <a:pt x="101" y="98"/>
                      </a:lnTo>
                      <a:lnTo>
                        <a:pt x="91" y="100"/>
                      </a:lnTo>
                      <a:lnTo>
                        <a:pt x="85" y="100"/>
                      </a:lnTo>
                      <a:lnTo>
                        <a:pt x="83" y="100"/>
                      </a:lnTo>
                      <a:lnTo>
                        <a:pt x="81" y="96"/>
                      </a:lnTo>
                      <a:lnTo>
                        <a:pt x="75" y="96"/>
                      </a:lnTo>
                      <a:lnTo>
                        <a:pt x="71" y="96"/>
                      </a:lnTo>
                      <a:lnTo>
                        <a:pt x="69" y="96"/>
                      </a:lnTo>
                      <a:lnTo>
                        <a:pt x="67" y="94"/>
                      </a:lnTo>
                      <a:lnTo>
                        <a:pt x="65" y="88"/>
                      </a:lnTo>
                      <a:lnTo>
                        <a:pt x="61" y="86"/>
                      </a:lnTo>
                      <a:lnTo>
                        <a:pt x="55" y="84"/>
                      </a:lnTo>
                      <a:lnTo>
                        <a:pt x="47" y="82"/>
                      </a:lnTo>
                      <a:lnTo>
                        <a:pt x="43" y="78"/>
                      </a:lnTo>
                      <a:lnTo>
                        <a:pt x="41" y="82"/>
                      </a:lnTo>
                      <a:lnTo>
                        <a:pt x="37" y="82"/>
                      </a:lnTo>
                      <a:lnTo>
                        <a:pt x="35" y="82"/>
                      </a:lnTo>
                      <a:lnTo>
                        <a:pt x="35" y="78"/>
                      </a:lnTo>
                      <a:lnTo>
                        <a:pt x="13" y="72"/>
                      </a:lnTo>
                      <a:lnTo>
                        <a:pt x="13" y="62"/>
                      </a:lnTo>
                      <a:lnTo>
                        <a:pt x="7" y="48"/>
                      </a:lnTo>
                      <a:lnTo>
                        <a:pt x="0" y="36"/>
                      </a:lnTo>
                      <a:lnTo>
                        <a:pt x="0" y="18"/>
                      </a:lnTo>
                      <a:lnTo>
                        <a:pt x="5" y="18"/>
                      </a:lnTo>
                      <a:lnTo>
                        <a:pt x="13" y="16"/>
                      </a:lnTo>
                      <a:lnTo>
                        <a:pt x="25" y="10"/>
                      </a:lnTo>
                      <a:lnTo>
                        <a:pt x="41" y="0"/>
                      </a:lnTo>
                      <a:lnTo>
                        <a:pt x="59" y="0"/>
                      </a:lnTo>
                      <a:lnTo>
                        <a:pt x="61" y="4"/>
                      </a:lnTo>
                      <a:lnTo>
                        <a:pt x="61" y="6"/>
                      </a:lnTo>
                      <a:lnTo>
                        <a:pt x="65" y="8"/>
                      </a:lnTo>
                      <a:lnTo>
                        <a:pt x="75" y="6"/>
                      </a:lnTo>
                      <a:lnTo>
                        <a:pt x="113" y="6"/>
                      </a:lnTo>
                      <a:lnTo>
                        <a:pt x="117" y="10"/>
                      </a:lnTo>
                      <a:lnTo>
                        <a:pt x="119" y="12"/>
                      </a:lnTo>
                      <a:lnTo>
                        <a:pt x="123" y="14"/>
                      </a:lnTo>
                      <a:lnTo>
                        <a:pt x="125" y="16"/>
                      </a:lnTo>
                      <a:lnTo>
                        <a:pt x="129" y="22"/>
                      </a:lnTo>
                      <a:lnTo>
                        <a:pt x="131" y="28"/>
                      </a:lnTo>
                      <a:lnTo>
                        <a:pt x="131" y="34"/>
                      </a:lnTo>
                      <a:lnTo>
                        <a:pt x="135" y="40"/>
                      </a:lnTo>
                      <a:lnTo>
                        <a:pt x="129" y="44"/>
                      </a:lnTo>
                      <a:lnTo>
                        <a:pt x="127" y="46"/>
                      </a:lnTo>
                      <a:lnTo>
                        <a:pt x="125" y="46"/>
                      </a:lnTo>
                      <a:lnTo>
                        <a:pt x="125" y="50"/>
                      </a:lnTo>
                      <a:lnTo>
                        <a:pt x="127" y="54"/>
                      </a:lnTo>
                      <a:lnTo>
                        <a:pt x="133" y="62"/>
                      </a:lnTo>
                      <a:lnTo>
                        <a:pt x="141" y="76"/>
                      </a:lnTo>
                      <a:lnTo>
                        <a:pt x="135" y="80"/>
                      </a:lnTo>
                      <a:lnTo>
                        <a:pt x="131" y="88"/>
                      </a:lnTo>
                      <a:lnTo>
                        <a:pt x="121" y="98"/>
                      </a:lnTo>
                      <a:lnTo>
                        <a:pt x="121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7" name="iş1ïḑé">
                  <a:extLst>
                    <a:ext uri="{FF2B5EF4-FFF2-40B4-BE49-F238E27FC236}">
                      <a16:creationId xmlns:a16="http://schemas.microsoft.com/office/drawing/2014/main" id="{6A5088B8-06C8-412B-8290-220B55FBA356}"/>
                    </a:ext>
                  </a:extLst>
                </p:cNvPr>
                <p:cNvSpPr/>
                <p:nvPr/>
              </p:nvSpPr>
              <p:spPr bwMode="auto">
                <a:xfrm>
                  <a:off x="4827135" y="2566090"/>
                  <a:ext cx="49580" cy="86865"/>
                </a:xfrm>
                <a:custGeom>
                  <a:avLst/>
                  <a:gdLst>
                    <a:gd name="T0" fmla="*/ 2147483647 w 28"/>
                    <a:gd name="T1" fmla="*/ 2147483647 h 52"/>
                    <a:gd name="T2" fmla="*/ 2147483647 w 28"/>
                    <a:gd name="T3" fmla="*/ 2147483647 h 52"/>
                    <a:gd name="T4" fmla="*/ 2147483647 w 28"/>
                    <a:gd name="T5" fmla="*/ 2147483647 h 52"/>
                    <a:gd name="T6" fmla="*/ 2147483647 w 28"/>
                    <a:gd name="T7" fmla="*/ 2147483647 h 52"/>
                    <a:gd name="T8" fmla="*/ 2147483647 w 28"/>
                    <a:gd name="T9" fmla="*/ 2147483647 h 52"/>
                    <a:gd name="T10" fmla="*/ 2147483647 w 28"/>
                    <a:gd name="T11" fmla="*/ 2147483647 h 52"/>
                    <a:gd name="T12" fmla="*/ 2147483647 w 28"/>
                    <a:gd name="T13" fmla="*/ 2147483647 h 52"/>
                    <a:gd name="T14" fmla="*/ 2147483647 w 28"/>
                    <a:gd name="T15" fmla="*/ 2147483647 h 52"/>
                    <a:gd name="T16" fmla="*/ 2147483647 w 28"/>
                    <a:gd name="T17" fmla="*/ 2147483647 h 52"/>
                    <a:gd name="T18" fmla="*/ 0 w 28"/>
                    <a:gd name="T19" fmla="*/ 2147483647 h 52"/>
                    <a:gd name="T20" fmla="*/ 2147483647 w 28"/>
                    <a:gd name="T21" fmla="*/ 2147483647 h 52"/>
                    <a:gd name="T22" fmla="*/ 2147483647 w 28"/>
                    <a:gd name="T23" fmla="*/ 2147483647 h 52"/>
                    <a:gd name="T24" fmla="*/ 2147483647 w 28"/>
                    <a:gd name="T25" fmla="*/ 0 h 52"/>
                    <a:gd name="T26" fmla="*/ 2147483647 w 28"/>
                    <a:gd name="T27" fmla="*/ 0 h 52"/>
                    <a:gd name="T28" fmla="*/ 2147483647 w 28"/>
                    <a:gd name="T29" fmla="*/ 0 h 52"/>
                    <a:gd name="T30" fmla="*/ 2147483647 w 28"/>
                    <a:gd name="T31" fmla="*/ 2147483647 h 52"/>
                    <a:gd name="T32" fmla="*/ 2147483647 w 28"/>
                    <a:gd name="T33" fmla="*/ 2147483647 h 52"/>
                    <a:gd name="T34" fmla="*/ 2147483647 w 28"/>
                    <a:gd name="T35" fmla="*/ 2147483647 h 52"/>
                    <a:gd name="T36" fmla="*/ 2147483647 w 28"/>
                    <a:gd name="T37" fmla="*/ 2147483647 h 52"/>
                    <a:gd name="T38" fmla="*/ 2147483647 w 28"/>
                    <a:gd name="T39" fmla="*/ 2147483647 h 52"/>
                    <a:gd name="T40" fmla="*/ 2147483647 w 28"/>
                    <a:gd name="T41" fmla="*/ 2147483647 h 52"/>
                    <a:gd name="T42" fmla="*/ 2147483647 w 28"/>
                    <a:gd name="T43" fmla="*/ 2147483647 h 52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28"/>
                    <a:gd name="T67" fmla="*/ 0 h 52"/>
                    <a:gd name="T68" fmla="*/ 28 w 28"/>
                    <a:gd name="T69" fmla="*/ 52 h 52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28" h="52">
                      <a:moveTo>
                        <a:pt x="28" y="30"/>
                      </a:moveTo>
                      <a:lnTo>
                        <a:pt x="28" y="38"/>
                      </a:lnTo>
                      <a:lnTo>
                        <a:pt x="24" y="42"/>
                      </a:lnTo>
                      <a:lnTo>
                        <a:pt x="20" y="46"/>
                      </a:lnTo>
                      <a:lnTo>
                        <a:pt x="16" y="52"/>
                      </a:lnTo>
                      <a:lnTo>
                        <a:pt x="12" y="46"/>
                      </a:lnTo>
                      <a:lnTo>
                        <a:pt x="8" y="42"/>
                      </a:lnTo>
                      <a:lnTo>
                        <a:pt x="6" y="26"/>
                      </a:lnTo>
                      <a:lnTo>
                        <a:pt x="4" y="16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8" y="8"/>
                      </a:lnTo>
                      <a:lnTo>
                        <a:pt x="18" y="16"/>
                      </a:lnTo>
                      <a:lnTo>
                        <a:pt x="18" y="22"/>
                      </a:lnTo>
                      <a:lnTo>
                        <a:pt x="22" y="28"/>
                      </a:lnTo>
                      <a:lnTo>
                        <a:pt x="26" y="28"/>
                      </a:lnTo>
                      <a:lnTo>
                        <a:pt x="28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8" name="íṥľiḑê">
                  <a:extLst>
                    <a:ext uri="{FF2B5EF4-FFF2-40B4-BE49-F238E27FC236}">
                      <a16:creationId xmlns:a16="http://schemas.microsoft.com/office/drawing/2014/main" id="{3AD25DDB-4C2F-496F-B9E9-645CC79FC984}"/>
                    </a:ext>
                  </a:extLst>
                </p:cNvPr>
                <p:cNvSpPr/>
                <p:nvPr/>
              </p:nvSpPr>
              <p:spPr bwMode="auto">
                <a:xfrm>
                  <a:off x="4854680" y="2591308"/>
                  <a:ext cx="165266" cy="163924"/>
                </a:xfrm>
                <a:custGeom>
                  <a:avLst/>
                  <a:gdLst>
                    <a:gd name="T0" fmla="*/ 2147483647 w 94"/>
                    <a:gd name="T1" fmla="*/ 2147483647 h 98"/>
                    <a:gd name="T2" fmla="*/ 2147483647 w 94"/>
                    <a:gd name="T3" fmla="*/ 2147483647 h 98"/>
                    <a:gd name="T4" fmla="*/ 2147483647 w 94"/>
                    <a:gd name="T5" fmla="*/ 2147483647 h 98"/>
                    <a:gd name="T6" fmla="*/ 2147483647 w 94"/>
                    <a:gd name="T7" fmla="*/ 2147483647 h 98"/>
                    <a:gd name="T8" fmla="*/ 2147483647 w 94"/>
                    <a:gd name="T9" fmla="*/ 2147483647 h 98"/>
                    <a:gd name="T10" fmla="*/ 2147483647 w 94"/>
                    <a:gd name="T11" fmla="*/ 2147483647 h 98"/>
                    <a:gd name="T12" fmla="*/ 2147483647 w 94"/>
                    <a:gd name="T13" fmla="*/ 2147483647 h 98"/>
                    <a:gd name="T14" fmla="*/ 2147483647 w 94"/>
                    <a:gd name="T15" fmla="*/ 2147483647 h 98"/>
                    <a:gd name="T16" fmla="*/ 2147483647 w 94"/>
                    <a:gd name="T17" fmla="*/ 2147483647 h 98"/>
                    <a:gd name="T18" fmla="*/ 2147483647 w 94"/>
                    <a:gd name="T19" fmla="*/ 0 h 98"/>
                    <a:gd name="T20" fmla="*/ 2147483647 w 94"/>
                    <a:gd name="T21" fmla="*/ 2147483647 h 98"/>
                    <a:gd name="T22" fmla="*/ 2147483647 w 94"/>
                    <a:gd name="T23" fmla="*/ 2147483647 h 98"/>
                    <a:gd name="T24" fmla="*/ 2147483647 w 94"/>
                    <a:gd name="T25" fmla="*/ 2147483647 h 98"/>
                    <a:gd name="T26" fmla="*/ 2147483647 w 94"/>
                    <a:gd name="T27" fmla="*/ 2147483647 h 98"/>
                    <a:gd name="T28" fmla="*/ 2147483647 w 94"/>
                    <a:gd name="T29" fmla="*/ 2147483647 h 98"/>
                    <a:gd name="T30" fmla="*/ 2147483647 w 94"/>
                    <a:gd name="T31" fmla="*/ 2147483647 h 98"/>
                    <a:gd name="T32" fmla="*/ 2147483647 w 94"/>
                    <a:gd name="T33" fmla="*/ 2147483647 h 98"/>
                    <a:gd name="T34" fmla="*/ 2147483647 w 94"/>
                    <a:gd name="T35" fmla="*/ 2147483647 h 98"/>
                    <a:gd name="T36" fmla="*/ 2147483647 w 94"/>
                    <a:gd name="T37" fmla="*/ 2147483647 h 98"/>
                    <a:gd name="T38" fmla="*/ 2147483647 w 94"/>
                    <a:gd name="T39" fmla="*/ 2147483647 h 98"/>
                    <a:gd name="T40" fmla="*/ 2147483647 w 94"/>
                    <a:gd name="T41" fmla="*/ 2147483647 h 98"/>
                    <a:gd name="T42" fmla="*/ 2147483647 w 94"/>
                    <a:gd name="T43" fmla="*/ 2147483647 h 98"/>
                    <a:gd name="T44" fmla="*/ 2147483647 w 94"/>
                    <a:gd name="T45" fmla="*/ 2147483647 h 98"/>
                    <a:gd name="T46" fmla="*/ 2147483647 w 94"/>
                    <a:gd name="T47" fmla="*/ 2147483647 h 98"/>
                    <a:gd name="T48" fmla="*/ 2147483647 w 94"/>
                    <a:gd name="T49" fmla="*/ 2147483647 h 98"/>
                    <a:gd name="T50" fmla="*/ 2147483647 w 94"/>
                    <a:gd name="T51" fmla="*/ 2147483647 h 98"/>
                    <a:gd name="T52" fmla="*/ 2147483647 w 94"/>
                    <a:gd name="T53" fmla="*/ 2147483647 h 98"/>
                    <a:gd name="T54" fmla="*/ 2147483647 w 94"/>
                    <a:gd name="T55" fmla="*/ 2147483647 h 98"/>
                    <a:gd name="T56" fmla="*/ 2147483647 w 94"/>
                    <a:gd name="T57" fmla="*/ 2147483647 h 98"/>
                    <a:gd name="T58" fmla="*/ 2147483647 w 94"/>
                    <a:gd name="T59" fmla="*/ 2147483647 h 98"/>
                    <a:gd name="T60" fmla="*/ 2147483647 w 94"/>
                    <a:gd name="T61" fmla="*/ 2147483647 h 98"/>
                    <a:gd name="T62" fmla="*/ 2147483647 w 94"/>
                    <a:gd name="T63" fmla="*/ 2147483647 h 98"/>
                    <a:gd name="T64" fmla="*/ 2147483647 w 94"/>
                    <a:gd name="T65" fmla="*/ 2147483647 h 98"/>
                    <a:gd name="T66" fmla="*/ 2147483647 w 94"/>
                    <a:gd name="T67" fmla="*/ 2147483647 h 98"/>
                    <a:gd name="T68" fmla="*/ 2147483647 w 94"/>
                    <a:gd name="T69" fmla="*/ 2147483647 h 98"/>
                    <a:gd name="T70" fmla="*/ 2147483647 w 94"/>
                    <a:gd name="T71" fmla="*/ 2147483647 h 98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94"/>
                    <a:gd name="T109" fmla="*/ 0 h 98"/>
                    <a:gd name="T110" fmla="*/ 94 w 94"/>
                    <a:gd name="T111" fmla="*/ 98 h 98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94" h="98">
                      <a:moveTo>
                        <a:pt x="12" y="14"/>
                      </a:moveTo>
                      <a:lnTo>
                        <a:pt x="20" y="12"/>
                      </a:lnTo>
                      <a:lnTo>
                        <a:pt x="30" y="10"/>
                      </a:lnTo>
                      <a:lnTo>
                        <a:pt x="36" y="8"/>
                      </a:lnTo>
                      <a:lnTo>
                        <a:pt x="38" y="6"/>
                      </a:lnTo>
                      <a:lnTo>
                        <a:pt x="38" y="2"/>
                      </a:lnTo>
                      <a:lnTo>
                        <a:pt x="38" y="4"/>
                      </a:lnTo>
                      <a:lnTo>
                        <a:pt x="42" y="4"/>
                      </a:lnTo>
                      <a:lnTo>
                        <a:pt x="48" y="4"/>
                      </a:lnTo>
                      <a:lnTo>
                        <a:pt x="54" y="2"/>
                      </a:lnTo>
                      <a:lnTo>
                        <a:pt x="60" y="0"/>
                      </a:lnTo>
                      <a:lnTo>
                        <a:pt x="64" y="2"/>
                      </a:lnTo>
                      <a:lnTo>
                        <a:pt x="66" y="4"/>
                      </a:lnTo>
                      <a:lnTo>
                        <a:pt x="70" y="6"/>
                      </a:lnTo>
                      <a:lnTo>
                        <a:pt x="76" y="6"/>
                      </a:lnTo>
                      <a:lnTo>
                        <a:pt x="78" y="6"/>
                      </a:lnTo>
                      <a:lnTo>
                        <a:pt x="80" y="4"/>
                      </a:lnTo>
                      <a:lnTo>
                        <a:pt x="84" y="4"/>
                      </a:lnTo>
                      <a:lnTo>
                        <a:pt x="86" y="0"/>
                      </a:lnTo>
                      <a:lnTo>
                        <a:pt x="88" y="0"/>
                      </a:lnTo>
                      <a:lnTo>
                        <a:pt x="90" y="2"/>
                      </a:lnTo>
                      <a:lnTo>
                        <a:pt x="90" y="4"/>
                      </a:lnTo>
                      <a:lnTo>
                        <a:pt x="94" y="6"/>
                      </a:lnTo>
                      <a:lnTo>
                        <a:pt x="94" y="16"/>
                      </a:lnTo>
                      <a:lnTo>
                        <a:pt x="58" y="16"/>
                      </a:lnTo>
                      <a:lnTo>
                        <a:pt x="60" y="20"/>
                      </a:lnTo>
                      <a:lnTo>
                        <a:pt x="62" y="24"/>
                      </a:lnTo>
                      <a:lnTo>
                        <a:pt x="58" y="24"/>
                      </a:lnTo>
                      <a:lnTo>
                        <a:pt x="56" y="26"/>
                      </a:lnTo>
                      <a:lnTo>
                        <a:pt x="56" y="28"/>
                      </a:lnTo>
                      <a:lnTo>
                        <a:pt x="50" y="28"/>
                      </a:lnTo>
                      <a:lnTo>
                        <a:pt x="46" y="26"/>
                      </a:lnTo>
                      <a:lnTo>
                        <a:pt x="40" y="20"/>
                      </a:lnTo>
                      <a:lnTo>
                        <a:pt x="38" y="22"/>
                      </a:lnTo>
                      <a:lnTo>
                        <a:pt x="38" y="24"/>
                      </a:lnTo>
                      <a:lnTo>
                        <a:pt x="40" y="28"/>
                      </a:lnTo>
                      <a:lnTo>
                        <a:pt x="40" y="32"/>
                      </a:lnTo>
                      <a:lnTo>
                        <a:pt x="44" y="38"/>
                      </a:lnTo>
                      <a:lnTo>
                        <a:pt x="48" y="44"/>
                      </a:lnTo>
                      <a:lnTo>
                        <a:pt x="54" y="48"/>
                      </a:lnTo>
                      <a:lnTo>
                        <a:pt x="66" y="56"/>
                      </a:lnTo>
                      <a:lnTo>
                        <a:pt x="70" y="60"/>
                      </a:lnTo>
                      <a:lnTo>
                        <a:pt x="74" y="64"/>
                      </a:lnTo>
                      <a:lnTo>
                        <a:pt x="66" y="64"/>
                      </a:lnTo>
                      <a:lnTo>
                        <a:pt x="64" y="68"/>
                      </a:lnTo>
                      <a:lnTo>
                        <a:pt x="60" y="68"/>
                      </a:lnTo>
                      <a:lnTo>
                        <a:pt x="56" y="66"/>
                      </a:lnTo>
                      <a:lnTo>
                        <a:pt x="52" y="64"/>
                      </a:lnTo>
                      <a:lnTo>
                        <a:pt x="54" y="70"/>
                      </a:lnTo>
                      <a:lnTo>
                        <a:pt x="58" y="74"/>
                      </a:lnTo>
                      <a:lnTo>
                        <a:pt x="52" y="76"/>
                      </a:lnTo>
                      <a:lnTo>
                        <a:pt x="46" y="74"/>
                      </a:lnTo>
                      <a:lnTo>
                        <a:pt x="48" y="82"/>
                      </a:lnTo>
                      <a:lnTo>
                        <a:pt x="50" y="84"/>
                      </a:lnTo>
                      <a:lnTo>
                        <a:pt x="52" y="90"/>
                      </a:lnTo>
                      <a:lnTo>
                        <a:pt x="54" y="98"/>
                      </a:lnTo>
                      <a:lnTo>
                        <a:pt x="48" y="92"/>
                      </a:lnTo>
                      <a:lnTo>
                        <a:pt x="42" y="90"/>
                      </a:lnTo>
                      <a:lnTo>
                        <a:pt x="38" y="88"/>
                      </a:lnTo>
                      <a:lnTo>
                        <a:pt x="38" y="84"/>
                      </a:lnTo>
                      <a:lnTo>
                        <a:pt x="34" y="84"/>
                      </a:lnTo>
                      <a:lnTo>
                        <a:pt x="30" y="82"/>
                      </a:lnTo>
                      <a:lnTo>
                        <a:pt x="26" y="82"/>
                      </a:lnTo>
                      <a:lnTo>
                        <a:pt x="24" y="78"/>
                      </a:lnTo>
                      <a:lnTo>
                        <a:pt x="20" y="68"/>
                      </a:lnTo>
                      <a:lnTo>
                        <a:pt x="18" y="58"/>
                      </a:lnTo>
                      <a:lnTo>
                        <a:pt x="14" y="48"/>
                      </a:lnTo>
                      <a:lnTo>
                        <a:pt x="12" y="46"/>
                      </a:lnTo>
                      <a:lnTo>
                        <a:pt x="0" y="36"/>
                      </a:lnTo>
                      <a:lnTo>
                        <a:pt x="4" y="30"/>
                      </a:lnTo>
                      <a:lnTo>
                        <a:pt x="8" y="26"/>
                      </a:lnTo>
                      <a:lnTo>
                        <a:pt x="12" y="22"/>
                      </a:lnTo>
                      <a:lnTo>
                        <a:pt x="1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99" name="îṧḻïḓé">
                  <a:extLst>
                    <a:ext uri="{FF2B5EF4-FFF2-40B4-BE49-F238E27FC236}">
                      <a16:creationId xmlns:a16="http://schemas.microsoft.com/office/drawing/2014/main" id="{60EE00C8-6217-46E5-A12B-6018FCDE5CD6}"/>
                    </a:ext>
                  </a:extLst>
                </p:cNvPr>
                <p:cNvSpPr/>
                <p:nvPr/>
              </p:nvSpPr>
              <p:spPr bwMode="auto">
                <a:xfrm>
                  <a:off x="4747256" y="2346124"/>
                  <a:ext cx="136343" cy="65850"/>
                </a:xfrm>
                <a:custGeom>
                  <a:avLst/>
                  <a:gdLst>
                    <a:gd name="T0" fmla="*/ 2147483647 w 78"/>
                    <a:gd name="T1" fmla="*/ 0 h 40"/>
                    <a:gd name="T2" fmla="*/ 2147483647 w 78"/>
                    <a:gd name="T3" fmla="*/ 2147483647 h 40"/>
                    <a:gd name="T4" fmla="*/ 2147483647 w 78"/>
                    <a:gd name="T5" fmla="*/ 2147483647 h 40"/>
                    <a:gd name="T6" fmla="*/ 2147483647 w 78"/>
                    <a:gd name="T7" fmla="*/ 2147483647 h 40"/>
                    <a:gd name="T8" fmla="*/ 2147483647 w 78"/>
                    <a:gd name="T9" fmla="*/ 2147483647 h 40"/>
                    <a:gd name="T10" fmla="*/ 2147483647 w 78"/>
                    <a:gd name="T11" fmla="*/ 2147483647 h 40"/>
                    <a:gd name="T12" fmla="*/ 2147483647 w 78"/>
                    <a:gd name="T13" fmla="*/ 2147483647 h 40"/>
                    <a:gd name="T14" fmla="*/ 2147483647 w 78"/>
                    <a:gd name="T15" fmla="*/ 2147483647 h 40"/>
                    <a:gd name="T16" fmla="*/ 2147483647 w 78"/>
                    <a:gd name="T17" fmla="*/ 2147483647 h 40"/>
                    <a:gd name="T18" fmla="*/ 2147483647 w 78"/>
                    <a:gd name="T19" fmla="*/ 2147483647 h 40"/>
                    <a:gd name="T20" fmla="*/ 2147483647 w 78"/>
                    <a:gd name="T21" fmla="*/ 2147483647 h 40"/>
                    <a:gd name="T22" fmla="*/ 2147483647 w 78"/>
                    <a:gd name="T23" fmla="*/ 2147483647 h 40"/>
                    <a:gd name="T24" fmla="*/ 2147483647 w 78"/>
                    <a:gd name="T25" fmla="*/ 2147483647 h 40"/>
                    <a:gd name="T26" fmla="*/ 2147483647 w 78"/>
                    <a:gd name="T27" fmla="*/ 2147483647 h 40"/>
                    <a:gd name="T28" fmla="*/ 2147483647 w 78"/>
                    <a:gd name="T29" fmla="*/ 2147483647 h 40"/>
                    <a:gd name="T30" fmla="*/ 2147483647 w 78"/>
                    <a:gd name="T31" fmla="*/ 2147483647 h 40"/>
                    <a:gd name="T32" fmla="*/ 2147483647 w 78"/>
                    <a:gd name="T33" fmla="*/ 2147483647 h 40"/>
                    <a:gd name="T34" fmla="*/ 2147483647 w 78"/>
                    <a:gd name="T35" fmla="*/ 2147483647 h 40"/>
                    <a:gd name="T36" fmla="*/ 2147483647 w 78"/>
                    <a:gd name="T37" fmla="*/ 2147483647 h 40"/>
                    <a:gd name="T38" fmla="*/ 2147483647 w 78"/>
                    <a:gd name="T39" fmla="*/ 2147483647 h 40"/>
                    <a:gd name="T40" fmla="*/ 2147483647 w 78"/>
                    <a:gd name="T41" fmla="*/ 2147483647 h 40"/>
                    <a:gd name="T42" fmla="*/ 2147483647 w 78"/>
                    <a:gd name="T43" fmla="*/ 2147483647 h 40"/>
                    <a:gd name="T44" fmla="*/ 2147483647 w 78"/>
                    <a:gd name="T45" fmla="*/ 2147483647 h 40"/>
                    <a:gd name="T46" fmla="*/ 2147483647 w 78"/>
                    <a:gd name="T47" fmla="*/ 2147483647 h 40"/>
                    <a:gd name="T48" fmla="*/ 2147483647 w 78"/>
                    <a:gd name="T49" fmla="*/ 2147483647 h 40"/>
                    <a:gd name="T50" fmla="*/ 2147483647 w 78"/>
                    <a:gd name="T51" fmla="*/ 2147483647 h 40"/>
                    <a:gd name="T52" fmla="*/ 2147483647 w 78"/>
                    <a:gd name="T53" fmla="*/ 2147483647 h 40"/>
                    <a:gd name="T54" fmla="*/ 0 w 78"/>
                    <a:gd name="T55" fmla="*/ 2147483647 h 40"/>
                    <a:gd name="T56" fmla="*/ 2147483647 w 78"/>
                    <a:gd name="T57" fmla="*/ 2147483647 h 40"/>
                    <a:gd name="T58" fmla="*/ 2147483647 w 78"/>
                    <a:gd name="T59" fmla="*/ 2147483647 h 40"/>
                    <a:gd name="T60" fmla="*/ 2147483647 w 78"/>
                    <a:gd name="T61" fmla="*/ 2147483647 h 40"/>
                    <a:gd name="T62" fmla="*/ 2147483647 w 78"/>
                    <a:gd name="T63" fmla="*/ 2147483647 h 40"/>
                    <a:gd name="T64" fmla="*/ 2147483647 w 78"/>
                    <a:gd name="T65" fmla="*/ 2147483647 h 40"/>
                    <a:gd name="T66" fmla="*/ 2147483647 w 78"/>
                    <a:gd name="T67" fmla="*/ 2147483647 h 40"/>
                    <a:gd name="T68" fmla="*/ 2147483647 w 78"/>
                    <a:gd name="T69" fmla="*/ 0 h 4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78"/>
                    <a:gd name="T106" fmla="*/ 0 h 40"/>
                    <a:gd name="T107" fmla="*/ 78 w 78"/>
                    <a:gd name="T108" fmla="*/ 40 h 40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78" h="40">
                      <a:moveTo>
                        <a:pt x="22" y="0"/>
                      </a:moveTo>
                      <a:lnTo>
                        <a:pt x="24" y="6"/>
                      </a:lnTo>
                      <a:lnTo>
                        <a:pt x="26" y="8"/>
                      </a:lnTo>
                      <a:lnTo>
                        <a:pt x="28" y="8"/>
                      </a:lnTo>
                      <a:lnTo>
                        <a:pt x="32" y="8"/>
                      </a:lnTo>
                      <a:lnTo>
                        <a:pt x="38" y="8"/>
                      </a:lnTo>
                      <a:lnTo>
                        <a:pt x="40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8" y="10"/>
                      </a:lnTo>
                      <a:lnTo>
                        <a:pt x="68" y="12"/>
                      </a:lnTo>
                      <a:lnTo>
                        <a:pt x="74" y="12"/>
                      </a:lnTo>
                      <a:lnTo>
                        <a:pt x="78" y="12"/>
                      </a:lnTo>
                      <a:lnTo>
                        <a:pt x="78" y="16"/>
                      </a:lnTo>
                      <a:lnTo>
                        <a:pt x="76" y="24"/>
                      </a:lnTo>
                      <a:lnTo>
                        <a:pt x="76" y="26"/>
                      </a:lnTo>
                      <a:lnTo>
                        <a:pt x="72" y="26"/>
                      </a:lnTo>
                      <a:lnTo>
                        <a:pt x="64" y="24"/>
                      </a:lnTo>
                      <a:lnTo>
                        <a:pt x="56" y="24"/>
                      </a:lnTo>
                      <a:lnTo>
                        <a:pt x="52" y="24"/>
                      </a:lnTo>
                      <a:lnTo>
                        <a:pt x="50" y="26"/>
                      </a:lnTo>
                      <a:lnTo>
                        <a:pt x="46" y="30"/>
                      </a:lnTo>
                      <a:lnTo>
                        <a:pt x="36" y="34"/>
                      </a:lnTo>
                      <a:lnTo>
                        <a:pt x="20" y="40"/>
                      </a:lnTo>
                      <a:lnTo>
                        <a:pt x="12" y="38"/>
                      </a:lnTo>
                      <a:lnTo>
                        <a:pt x="6" y="34"/>
                      </a:lnTo>
                      <a:lnTo>
                        <a:pt x="2" y="30"/>
                      </a:lnTo>
                      <a:lnTo>
                        <a:pt x="0" y="22"/>
                      </a:lnTo>
                      <a:lnTo>
                        <a:pt x="6" y="16"/>
                      </a:lnTo>
                      <a:lnTo>
                        <a:pt x="12" y="14"/>
                      </a:lnTo>
                      <a:lnTo>
                        <a:pt x="18" y="12"/>
                      </a:lnTo>
                      <a:lnTo>
                        <a:pt x="18" y="10"/>
                      </a:lnTo>
                      <a:lnTo>
                        <a:pt x="18" y="6"/>
                      </a:lnTo>
                      <a:lnTo>
                        <a:pt x="20" y="6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0" name="íṣḻíḍe">
                  <a:extLst>
                    <a:ext uri="{FF2B5EF4-FFF2-40B4-BE49-F238E27FC236}">
                      <a16:creationId xmlns:a16="http://schemas.microsoft.com/office/drawing/2014/main" id="{38285879-4594-4DFE-B515-88C19848BEF0}"/>
                    </a:ext>
                  </a:extLst>
                </p:cNvPr>
                <p:cNvSpPr/>
                <p:nvPr/>
              </p:nvSpPr>
              <p:spPr bwMode="auto">
                <a:xfrm>
                  <a:off x="4628815" y="2319504"/>
                  <a:ext cx="157003" cy="65850"/>
                </a:xfrm>
                <a:custGeom>
                  <a:avLst/>
                  <a:gdLst>
                    <a:gd name="T0" fmla="*/ 2147483647 w 89"/>
                    <a:gd name="T1" fmla="*/ 2147483647 h 40"/>
                    <a:gd name="T2" fmla="*/ 2147483647 w 89"/>
                    <a:gd name="T3" fmla="*/ 2147483647 h 40"/>
                    <a:gd name="T4" fmla="*/ 2147483647 w 89"/>
                    <a:gd name="T5" fmla="*/ 2147483647 h 40"/>
                    <a:gd name="T6" fmla="*/ 2147483647 w 89"/>
                    <a:gd name="T7" fmla="*/ 2147483647 h 40"/>
                    <a:gd name="T8" fmla="*/ 2147483647 w 89"/>
                    <a:gd name="T9" fmla="*/ 2147483647 h 40"/>
                    <a:gd name="T10" fmla="*/ 2147483647 w 89"/>
                    <a:gd name="T11" fmla="*/ 2147483647 h 40"/>
                    <a:gd name="T12" fmla="*/ 2147483647 w 89"/>
                    <a:gd name="T13" fmla="*/ 2147483647 h 40"/>
                    <a:gd name="T14" fmla="*/ 2147483647 w 89"/>
                    <a:gd name="T15" fmla="*/ 2147483647 h 40"/>
                    <a:gd name="T16" fmla="*/ 2147483647 w 89"/>
                    <a:gd name="T17" fmla="*/ 2147483647 h 40"/>
                    <a:gd name="T18" fmla="*/ 2147483647 w 89"/>
                    <a:gd name="T19" fmla="*/ 0 h 40"/>
                    <a:gd name="T20" fmla="*/ 2147483647 w 89"/>
                    <a:gd name="T21" fmla="*/ 0 h 40"/>
                    <a:gd name="T22" fmla="*/ 2147483647 w 89"/>
                    <a:gd name="T23" fmla="*/ 0 h 40"/>
                    <a:gd name="T24" fmla="*/ 0 w 89"/>
                    <a:gd name="T25" fmla="*/ 2147483647 h 40"/>
                    <a:gd name="T26" fmla="*/ 2147483647 w 89"/>
                    <a:gd name="T27" fmla="*/ 2147483647 h 40"/>
                    <a:gd name="T28" fmla="*/ 2147483647 w 89"/>
                    <a:gd name="T29" fmla="*/ 2147483647 h 40"/>
                    <a:gd name="T30" fmla="*/ 2147483647 w 89"/>
                    <a:gd name="T31" fmla="*/ 2147483647 h 40"/>
                    <a:gd name="T32" fmla="*/ 2147483647 w 89"/>
                    <a:gd name="T33" fmla="*/ 2147483647 h 40"/>
                    <a:gd name="T34" fmla="*/ 2147483647 w 89"/>
                    <a:gd name="T35" fmla="*/ 2147483647 h 40"/>
                    <a:gd name="T36" fmla="*/ 2147483647 w 89"/>
                    <a:gd name="T37" fmla="*/ 2147483647 h 40"/>
                    <a:gd name="T38" fmla="*/ 2147483647 w 89"/>
                    <a:gd name="T39" fmla="*/ 2147483647 h 40"/>
                    <a:gd name="T40" fmla="*/ 2147483647 w 89"/>
                    <a:gd name="T41" fmla="*/ 2147483647 h 40"/>
                    <a:gd name="T42" fmla="*/ 2147483647 w 89"/>
                    <a:gd name="T43" fmla="*/ 2147483647 h 40"/>
                    <a:gd name="T44" fmla="*/ 2147483647 w 89"/>
                    <a:gd name="T45" fmla="*/ 2147483647 h 40"/>
                    <a:gd name="T46" fmla="*/ 2147483647 w 89"/>
                    <a:gd name="T47" fmla="*/ 2147483647 h 40"/>
                    <a:gd name="T48" fmla="*/ 2147483647 w 89"/>
                    <a:gd name="T49" fmla="*/ 2147483647 h 40"/>
                    <a:gd name="T50" fmla="*/ 2147483647 w 89"/>
                    <a:gd name="T51" fmla="*/ 2147483647 h 40"/>
                    <a:gd name="T52" fmla="*/ 2147483647 w 89"/>
                    <a:gd name="T53" fmla="*/ 2147483647 h 40"/>
                    <a:gd name="T54" fmla="*/ 2147483647 w 89"/>
                    <a:gd name="T55" fmla="*/ 2147483647 h 40"/>
                    <a:gd name="T56" fmla="*/ 2147483647 w 89"/>
                    <a:gd name="T57" fmla="*/ 2147483647 h 40"/>
                    <a:gd name="T58" fmla="*/ 2147483647 w 89"/>
                    <a:gd name="T59" fmla="*/ 2147483647 h 40"/>
                    <a:gd name="T60" fmla="*/ 2147483647 w 89"/>
                    <a:gd name="T61" fmla="*/ 2147483647 h 40"/>
                    <a:gd name="T62" fmla="*/ 2147483647 w 89"/>
                    <a:gd name="T63" fmla="*/ 2147483647 h 40"/>
                    <a:gd name="T64" fmla="*/ 2147483647 w 89"/>
                    <a:gd name="T65" fmla="*/ 2147483647 h 40"/>
                    <a:gd name="T66" fmla="*/ 2147483647 w 89"/>
                    <a:gd name="T67" fmla="*/ 2147483647 h 40"/>
                    <a:gd name="T68" fmla="*/ 2147483647 w 89"/>
                    <a:gd name="T69" fmla="*/ 2147483647 h 4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89"/>
                    <a:gd name="T106" fmla="*/ 0 h 40"/>
                    <a:gd name="T107" fmla="*/ 89 w 89"/>
                    <a:gd name="T108" fmla="*/ 40 h 40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89" h="40">
                      <a:moveTo>
                        <a:pt x="89" y="16"/>
                      </a:moveTo>
                      <a:lnTo>
                        <a:pt x="85" y="14"/>
                      </a:lnTo>
                      <a:lnTo>
                        <a:pt x="79" y="12"/>
                      </a:lnTo>
                      <a:lnTo>
                        <a:pt x="71" y="10"/>
                      </a:lnTo>
                      <a:lnTo>
                        <a:pt x="67" y="6"/>
                      </a:lnTo>
                      <a:lnTo>
                        <a:pt x="65" y="10"/>
                      </a:lnTo>
                      <a:lnTo>
                        <a:pt x="61" y="10"/>
                      </a:lnTo>
                      <a:lnTo>
                        <a:pt x="59" y="10"/>
                      </a:lnTo>
                      <a:lnTo>
                        <a:pt x="59" y="6"/>
                      </a:lnTo>
                      <a:lnTo>
                        <a:pt x="37" y="0"/>
                      </a:lnTo>
                      <a:lnTo>
                        <a:pt x="31" y="0"/>
                      </a:lnTo>
                      <a:lnTo>
                        <a:pt x="29" y="0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2" y="20"/>
                      </a:lnTo>
                      <a:lnTo>
                        <a:pt x="10" y="26"/>
                      </a:lnTo>
                      <a:lnTo>
                        <a:pt x="18" y="32"/>
                      </a:lnTo>
                      <a:lnTo>
                        <a:pt x="24" y="38"/>
                      </a:lnTo>
                      <a:lnTo>
                        <a:pt x="31" y="40"/>
                      </a:lnTo>
                      <a:lnTo>
                        <a:pt x="35" y="38"/>
                      </a:lnTo>
                      <a:lnTo>
                        <a:pt x="37" y="36"/>
                      </a:lnTo>
                      <a:lnTo>
                        <a:pt x="41" y="34"/>
                      </a:lnTo>
                      <a:lnTo>
                        <a:pt x="45" y="32"/>
                      </a:lnTo>
                      <a:lnTo>
                        <a:pt x="51" y="34"/>
                      </a:lnTo>
                      <a:lnTo>
                        <a:pt x="55" y="36"/>
                      </a:lnTo>
                      <a:lnTo>
                        <a:pt x="61" y="38"/>
                      </a:lnTo>
                      <a:lnTo>
                        <a:pt x="65" y="38"/>
                      </a:lnTo>
                      <a:lnTo>
                        <a:pt x="67" y="38"/>
                      </a:lnTo>
                      <a:lnTo>
                        <a:pt x="73" y="32"/>
                      </a:lnTo>
                      <a:lnTo>
                        <a:pt x="79" y="30"/>
                      </a:lnTo>
                      <a:lnTo>
                        <a:pt x="85" y="28"/>
                      </a:lnTo>
                      <a:lnTo>
                        <a:pt x="85" y="26"/>
                      </a:lnTo>
                      <a:lnTo>
                        <a:pt x="85" y="22"/>
                      </a:lnTo>
                      <a:lnTo>
                        <a:pt x="87" y="22"/>
                      </a:lnTo>
                      <a:lnTo>
                        <a:pt x="89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1" name="iSḻïḍê">
                  <a:extLst>
                    <a:ext uri="{FF2B5EF4-FFF2-40B4-BE49-F238E27FC236}">
                      <a16:creationId xmlns:a16="http://schemas.microsoft.com/office/drawing/2014/main" id="{75691794-A9D1-4057-9022-6DC9BF7C6B7A}"/>
                    </a:ext>
                  </a:extLst>
                </p:cNvPr>
                <p:cNvSpPr/>
                <p:nvPr/>
              </p:nvSpPr>
              <p:spPr bwMode="auto">
                <a:xfrm>
                  <a:off x="4995154" y="2381150"/>
                  <a:ext cx="86765" cy="82662"/>
                </a:xfrm>
                <a:custGeom>
                  <a:avLst/>
                  <a:gdLst>
                    <a:gd name="T0" fmla="*/ 2147483647 w 50"/>
                    <a:gd name="T1" fmla="*/ 2147483647 h 50"/>
                    <a:gd name="T2" fmla="*/ 2147483647 w 50"/>
                    <a:gd name="T3" fmla="*/ 2147483647 h 50"/>
                    <a:gd name="T4" fmla="*/ 2147483647 w 50"/>
                    <a:gd name="T5" fmla="*/ 2147483647 h 50"/>
                    <a:gd name="T6" fmla="*/ 2147483647 w 50"/>
                    <a:gd name="T7" fmla="*/ 2147483647 h 50"/>
                    <a:gd name="T8" fmla="*/ 2147483647 w 50"/>
                    <a:gd name="T9" fmla="*/ 2147483647 h 50"/>
                    <a:gd name="T10" fmla="*/ 0 w 50"/>
                    <a:gd name="T11" fmla="*/ 2147483647 h 50"/>
                    <a:gd name="T12" fmla="*/ 2147483647 w 50"/>
                    <a:gd name="T13" fmla="*/ 0 h 50"/>
                    <a:gd name="T14" fmla="*/ 2147483647 w 50"/>
                    <a:gd name="T15" fmla="*/ 2147483647 h 50"/>
                    <a:gd name="T16" fmla="*/ 2147483647 w 50"/>
                    <a:gd name="T17" fmla="*/ 2147483647 h 50"/>
                    <a:gd name="T18" fmla="*/ 2147483647 w 50"/>
                    <a:gd name="T19" fmla="*/ 2147483647 h 50"/>
                    <a:gd name="T20" fmla="*/ 2147483647 w 50"/>
                    <a:gd name="T21" fmla="*/ 2147483647 h 50"/>
                    <a:gd name="T22" fmla="*/ 2147483647 w 50"/>
                    <a:gd name="T23" fmla="*/ 2147483647 h 50"/>
                    <a:gd name="T24" fmla="*/ 2147483647 w 50"/>
                    <a:gd name="T25" fmla="*/ 2147483647 h 50"/>
                    <a:gd name="T26" fmla="*/ 2147483647 w 50"/>
                    <a:gd name="T27" fmla="*/ 2147483647 h 50"/>
                    <a:gd name="T28" fmla="*/ 2147483647 w 50"/>
                    <a:gd name="T29" fmla="*/ 2147483647 h 50"/>
                    <a:gd name="T30" fmla="*/ 2147483647 w 50"/>
                    <a:gd name="T31" fmla="*/ 2147483647 h 5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50"/>
                    <a:gd name="T49" fmla="*/ 0 h 50"/>
                    <a:gd name="T50" fmla="*/ 50 w 50"/>
                    <a:gd name="T51" fmla="*/ 50 h 5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50" h="50">
                      <a:moveTo>
                        <a:pt x="26" y="50"/>
                      </a:moveTo>
                      <a:lnTo>
                        <a:pt x="22" y="34"/>
                      </a:lnTo>
                      <a:lnTo>
                        <a:pt x="18" y="24"/>
                      </a:lnTo>
                      <a:lnTo>
                        <a:pt x="14" y="16"/>
                      </a:lnTo>
                      <a:lnTo>
                        <a:pt x="8" y="10"/>
                      </a:lnTo>
                      <a:lnTo>
                        <a:pt x="0" y="8"/>
                      </a:lnTo>
                      <a:lnTo>
                        <a:pt x="16" y="0"/>
                      </a:lnTo>
                      <a:lnTo>
                        <a:pt x="24" y="2"/>
                      </a:lnTo>
                      <a:lnTo>
                        <a:pt x="32" y="6"/>
                      </a:lnTo>
                      <a:lnTo>
                        <a:pt x="40" y="18"/>
                      </a:lnTo>
                      <a:lnTo>
                        <a:pt x="44" y="24"/>
                      </a:lnTo>
                      <a:lnTo>
                        <a:pt x="50" y="36"/>
                      </a:lnTo>
                      <a:lnTo>
                        <a:pt x="34" y="34"/>
                      </a:lnTo>
                      <a:lnTo>
                        <a:pt x="34" y="44"/>
                      </a:lnTo>
                      <a:lnTo>
                        <a:pt x="26" y="48"/>
                      </a:lnTo>
                      <a:lnTo>
                        <a:pt x="26" y="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2" name="ïṣlïḍé">
                  <a:extLst>
                    <a:ext uri="{FF2B5EF4-FFF2-40B4-BE49-F238E27FC236}">
                      <a16:creationId xmlns:a16="http://schemas.microsoft.com/office/drawing/2014/main" id="{386BC7AA-8893-4654-8D83-7C40E15AEE05}"/>
                    </a:ext>
                  </a:extLst>
                </p:cNvPr>
                <p:cNvSpPr/>
                <p:nvPr/>
              </p:nvSpPr>
              <p:spPr bwMode="auto">
                <a:xfrm>
                  <a:off x="4733484" y="2385353"/>
                  <a:ext cx="168021" cy="84063"/>
                </a:xfrm>
                <a:custGeom>
                  <a:avLst/>
                  <a:gdLst>
                    <a:gd name="T0" fmla="*/ 2147483647 w 96"/>
                    <a:gd name="T1" fmla="*/ 2147483647 h 50"/>
                    <a:gd name="T2" fmla="*/ 2147483647 w 96"/>
                    <a:gd name="T3" fmla="*/ 2147483647 h 50"/>
                    <a:gd name="T4" fmla="*/ 2147483647 w 96"/>
                    <a:gd name="T5" fmla="*/ 2147483647 h 50"/>
                    <a:gd name="T6" fmla="*/ 2147483647 w 96"/>
                    <a:gd name="T7" fmla="*/ 2147483647 h 50"/>
                    <a:gd name="T8" fmla="*/ 2147483647 w 96"/>
                    <a:gd name="T9" fmla="*/ 2147483647 h 50"/>
                    <a:gd name="T10" fmla="*/ 2147483647 w 96"/>
                    <a:gd name="T11" fmla="*/ 2147483647 h 50"/>
                    <a:gd name="T12" fmla="*/ 2147483647 w 96"/>
                    <a:gd name="T13" fmla="*/ 2147483647 h 50"/>
                    <a:gd name="T14" fmla="*/ 2147483647 w 96"/>
                    <a:gd name="T15" fmla="*/ 2147483647 h 50"/>
                    <a:gd name="T16" fmla="*/ 2147483647 w 96"/>
                    <a:gd name="T17" fmla="*/ 2147483647 h 50"/>
                    <a:gd name="T18" fmla="*/ 2147483647 w 96"/>
                    <a:gd name="T19" fmla="*/ 2147483647 h 50"/>
                    <a:gd name="T20" fmla="*/ 0 w 96"/>
                    <a:gd name="T21" fmla="*/ 2147483647 h 50"/>
                    <a:gd name="T22" fmla="*/ 2147483647 w 96"/>
                    <a:gd name="T23" fmla="*/ 2147483647 h 50"/>
                    <a:gd name="T24" fmla="*/ 2147483647 w 96"/>
                    <a:gd name="T25" fmla="*/ 2147483647 h 50"/>
                    <a:gd name="T26" fmla="*/ 2147483647 w 96"/>
                    <a:gd name="T27" fmla="*/ 2147483647 h 50"/>
                    <a:gd name="T28" fmla="*/ 2147483647 w 96"/>
                    <a:gd name="T29" fmla="*/ 2147483647 h 50"/>
                    <a:gd name="T30" fmla="*/ 2147483647 w 96"/>
                    <a:gd name="T31" fmla="*/ 2147483647 h 50"/>
                    <a:gd name="T32" fmla="*/ 2147483647 w 96"/>
                    <a:gd name="T33" fmla="*/ 2147483647 h 50"/>
                    <a:gd name="T34" fmla="*/ 2147483647 w 96"/>
                    <a:gd name="T35" fmla="*/ 2147483647 h 50"/>
                    <a:gd name="T36" fmla="*/ 2147483647 w 96"/>
                    <a:gd name="T37" fmla="*/ 2147483647 h 50"/>
                    <a:gd name="T38" fmla="*/ 2147483647 w 96"/>
                    <a:gd name="T39" fmla="*/ 2147483647 h 50"/>
                    <a:gd name="T40" fmla="*/ 2147483647 w 96"/>
                    <a:gd name="T41" fmla="*/ 0 h 50"/>
                    <a:gd name="T42" fmla="*/ 2147483647 w 96"/>
                    <a:gd name="T43" fmla="*/ 0 h 50"/>
                    <a:gd name="T44" fmla="*/ 2147483647 w 96"/>
                    <a:gd name="T45" fmla="*/ 0 h 50"/>
                    <a:gd name="T46" fmla="*/ 2147483647 w 96"/>
                    <a:gd name="T47" fmla="*/ 2147483647 h 50"/>
                    <a:gd name="T48" fmla="*/ 2147483647 w 96"/>
                    <a:gd name="T49" fmla="*/ 2147483647 h 50"/>
                    <a:gd name="T50" fmla="*/ 2147483647 w 96"/>
                    <a:gd name="T51" fmla="*/ 2147483647 h 50"/>
                    <a:gd name="T52" fmla="*/ 2147483647 w 96"/>
                    <a:gd name="T53" fmla="*/ 2147483647 h 50"/>
                    <a:gd name="T54" fmla="*/ 2147483647 w 96"/>
                    <a:gd name="T55" fmla="*/ 2147483647 h 50"/>
                    <a:gd name="T56" fmla="*/ 2147483647 w 96"/>
                    <a:gd name="T57" fmla="*/ 2147483647 h 50"/>
                    <a:gd name="T58" fmla="*/ 2147483647 w 96"/>
                    <a:gd name="T59" fmla="*/ 2147483647 h 50"/>
                    <a:gd name="T60" fmla="*/ 2147483647 w 96"/>
                    <a:gd name="T61" fmla="*/ 2147483647 h 50"/>
                    <a:gd name="T62" fmla="*/ 2147483647 w 96"/>
                    <a:gd name="T63" fmla="*/ 2147483647 h 50"/>
                    <a:gd name="T64" fmla="*/ 2147483647 w 96"/>
                    <a:gd name="T65" fmla="*/ 2147483647 h 50"/>
                    <a:gd name="T66" fmla="*/ 2147483647 w 96"/>
                    <a:gd name="T67" fmla="*/ 2147483647 h 50"/>
                    <a:gd name="T68" fmla="*/ 2147483647 w 96"/>
                    <a:gd name="T69" fmla="*/ 2147483647 h 50"/>
                    <a:gd name="T70" fmla="*/ 2147483647 w 96"/>
                    <a:gd name="T71" fmla="*/ 2147483647 h 50"/>
                    <a:gd name="T72" fmla="*/ 2147483647 w 96"/>
                    <a:gd name="T73" fmla="*/ 2147483647 h 50"/>
                    <a:gd name="T74" fmla="*/ 2147483647 w 96"/>
                    <a:gd name="T75" fmla="*/ 2147483647 h 50"/>
                    <a:gd name="T76" fmla="*/ 2147483647 w 96"/>
                    <a:gd name="T77" fmla="*/ 2147483647 h 5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96"/>
                    <a:gd name="T118" fmla="*/ 0 h 50"/>
                    <a:gd name="T119" fmla="*/ 96 w 96"/>
                    <a:gd name="T120" fmla="*/ 50 h 5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96" h="50">
                      <a:moveTo>
                        <a:pt x="58" y="46"/>
                      </a:moveTo>
                      <a:lnTo>
                        <a:pt x="56" y="44"/>
                      </a:lnTo>
                      <a:lnTo>
                        <a:pt x="54" y="42"/>
                      </a:lnTo>
                      <a:lnTo>
                        <a:pt x="44" y="46"/>
                      </a:lnTo>
                      <a:lnTo>
                        <a:pt x="38" y="48"/>
                      </a:lnTo>
                      <a:lnTo>
                        <a:pt x="30" y="50"/>
                      </a:lnTo>
                      <a:lnTo>
                        <a:pt x="26" y="50"/>
                      </a:lnTo>
                      <a:lnTo>
                        <a:pt x="22" y="48"/>
                      </a:lnTo>
                      <a:lnTo>
                        <a:pt x="16" y="44"/>
                      </a:lnTo>
                      <a:lnTo>
                        <a:pt x="8" y="38"/>
                      </a:lnTo>
                      <a:lnTo>
                        <a:pt x="0" y="32"/>
                      </a:lnTo>
                      <a:lnTo>
                        <a:pt x="2" y="30"/>
                      </a:lnTo>
                      <a:lnTo>
                        <a:pt x="6" y="22"/>
                      </a:lnTo>
                      <a:lnTo>
                        <a:pt x="8" y="16"/>
                      </a:lnTo>
                      <a:lnTo>
                        <a:pt x="14" y="10"/>
                      </a:lnTo>
                      <a:lnTo>
                        <a:pt x="20" y="14"/>
                      </a:lnTo>
                      <a:lnTo>
                        <a:pt x="28" y="16"/>
                      </a:lnTo>
                      <a:lnTo>
                        <a:pt x="44" y="10"/>
                      </a:lnTo>
                      <a:lnTo>
                        <a:pt x="54" y="6"/>
                      </a:lnTo>
                      <a:lnTo>
                        <a:pt x="58" y="2"/>
                      </a:lnTo>
                      <a:lnTo>
                        <a:pt x="60" y="0"/>
                      </a:lnTo>
                      <a:lnTo>
                        <a:pt x="64" y="0"/>
                      </a:lnTo>
                      <a:lnTo>
                        <a:pt x="72" y="0"/>
                      </a:lnTo>
                      <a:lnTo>
                        <a:pt x="80" y="2"/>
                      </a:lnTo>
                      <a:lnTo>
                        <a:pt x="84" y="2"/>
                      </a:lnTo>
                      <a:lnTo>
                        <a:pt x="86" y="4"/>
                      </a:lnTo>
                      <a:lnTo>
                        <a:pt x="90" y="6"/>
                      </a:lnTo>
                      <a:lnTo>
                        <a:pt x="96" y="8"/>
                      </a:lnTo>
                      <a:lnTo>
                        <a:pt x="94" y="14"/>
                      </a:lnTo>
                      <a:lnTo>
                        <a:pt x="90" y="16"/>
                      </a:lnTo>
                      <a:lnTo>
                        <a:pt x="86" y="18"/>
                      </a:lnTo>
                      <a:lnTo>
                        <a:pt x="82" y="22"/>
                      </a:lnTo>
                      <a:lnTo>
                        <a:pt x="82" y="30"/>
                      </a:lnTo>
                      <a:lnTo>
                        <a:pt x="80" y="36"/>
                      </a:lnTo>
                      <a:lnTo>
                        <a:pt x="78" y="38"/>
                      </a:lnTo>
                      <a:lnTo>
                        <a:pt x="74" y="42"/>
                      </a:lnTo>
                      <a:lnTo>
                        <a:pt x="68" y="42"/>
                      </a:lnTo>
                      <a:lnTo>
                        <a:pt x="62" y="42"/>
                      </a:lnTo>
                      <a:lnTo>
                        <a:pt x="58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3" name="i$ļiḑe">
                  <a:extLst>
                    <a:ext uri="{FF2B5EF4-FFF2-40B4-BE49-F238E27FC236}">
                      <a16:creationId xmlns:a16="http://schemas.microsoft.com/office/drawing/2014/main" id="{36288792-A473-4228-B7F8-312729CA5CF0}"/>
                    </a:ext>
                  </a:extLst>
                </p:cNvPr>
                <p:cNvSpPr/>
                <p:nvPr/>
              </p:nvSpPr>
              <p:spPr bwMode="auto">
                <a:xfrm>
                  <a:off x="4879469" y="2257857"/>
                  <a:ext cx="454481" cy="247988"/>
                </a:xfrm>
                <a:custGeom>
                  <a:avLst/>
                  <a:gdLst>
                    <a:gd name="T0" fmla="*/ 2147483647 w 260"/>
                    <a:gd name="T1" fmla="*/ 2147483647 h 148"/>
                    <a:gd name="T2" fmla="*/ 2147483647 w 260"/>
                    <a:gd name="T3" fmla="*/ 2147483647 h 148"/>
                    <a:gd name="T4" fmla="*/ 2147483647 w 260"/>
                    <a:gd name="T5" fmla="*/ 2147483647 h 148"/>
                    <a:gd name="T6" fmla="*/ 2147483647 w 260"/>
                    <a:gd name="T7" fmla="*/ 2147483647 h 148"/>
                    <a:gd name="T8" fmla="*/ 2147483647 w 260"/>
                    <a:gd name="T9" fmla="*/ 2147483647 h 148"/>
                    <a:gd name="T10" fmla="*/ 2147483647 w 260"/>
                    <a:gd name="T11" fmla="*/ 2147483647 h 148"/>
                    <a:gd name="T12" fmla="*/ 2147483647 w 260"/>
                    <a:gd name="T13" fmla="*/ 2147483647 h 148"/>
                    <a:gd name="T14" fmla="*/ 2147483647 w 260"/>
                    <a:gd name="T15" fmla="*/ 2147483647 h 148"/>
                    <a:gd name="T16" fmla="*/ 2147483647 w 260"/>
                    <a:gd name="T17" fmla="*/ 2147483647 h 148"/>
                    <a:gd name="T18" fmla="*/ 2147483647 w 260"/>
                    <a:gd name="T19" fmla="*/ 2147483647 h 148"/>
                    <a:gd name="T20" fmla="*/ 2147483647 w 260"/>
                    <a:gd name="T21" fmla="*/ 2147483647 h 148"/>
                    <a:gd name="T22" fmla="*/ 2147483647 w 260"/>
                    <a:gd name="T23" fmla="*/ 2147483647 h 148"/>
                    <a:gd name="T24" fmla="*/ 2147483647 w 260"/>
                    <a:gd name="T25" fmla="*/ 2147483647 h 148"/>
                    <a:gd name="T26" fmla="*/ 2147483647 w 260"/>
                    <a:gd name="T27" fmla="*/ 2147483647 h 148"/>
                    <a:gd name="T28" fmla="*/ 2147483647 w 260"/>
                    <a:gd name="T29" fmla="*/ 2147483647 h 148"/>
                    <a:gd name="T30" fmla="*/ 2147483647 w 260"/>
                    <a:gd name="T31" fmla="*/ 2147483647 h 148"/>
                    <a:gd name="T32" fmla="*/ 2147483647 w 260"/>
                    <a:gd name="T33" fmla="*/ 2147483647 h 148"/>
                    <a:gd name="T34" fmla="*/ 2147483647 w 260"/>
                    <a:gd name="T35" fmla="*/ 2147483647 h 148"/>
                    <a:gd name="T36" fmla="*/ 2147483647 w 260"/>
                    <a:gd name="T37" fmla="*/ 2147483647 h 148"/>
                    <a:gd name="T38" fmla="*/ 2147483647 w 260"/>
                    <a:gd name="T39" fmla="*/ 2147483647 h 148"/>
                    <a:gd name="T40" fmla="*/ 2147483647 w 260"/>
                    <a:gd name="T41" fmla="*/ 2147483647 h 148"/>
                    <a:gd name="T42" fmla="*/ 2147483647 w 260"/>
                    <a:gd name="T43" fmla="*/ 2147483647 h 148"/>
                    <a:gd name="T44" fmla="*/ 2147483647 w 260"/>
                    <a:gd name="T45" fmla="*/ 2147483647 h 148"/>
                    <a:gd name="T46" fmla="*/ 2147483647 w 260"/>
                    <a:gd name="T47" fmla="*/ 2147483647 h 148"/>
                    <a:gd name="T48" fmla="*/ 2147483647 w 260"/>
                    <a:gd name="T49" fmla="*/ 2147483647 h 148"/>
                    <a:gd name="T50" fmla="*/ 2147483647 w 260"/>
                    <a:gd name="T51" fmla="*/ 2147483647 h 148"/>
                    <a:gd name="T52" fmla="*/ 2147483647 w 260"/>
                    <a:gd name="T53" fmla="*/ 2147483647 h 148"/>
                    <a:gd name="T54" fmla="*/ 2147483647 w 260"/>
                    <a:gd name="T55" fmla="*/ 2147483647 h 148"/>
                    <a:gd name="T56" fmla="*/ 2147483647 w 260"/>
                    <a:gd name="T57" fmla="*/ 2147483647 h 148"/>
                    <a:gd name="T58" fmla="*/ 2147483647 w 260"/>
                    <a:gd name="T59" fmla="*/ 2147483647 h 148"/>
                    <a:gd name="T60" fmla="*/ 2147483647 w 260"/>
                    <a:gd name="T61" fmla="*/ 2147483647 h 148"/>
                    <a:gd name="T62" fmla="*/ 2147483647 w 260"/>
                    <a:gd name="T63" fmla="*/ 2147483647 h 148"/>
                    <a:gd name="T64" fmla="*/ 2147483647 w 260"/>
                    <a:gd name="T65" fmla="*/ 2147483647 h 148"/>
                    <a:gd name="T66" fmla="*/ 2147483647 w 260"/>
                    <a:gd name="T67" fmla="*/ 2147483647 h 148"/>
                    <a:gd name="T68" fmla="*/ 2147483647 w 260"/>
                    <a:gd name="T69" fmla="*/ 2147483647 h 148"/>
                    <a:gd name="T70" fmla="*/ 2147483647 w 260"/>
                    <a:gd name="T71" fmla="*/ 2147483647 h 148"/>
                    <a:gd name="T72" fmla="*/ 2147483647 w 260"/>
                    <a:gd name="T73" fmla="*/ 2147483647 h 148"/>
                    <a:gd name="T74" fmla="*/ 2147483647 w 260"/>
                    <a:gd name="T75" fmla="*/ 2147483647 h 148"/>
                    <a:gd name="T76" fmla="*/ 2147483647 w 260"/>
                    <a:gd name="T77" fmla="*/ 2147483647 h 148"/>
                    <a:gd name="T78" fmla="*/ 2147483647 w 260"/>
                    <a:gd name="T79" fmla="*/ 2147483647 h 148"/>
                    <a:gd name="T80" fmla="*/ 2147483647 w 260"/>
                    <a:gd name="T81" fmla="*/ 2147483647 h 148"/>
                    <a:gd name="T82" fmla="*/ 2147483647 w 260"/>
                    <a:gd name="T83" fmla="*/ 2147483647 h 148"/>
                    <a:gd name="T84" fmla="*/ 2147483647 w 260"/>
                    <a:gd name="T85" fmla="*/ 2147483647 h 148"/>
                    <a:gd name="T86" fmla="*/ 2147483647 w 260"/>
                    <a:gd name="T87" fmla="*/ 2147483647 h 148"/>
                    <a:gd name="T88" fmla="*/ 2147483647 w 260"/>
                    <a:gd name="T89" fmla="*/ 2147483647 h 148"/>
                    <a:gd name="T90" fmla="*/ 2147483647 w 260"/>
                    <a:gd name="T91" fmla="*/ 2147483647 h 148"/>
                    <a:gd name="T92" fmla="*/ 2147483647 w 260"/>
                    <a:gd name="T93" fmla="*/ 2147483647 h 148"/>
                    <a:gd name="T94" fmla="*/ 2147483647 w 260"/>
                    <a:gd name="T95" fmla="*/ 2147483647 h 148"/>
                    <a:gd name="T96" fmla="*/ 2147483647 w 260"/>
                    <a:gd name="T97" fmla="*/ 2147483647 h 14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60"/>
                    <a:gd name="T148" fmla="*/ 0 h 148"/>
                    <a:gd name="T149" fmla="*/ 260 w 260"/>
                    <a:gd name="T150" fmla="*/ 148 h 14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60" h="148">
                      <a:moveTo>
                        <a:pt x="66" y="82"/>
                      </a:moveTo>
                      <a:lnTo>
                        <a:pt x="60" y="84"/>
                      </a:lnTo>
                      <a:lnTo>
                        <a:pt x="54" y="88"/>
                      </a:lnTo>
                      <a:lnTo>
                        <a:pt x="44" y="90"/>
                      </a:lnTo>
                      <a:lnTo>
                        <a:pt x="36" y="90"/>
                      </a:lnTo>
                      <a:lnTo>
                        <a:pt x="26" y="88"/>
                      </a:lnTo>
                      <a:lnTo>
                        <a:pt x="18" y="84"/>
                      </a:lnTo>
                      <a:lnTo>
                        <a:pt x="12" y="84"/>
                      </a:lnTo>
                      <a:lnTo>
                        <a:pt x="6" y="82"/>
                      </a:lnTo>
                      <a:lnTo>
                        <a:pt x="2" y="80"/>
                      </a:lnTo>
                      <a:lnTo>
                        <a:pt x="0" y="78"/>
                      </a:lnTo>
                      <a:lnTo>
                        <a:pt x="2" y="66"/>
                      </a:lnTo>
                      <a:lnTo>
                        <a:pt x="2" y="62"/>
                      </a:lnTo>
                      <a:lnTo>
                        <a:pt x="12" y="52"/>
                      </a:lnTo>
                      <a:lnTo>
                        <a:pt x="16" y="44"/>
                      </a:lnTo>
                      <a:lnTo>
                        <a:pt x="22" y="38"/>
                      </a:lnTo>
                      <a:lnTo>
                        <a:pt x="16" y="30"/>
                      </a:lnTo>
                      <a:lnTo>
                        <a:pt x="8" y="20"/>
                      </a:lnTo>
                      <a:lnTo>
                        <a:pt x="6" y="14"/>
                      </a:lnTo>
                      <a:lnTo>
                        <a:pt x="24" y="10"/>
                      </a:lnTo>
                      <a:lnTo>
                        <a:pt x="46" y="10"/>
                      </a:lnTo>
                      <a:lnTo>
                        <a:pt x="64" y="10"/>
                      </a:lnTo>
                      <a:lnTo>
                        <a:pt x="80" y="16"/>
                      </a:lnTo>
                      <a:lnTo>
                        <a:pt x="96" y="14"/>
                      </a:lnTo>
                      <a:lnTo>
                        <a:pt x="112" y="16"/>
                      </a:lnTo>
                      <a:lnTo>
                        <a:pt x="116" y="8"/>
                      </a:lnTo>
                      <a:lnTo>
                        <a:pt x="128" y="6"/>
                      </a:lnTo>
                      <a:lnTo>
                        <a:pt x="138" y="6"/>
                      </a:lnTo>
                      <a:lnTo>
                        <a:pt x="156" y="0"/>
                      </a:lnTo>
                      <a:lnTo>
                        <a:pt x="166" y="8"/>
                      </a:lnTo>
                      <a:lnTo>
                        <a:pt x="166" y="14"/>
                      </a:lnTo>
                      <a:lnTo>
                        <a:pt x="168" y="22"/>
                      </a:lnTo>
                      <a:lnTo>
                        <a:pt x="184" y="24"/>
                      </a:lnTo>
                      <a:lnTo>
                        <a:pt x="186" y="30"/>
                      </a:lnTo>
                      <a:lnTo>
                        <a:pt x="188" y="36"/>
                      </a:lnTo>
                      <a:lnTo>
                        <a:pt x="198" y="36"/>
                      </a:lnTo>
                      <a:lnTo>
                        <a:pt x="202" y="40"/>
                      </a:lnTo>
                      <a:lnTo>
                        <a:pt x="216" y="36"/>
                      </a:lnTo>
                      <a:lnTo>
                        <a:pt x="222" y="44"/>
                      </a:lnTo>
                      <a:lnTo>
                        <a:pt x="234" y="48"/>
                      </a:lnTo>
                      <a:lnTo>
                        <a:pt x="248" y="50"/>
                      </a:lnTo>
                      <a:lnTo>
                        <a:pt x="260" y="56"/>
                      </a:lnTo>
                      <a:lnTo>
                        <a:pt x="260" y="58"/>
                      </a:lnTo>
                      <a:lnTo>
                        <a:pt x="254" y="64"/>
                      </a:lnTo>
                      <a:lnTo>
                        <a:pt x="258" y="72"/>
                      </a:lnTo>
                      <a:lnTo>
                        <a:pt x="260" y="78"/>
                      </a:lnTo>
                      <a:lnTo>
                        <a:pt x="260" y="84"/>
                      </a:lnTo>
                      <a:lnTo>
                        <a:pt x="244" y="84"/>
                      </a:lnTo>
                      <a:lnTo>
                        <a:pt x="240" y="88"/>
                      </a:lnTo>
                      <a:lnTo>
                        <a:pt x="236" y="92"/>
                      </a:lnTo>
                      <a:lnTo>
                        <a:pt x="236" y="100"/>
                      </a:lnTo>
                      <a:lnTo>
                        <a:pt x="226" y="100"/>
                      </a:lnTo>
                      <a:lnTo>
                        <a:pt x="216" y="100"/>
                      </a:lnTo>
                      <a:lnTo>
                        <a:pt x="208" y="106"/>
                      </a:lnTo>
                      <a:lnTo>
                        <a:pt x="204" y="108"/>
                      </a:lnTo>
                      <a:lnTo>
                        <a:pt x="190" y="112"/>
                      </a:lnTo>
                      <a:lnTo>
                        <a:pt x="182" y="116"/>
                      </a:lnTo>
                      <a:lnTo>
                        <a:pt x="184" y="118"/>
                      </a:lnTo>
                      <a:lnTo>
                        <a:pt x="186" y="122"/>
                      </a:lnTo>
                      <a:lnTo>
                        <a:pt x="194" y="128"/>
                      </a:lnTo>
                      <a:lnTo>
                        <a:pt x="204" y="130"/>
                      </a:lnTo>
                      <a:lnTo>
                        <a:pt x="212" y="138"/>
                      </a:lnTo>
                      <a:lnTo>
                        <a:pt x="204" y="138"/>
                      </a:lnTo>
                      <a:lnTo>
                        <a:pt x="200" y="140"/>
                      </a:lnTo>
                      <a:lnTo>
                        <a:pt x="192" y="144"/>
                      </a:lnTo>
                      <a:lnTo>
                        <a:pt x="186" y="146"/>
                      </a:lnTo>
                      <a:lnTo>
                        <a:pt x="176" y="148"/>
                      </a:lnTo>
                      <a:lnTo>
                        <a:pt x="174" y="138"/>
                      </a:lnTo>
                      <a:lnTo>
                        <a:pt x="170" y="134"/>
                      </a:lnTo>
                      <a:lnTo>
                        <a:pt x="160" y="128"/>
                      </a:lnTo>
                      <a:lnTo>
                        <a:pt x="166" y="120"/>
                      </a:lnTo>
                      <a:lnTo>
                        <a:pt x="172" y="118"/>
                      </a:lnTo>
                      <a:lnTo>
                        <a:pt x="164" y="118"/>
                      </a:lnTo>
                      <a:lnTo>
                        <a:pt x="160" y="118"/>
                      </a:lnTo>
                      <a:lnTo>
                        <a:pt x="152" y="116"/>
                      </a:lnTo>
                      <a:lnTo>
                        <a:pt x="146" y="114"/>
                      </a:lnTo>
                      <a:lnTo>
                        <a:pt x="144" y="112"/>
                      </a:lnTo>
                      <a:lnTo>
                        <a:pt x="140" y="108"/>
                      </a:lnTo>
                      <a:lnTo>
                        <a:pt x="132" y="108"/>
                      </a:lnTo>
                      <a:lnTo>
                        <a:pt x="130" y="112"/>
                      </a:lnTo>
                      <a:lnTo>
                        <a:pt x="128" y="116"/>
                      </a:lnTo>
                      <a:lnTo>
                        <a:pt x="124" y="120"/>
                      </a:lnTo>
                      <a:lnTo>
                        <a:pt x="118" y="126"/>
                      </a:lnTo>
                      <a:lnTo>
                        <a:pt x="114" y="128"/>
                      </a:lnTo>
                      <a:lnTo>
                        <a:pt x="110" y="126"/>
                      </a:lnTo>
                      <a:lnTo>
                        <a:pt x="102" y="128"/>
                      </a:lnTo>
                      <a:lnTo>
                        <a:pt x="94" y="132"/>
                      </a:lnTo>
                      <a:lnTo>
                        <a:pt x="92" y="124"/>
                      </a:lnTo>
                      <a:lnTo>
                        <a:pt x="100" y="118"/>
                      </a:lnTo>
                      <a:lnTo>
                        <a:pt x="100" y="108"/>
                      </a:lnTo>
                      <a:lnTo>
                        <a:pt x="106" y="108"/>
                      </a:lnTo>
                      <a:lnTo>
                        <a:pt x="116" y="110"/>
                      </a:lnTo>
                      <a:lnTo>
                        <a:pt x="110" y="98"/>
                      </a:lnTo>
                      <a:lnTo>
                        <a:pt x="106" y="92"/>
                      </a:lnTo>
                      <a:lnTo>
                        <a:pt x="98" y="80"/>
                      </a:lnTo>
                      <a:lnTo>
                        <a:pt x="90" y="76"/>
                      </a:lnTo>
                      <a:lnTo>
                        <a:pt x="82" y="74"/>
                      </a:lnTo>
                      <a:lnTo>
                        <a:pt x="74" y="78"/>
                      </a:lnTo>
                      <a:lnTo>
                        <a:pt x="66" y="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4" name="íṥlïdê">
                  <a:extLst>
                    <a:ext uri="{FF2B5EF4-FFF2-40B4-BE49-F238E27FC236}">
                      <a16:creationId xmlns:a16="http://schemas.microsoft.com/office/drawing/2014/main" id="{A5D3557C-2B43-47C1-944D-47F8F42D2D4F}"/>
                    </a:ext>
                  </a:extLst>
                </p:cNvPr>
                <p:cNvSpPr/>
                <p:nvPr/>
              </p:nvSpPr>
              <p:spPr bwMode="auto">
                <a:xfrm>
                  <a:off x="4890486" y="2148575"/>
                  <a:ext cx="231372" cy="135904"/>
                </a:xfrm>
                <a:custGeom>
                  <a:avLst/>
                  <a:gdLst>
                    <a:gd name="T0" fmla="*/ 2147483647 w 132"/>
                    <a:gd name="T1" fmla="*/ 2147483647 h 82"/>
                    <a:gd name="T2" fmla="*/ 2147483647 w 132"/>
                    <a:gd name="T3" fmla="*/ 2147483647 h 82"/>
                    <a:gd name="T4" fmla="*/ 2147483647 w 132"/>
                    <a:gd name="T5" fmla="*/ 2147483647 h 82"/>
                    <a:gd name="T6" fmla="*/ 2147483647 w 132"/>
                    <a:gd name="T7" fmla="*/ 2147483647 h 82"/>
                    <a:gd name="T8" fmla="*/ 2147483647 w 132"/>
                    <a:gd name="T9" fmla="*/ 2147483647 h 82"/>
                    <a:gd name="T10" fmla="*/ 2147483647 w 132"/>
                    <a:gd name="T11" fmla="*/ 2147483647 h 82"/>
                    <a:gd name="T12" fmla="*/ 2147483647 w 132"/>
                    <a:gd name="T13" fmla="*/ 2147483647 h 82"/>
                    <a:gd name="T14" fmla="*/ 2147483647 w 132"/>
                    <a:gd name="T15" fmla="*/ 2147483647 h 82"/>
                    <a:gd name="T16" fmla="*/ 2147483647 w 132"/>
                    <a:gd name="T17" fmla="*/ 2147483647 h 82"/>
                    <a:gd name="T18" fmla="*/ 2147483647 w 132"/>
                    <a:gd name="T19" fmla="*/ 2147483647 h 82"/>
                    <a:gd name="T20" fmla="*/ 2147483647 w 132"/>
                    <a:gd name="T21" fmla="*/ 2147483647 h 82"/>
                    <a:gd name="T22" fmla="*/ 2147483647 w 132"/>
                    <a:gd name="T23" fmla="*/ 2147483647 h 82"/>
                    <a:gd name="T24" fmla="*/ 2147483647 w 132"/>
                    <a:gd name="T25" fmla="*/ 2147483647 h 82"/>
                    <a:gd name="T26" fmla="*/ 0 w 132"/>
                    <a:gd name="T27" fmla="*/ 2147483647 h 82"/>
                    <a:gd name="T28" fmla="*/ 0 w 132"/>
                    <a:gd name="T29" fmla="*/ 2147483647 h 82"/>
                    <a:gd name="T30" fmla="*/ 2147483647 w 132"/>
                    <a:gd name="T31" fmla="*/ 2147483647 h 82"/>
                    <a:gd name="T32" fmla="*/ 2147483647 w 132"/>
                    <a:gd name="T33" fmla="*/ 2147483647 h 82"/>
                    <a:gd name="T34" fmla="*/ 2147483647 w 132"/>
                    <a:gd name="T35" fmla="*/ 2147483647 h 82"/>
                    <a:gd name="T36" fmla="*/ 2147483647 w 132"/>
                    <a:gd name="T37" fmla="*/ 2147483647 h 82"/>
                    <a:gd name="T38" fmla="*/ 2147483647 w 132"/>
                    <a:gd name="T39" fmla="*/ 2147483647 h 82"/>
                    <a:gd name="T40" fmla="*/ 2147483647 w 132"/>
                    <a:gd name="T41" fmla="*/ 2147483647 h 82"/>
                    <a:gd name="T42" fmla="*/ 2147483647 w 132"/>
                    <a:gd name="T43" fmla="*/ 2147483647 h 82"/>
                    <a:gd name="T44" fmla="*/ 2147483647 w 132"/>
                    <a:gd name="T45" fmla="*/ 2147483647 h 82"/>
                    <a:gd name="T46" fmla="*/ 2147483647 w 132"/>
                    <a:gd name="T47" fmla="*/ 2147483647 h 82"/>
                    <a:gd name="T48" fmla="*/ 2147483647 w 132"/>
                    <a:gd name="T49" fmla="*/ 2147483647 h 82"/>
                    <a:gd name="T50" fmla="*/ 2147483647 w 132"/>
                    <a:gd name="T51" fmla="*/ 2147483647 h 82"/>
                    <a:gd name="T52" fmla="*/ 2147483647 w 132"/>
                    <a:gd name="T53" fmla="*/ 2147483647 h 82"/>
                    <a:gd name="T54" fmla="*/ 2147483647 w 132"/>
                    <a:gd name="T55" fmla="*/ 2147483647 h 82"/>
                    <a:gd name="T56" fmla="*/ 2147483647 w 132"/>
                    <a:gd name="T57" fmla="*/ 0 h 82"/>
                    <a:gd name="T58" fmla="*/ 2147483647 w 132"/>
                    <a:gd name="T59" fmla="*/ 2147483647 h 82"/>
                    <a:gd name="T60" fmla="*/ 2147483647 w 132"/>
                    <a:gd name="T61" fmla="*/ 2147483647 h 82"/>
                    <a:gd name="T62" fmla="*/ 2147483647 w 132"/>
                    <a:gd name="T63" fmla="*/ 2147483647 h 82"/>
                    <a:gd name="T64" fmla="*/ 2147483647 w 132"/>
                    <a:gd name="T65" fmla="*/ 2147483647 h 82"/>
                    <a:gd name="T66" fmla="*/ 2147483647 w 132"/>
                    <a:gd name="T67" fmla="*/ 2147483647 h 82"/>
                    <a:gd name="T68" fmla="*/ 2147483647 w 132"/>
                    <a:gd name="T69" fmla="*/ 2147483647 h 82"/>
                    <a:gd name="T70" fmla="*/ 2147483647 w 132"/>
                    <a:gd name="T71" fmla="*/ 2147483647 h 82"/>
                    <a:gd name="T72" fmla="*/ 2147483647 w 132"/>
                    <a:gd name="T73" fmla="*/ 2147483647 h 82"/>
                    <a:gd name="T74" fmla="*/ 2147483647 w 132"/>
                    <a:gd name="T75" fmla="*/ 2147483647 h 82"/>
                    <a:gd name="T76" fmla="*/ 2147483647 w 132"/>
                    <a:gd name="T77" fmla="*/ 2147483647 h 82"/>
                    <a:gd name="T78" fmla="*/ 2147483647 w 132"/>
                    <a:gd name="T79" fmla="*/ 2147483647 h 82"/>
                    <a:gd name="T80" fmla="*/ 2147483647 w 132"/>
                    <a:gd name="T81" fmla="*/ 2147483647 h 82"/>
                    <a:gd name="T82" fmla="*/ 2147483647 w 132"/>
                    <a:gd name="T83" fmla="*/ 2147483647 h 82"/>
                    <a:gd name="T84" fmla="*/ 2147483647 w 132"/>
                    <a:gd name="T85" fmla="*/ 2147483647 h 8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32"/>
                    <a:gd name="T130" fmla="*/ 0 h 82"/>
                    <a:gd name="T131" fmla="*/ 132 w 132"/>
                    <a:gd name="T132" fmla="*/ 82 h 82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32" h="82">
                      <a:moveTo>
                        <a:pt x="122" y="72"/>
                      </a:moveTo>
                      <a:lnTo>
                        <a:pt x="110" y="74"/>
                      </a:lnTo>
                      <a:lnTo>
                        <a:pt x="106" y="82"/>
                      </a:lnTo>
                      <a:lnTo>
                        <a:pt x="98" y="82"/>
                      </a:lnTo>
                      <a:lnTo>
                        <a:pt x="90" y="80"/>
                      </a:lnTo>
                      <a:lnTo>
                        <a:pt x="80" y="82"/>
                      </a:lnTo>
                      <a:lnTo>
                        <a:pt x="74" y="82"/>
                      </a:lnTo>
                      <a:lnTo>
                        <a:pt x="62" y="78"/>
                      </a:lnTo>
                      <a:lnTo>
                        <a:pt x="58" y="76"/>
                      </a:lnTo>
                      <a:lnTo>
                        <a:pt x="40" y="76"/>
                      </a:lnTo>
                      <a:lnTo>
                        <a:pt x="30" y="76"/>
                      </a:lnTo>
                      <a:lnTo>
                        <a:pt x="22" y="76"/>
                      </a:lnTo>
                      <a:lnTo>
                        <a:pt x="16" y="78"/>
                      </a:lnTo>
                      <a:lnTo>
                        <a:pt x="0" y="80"/>
                      </a:lnTo>
                      <a:lnTo>
                        <a:pt x="0" y="76"/>
                      </a:lnTo>
                      <a:lnTo>
                        <a:pt x="10" y="70"/>
                      </a:lnTo>
                      <a:lnTo>
                        <a:pt x="6" y="64"/>
                      </a:lnTo>
                      <a:lnTo>
                        <a:pt x="4" y="52"/>
                      </a:lnTo>
                      <a:lnTo>
                        <a:pt x="2" y="48"/>
                      </a:lnTo>
                      <a:lnTo>
                        <a:pt x="12" y="46"/>
                      </a:lnTo>
                      <a:lnTo>
                        <a:pt x="18" y="34"/>
                      </a:lnTo>
                      <a:lnTo>
                        <a:pt x="26" y="24"/>
                      </a:lnTo>
                      <a:lnTo>
                        <a:pt x="26" y="18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6" y="14"/>
                      </a:lnTo>
                      <a:lnTo>
                        <a:pt x="48" y="6"/>
                      </a:lnTo>
                      <a:lnTo>
                        <a:pt x="60" y="4"/>
                      </a:lnTo>
                      <a:lnTo>
                        <a:pt x="68" y="0"/>
                      </a:lnTo>
                      <a:lnTo>
                        <a:pt x="76" y="4"/>
                      </a:lnTo>
                      <a:lnTo>
                        <a:pt x="98" y="4"/>
                      </a:lnTo>
                      <a:lnTo>
                        <a:pt x="106" y="16"/>
                      </a:lnTo>
                      <a:lnTo>
                        <a:pt x="106" y="24"/>
                      </a:lnTo>
                      <a:lnTo>
                        <a:pt x="112" y="28"/>
                      </a:lnTo>
                      <a:lnTo>
                        <a:pt x="116" y="34"/>
                      </a:lnTo>
                      <a:lnTo>
                        <a:pt x="120" y="40"/>
                      </a:lnTo>
                      <a:lnTo>
                        <a:pt x="122" y="42"/>
                      </a:lnTo>
                      <a:lnTo>
                        <a:pt x="130" y="44"/>
                      </a:lnTo>
                      <a:lnTo>
                        <a:pt x="132" y="50"/>
                      </a:lnTo>
                      <a:lnTo>
                        <a:pt x="126" y="52"/>
                      </a:lnTo>
                      <a:lnTo>
                        <a:pt x="114" y="54"/>
                      </a:lnTo>
                      <a:lnTo>
                        <a:pt x="118" y="62"/>
                      </a:lnTo>
                      <a:lnTo>
                        <a:pt x="122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5" name="ïṧḷíḋê">
                  <a:extLst>
                    <a:ext uri="{FF2B5EF4-FFF2-40B4-BE49-F238E27FC236}">
                      <a16:creationId xmlns:a16="http://schemas.microsoft.com/office/drawing/2014/main" id="{D55D4AE7-9E8F-4E8D-A831-BFD769A8A65C}"/>
                    </a:ext>
                  </a:extLst>
                </p:cNvPr>
                <p:cNvSpPr/>
                <p:nvPr/>
              </p:nvSpPr>
              <p:spPr bwMode="auto">
                <a:xfrm>
                  <a:off x="4666001" y="2437193"/>
                  <a:ext cx="85388" cy="61646"/>
                </a:xfrm>
                <a:custGeom>
                  <a:avLst/>
                  <a:gdLst>
                    <a:gd name="T0" fmla="*/ 0 w 49"/>
                    <a:gd name="T1" fmla="*/ 2147483647 h 36"/>
                    <a:gd name="T2" fmla="*/ 2147483647 w 49"/>
                    <a:gd name="T3" fmla="*/ 2147483647 h 36"/>
                    <a:gd name="T4" fmla="*/ 2147483647 w 49"/>
                    <a:gd name="T5" fmla="*/ 2147483647 h 36"/>
                    <a:gd name="T6" fmla="*/ 2147483647 w 49"/>
                    <a:gd name="T7" fmla="*/ 2147483647 h 36"/>
                    <a:gd name="T8" fmla="*/ 2147483647 w 49"/>
                    <a:gd name="T9" fmla="*/ 0 h 36"/>
                    <a:gd name="T10" fmla="*/ 2147483647 w 49"/>
                    <a:gd name="T11" fmla="*/ 2147483647 h 36"/>
                    <a:gd name="T12" fmla="*/ 2147483647 w 49"/>
                    <a:gd name="T13" fmla="*/ 2147483647 h 36"/>
                    <a:gd name="T14" fmla="*/ 2147483647 w 49"/>
                    <a:gd name="T15" fmla="*/ 2147483647 h 36"/>
                    <a:gd name="T16" fmla="*/ 2147483647 w 49"/>
                    <a:gd name="T17" fmla="*/ 2147483647 h 36"/>
                    <a:gd name="T18" fmla="*/ 2147483647 w 49"/>
                    <a:gd name="T19" fmla="*/ 2147483647 h 36"/>
                    <a:gd name="T20" fmla="*/ 2147483647 w 49"/>
                    <a:gd name="T21" fmla="*/ 2147483647 h 36"/>
                    <a:gd name="T22" fmla="*/ 2147483647 w 49"/>
                    <a:gd name="T23" fmla="*/ 2147483647 h 36"/>
                    <a:gd name="T24" fmla="*/ 2147483647 w 49"/>
                    <a:gd name="T25" fmla="*/ 2147483647 h 36"/>
                    <a:gd name="T26" fmla="*/ 2147483647 w 49"/>
                    <a:gd name="T27" fmla="*/ 2147483647 h 36"/>
                    <a:gd name="T28" fmla="*/ 2147483647 w 49"/>
                    <a:gd name="T29" fmla="*/ 2147483647 h 36"/>
                    <a:gd name="T30" fmla="*/ 0 w 49"/>
                    <a:gd name="T31" fmla="*/ 2147483647 h 36"/>
                    <a:gd name="T32" fmla="*/ 0 w 49"/>
                    <a:gd name="T33" fmla="*/ 2147483647 h 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9"/>
                    <a:gd name="T52" fmla="*/ 0 h 36"/>
                    <a:gd name="T53" fmla="*/ 49 w 49"/>
                    <a:gd name="T54" fmla="*/ 36 h 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9" h="36">
                      <a:moveTo>
                        <a:pt x="0" y="4"/>
                      </a:moveTo>
                      <a:lnTo>
                        <a:pt x="13" y="6"/>
                      </a:lnTo>
                      <a:lnTo>
                        <a:pt x="21" y="4"/>
                      </a:lnTo>
                      <a:lnTo>
                        <a:pt x="25" y="2"/>
                      </a:lnTo>
                      <a:lnTo>
                        <a:pt x="39" y="0"/>
                      </a:lnTo>
                      <a:lnTo>
                        <a:pt x="49" y="6"/>
                      </a:lnTo>
                      <a:lnTo>
                        <a:pt x="35" y="10"/>
                      </a:lnTo>
                      <a:lnTo>
                        <a:pt x="33" y="16"/>
                      </a:lnTo>
                      <a:lnTo>
                        <a:pt x="29" y="24"/>
                      </a:lnTo>
                      <a:lnTo>
                        <a:pt x="21" y="24"/>
                      </a:lnTo>
                      <a:lnTo>
                        <a:pt x="17" y="28"/>
                      </a:lnTo>
                      <a:lnTo>
                        <a:pt x="15" y="36"/>
                      </a:lnTo>
                      <a:lnTo>
                        <a:pt x="11" y="32"/>
                      </a:lnTo>
                      <a:lnTo>
                        <a:pt x="7" y="26"/>
                      </a:lnTo>
                      <a:lnTo>
                        <a:pt x="4" y="18"/>
                      </a:lnTo>
                      <a:lnTo>
                        <a:pt x="0" y="1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6" name="iṧļïḓé">
                  <a:extLst>
                    <a:ext uri="{FF2B5EF4-FFF2-40B4-BE49-F238E27FC236}">
                      <a16:creationId xmlns:a16="http://schemas.microsoft.com/office/drawing/2014/main" id="{2A2DBEF7-E7B7-4D17-A03B-7AA19DE2C32B}"/>
                    </a:ext>
                  </a:extLst>
                </p:cNvPr>
                <p:cNvSpPr/>
                <p:nvPr/>
              </p:nvSpPr>
              <p:spPr bwMode="auto">
                <a:xfrm>
                  <a:off x="4858811" y="2574496"/>
                  <a:ext cx="61975" cy="39230"/>
                </a:xfrm>
                <a:custGeom>
                  <a:avLst/>
                  <a:gdLst>
                    <a:gd name="T0" fmla="*/ 2147483647 w 36"/>
                    <a:gd name="T1" fmla="*/ 0 h 24"/>
                    <a:gd name="T2" fmla="*/ 2147483647 w 36"/>
                    <a:gd name="T3" fmla="*/ 2147483647 h 24"/>
                    <a:gd name="T4" fmla="*/ 2147483647 w 36"/>
                    <a:gd name="T5" fmla="*/ 2147483647 h 24"/>
                    <a:gd name="T6" fmla="*/ 2147483647 w 36"/>
                    <a:gd name="T7" fmla="*/ 2147483647 h 24"/>
                    <a:gd name="T8" fmla="*/ 2147483647 w 36"/>
                    <a:gd name="T9" fmla="*/ 2147483647 h 24"/>
                    <a:gd name="T10" fmla="*/ 2147483647 w 36"/>
                    <a:gd name="T11" fmla="*/ 2147483647 h 24"/>
                    <a:gd name="T12" fmla="*/ 2147483647 w 36"/>
                    <a:gd name="T13" fmla="*/ 2147483647 h 24"/>
                    <a:gd name="T14" fmla="*/ 0 w 36"/>
                    <a:gd name="T15" fmla="*/ 2147483647 h 24"/>
                    <a:gd name="T16" fmla="*/ 0 w 36"/>
                    <a:gd name="T17" fmla="*/ 2147483647 h 24"/>
                    <a:gd name="T18" fmla="*/ 2147483647 w 36"/>
                    <a:gd name="T19" fmla="*/ 2147483647 h 24"/>
                    <a:gd name="T20" fmla="*/ 2147483647 w 36"/>
                    <a:gd name="T21" fmla="*/ 0 h 24"/>
                    <a:gd name="T22" fmla="*/ 2147483647 w 36"/>
                    <a:gd name="T23" fmla="*/ 0 h 2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6"/>
                    <a:gd name="T37" fmla="*/ 0 h 24"/>
                    <a:gd name="T38" fmla="*/ 36 w 36"/>
                    <a:gd name="T39" fmla="*/ 24 h 2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6" h="24">
                      <a:moveTo>
                        <a:pt x="26" y="0"/>
                      </a:moveTo>
                      <a:lnTo>
                        <a:pt x="36" y="4"/>
                      </a:lnTo>
                      <a:lnTo>
                        <a:pt x="36" y="16"/>
                      </a:lnTo>
                      <a:lnTo>
                        <a:pt x="30" y="20"/>
                      </a:lnTo>
                      <a:lnTo>
                        <a:pt x="10" y="24"/>
                      </a:lnTo>
                      <a:lnTo>
                        <a:pt x="6" y="22"/>
                      </a:lnTo>
                      <a:lnTo>
                        <a:pt x="4" y="22"/>
                      </a:lnTo>
                      <a:lnTo>
                        <a:pt x="0" y="16"/>
                      </a:lnTo>
                      <a:lnTo>
                        <a:pt x="0" y="2"/>
                      </a:lnTo>
                      <a:lnTo>
                        <a:pt x="8" y="2"/>
                      </a:lnTo>
                      <a:lnTo>
                        <a:pt x="12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7" name="ïṣ1îḍê">
                  <a:extLst>
                    <a:ext uri="{FF2B5EF4-FFF2-40B4-BE49-F238E27FC236}">
                      <a16:creationId xmlns:a16="http://schemas.microsoft.com/office/drawing/2014/main" id="{5248BF67-F64F-48C4-9B15-2684FC208467}"/>
                    </a:ext>
                  </a:extLst>
                </p:cNvPr>
                <p:cNvSpPr/>
                <p:nvPr/>
              </p:nvSpPr>
              <p:spPr bwMode="auto">
                <a:xfrm>
                  <a:off x="4834021" y="2395161"/>
                  <a:ext cx="247898" cy="133100"/>
                </a:xfrm>
                <a:custGeom>
                  <a:avLst/>
                  <a:gdLst>
                    <a:gd name="T0" fmla="*/ 2147483647 w 142"/>
                    <a:gd name="T1" fmla="*/ 2147483647 h 80"/>
                    <a:gd name="T2" fmla="*/ 2147483647 w 142"/>
                    <a:gd name="T3" fmla="*/ 2147483647 h 80"/>
                    <a:gd name="T4" fmla="*/ 2147483647 w 142"/>
                    <a:gd name="T5" fmla="*/ 2147483647 h 80"/>
                    <a:gd name="T6" fmla="*/ 2147483647 w 142"/>
                    <a:gd name="T7" fmla="*/ 2147483647 h 80"/>
                    <a:gd name="T8" fmla="*/ 2147483647 w 142"/>
                    <a:gd name="T9" fmla="*/ 2147483647 h 80"/>
                    <a:gd name="T10" fmla="*/ 2147483647 w 142"/>
                    <a:gd name="T11" fmla="*/ 2147483647 h 80"/>
                    <a:gd name="T12" fmla="*/ 2147483647 w 142"/>
                    <a:gd name="T13" fmla="*/ 2147483647 h 80"/>
                    <a:gd name="T14" fmla="*/ 2147483647 w 142"/>
                    <a:gd name="T15" fmla="*/ 2147483647 h 80"/>
                    <a:gd name="T16" fmla="*/ 2147483647 w 142"/>
                    <a:gd name="T17" fmla="*/ 2147483647 h 80"/>
                    <a:gd name="T18" fmla="*/ 2147483647 w 142"/>
                    <a:gd name="T19" fmla="*/ 2147483647 h 80"/>
                    <a:gd name="T20" fmla="*/ 2147483647 w 142"/>
                    <a:gd name="T21" fmla="*/ 2147483647 h 80"/>
                    <a:gd name="T22" fmla="*/ 0 w 142"/>
                    <a:gd name="T23" fmla="*/ 2147483647 h 80"/>
                    <a:gd name="T24" fmla="*/ 2147483647 w 142"/>
                    <a:gd name="T25" fmla="*/ 2147483647 h 80"/>
                    <a:gd name="T26" fmla="*/ 2147483647 w 142"/>
                    <a:gd name="T27" fmla="*/ 2147483647 h 80"/>
                    <a:gd name="T28" fmla="*/ 2147483647 w 142"/>
                    <a:gd name="T29" fmla="*/ 2147483647 h 80"/>
                    <a:gd name="T30" fmla="*/ 2147483647 w 142"/>
                    <a:gd name="T31" fmla="*/ 2147483647 h 80"/>
                    <a:gd name="T32" fmla="*/ 2147483647 w 142"/>
                    <a:gd name="T33" fmla="*/ 2147483647 h 80"/>
                    <a:gd name="T34" fmla="*/ 2147483647 w 142"/>
                    <a:gd name="T35" fmla="*/ 2147483647 h 80"/>
                    <a:gd name="T36" fmla="*/ 2147483647 w 142"/>
                    <a:gd name="T37" fmla="*/ 2147483647 h 80"/>
                    <a:gd name="T38" fmla="*/ 2147483647 w 142"/>
                    <a:gd name="T39" fmla="*/ 2147483647 h 80"/>
                    <a:gd name="T40" fmla="*/ 2147483647 w 142"/>
                    <a:gd name="T41" fmla="*/ 2147483647 h 80"/>
                    <a:gd name="T42" fmla="*/ 2147483647 w 142"/>
                    <a:gd name="T43" fmla="*/ 2147483647 h 80"/>
                    <a:gd name="T44" fmla="*/ 2147483647 w 142"/>
                    <a:gd name="T45" fmla="*/ 2147483647 h 80"/>
                    <a:gd name="T46" fmla="*/ 2147483647 w 142"/>
                    <a:gd name="T47" fmla="*/ 2147483647 h 80"/>
                    <a:gd name="T48" fmla="*/ 2147483647 w 142"/>
                    <a:gd name="T49" fmla="*/ 2147483647 h 80"/>
                    <a:gd name="T50" fmla="*/ 2147483647 w 142"/>
                    <a:gd name="T51" fmla="*/ 2147483647 h 80"/>
                    <a:gd name="T52" fmla="*/ 2147483647 w 142"/>
                    <a:gd name="T53" fmla="*/ 2147483647 h 80"/>
                    <a:gd name="T54" fmla="*/ 2147483647 w 142"/>
                    <a:gd name="T55" fmla="*/ 2147483647 h 80"/>
                    <a:gd name="T56" fmla="*/ 2147483647 w 142"/>
                    <a:gd name="T57" fmla="*/ 0 h 80"/>
                    <a:gd name="T58" fmla="*/ 2147483647 w 142"/>
                    <a:gd name="T59" fmla="*/ 2147483647 h 80"/>
                    <a:gd name="T60" fmla="*/ 2147483647 w 142"/>
                    <a:gd name="T61" fmla="*/ 2147483647 h 80"/>
                    <a:gd name="T62" fmla="*/ 2147483647 w 142"/>
                    <a:gd name="T63" fmla="*/ 2147483647 h 80"/>
                    <a:gd name="T64" fmla="*/ 2147483647 w 142"/>
                    <a:gd name="T65" fmla="*/ 2147483647 h 80"/>
                    <a:gd name="T66" fmla="*/ 2147483647 w 142"/>
                    <a:gd name="T67" fmla="*/ 2147483647 h 80"/>
                    <a:gd name="T68" fmla="*/ 2147483647 w 142"/>
                    <a:gd name="T69" fmla="*/ 2147483647 h 80"/>
                    <a:gd name="T70" fmla="*/ 2147483647 w 142"/>
                    <a:gd name="T71" fmla="*/ 2147483647 h 80"/>
                    <a:gd name="T72" fmla="*/ 2147483647 w 142"/>
                    <a:gd name="T73" fmla="*/ 2147483647 h 80"/>
                    <a:gd name="T74" fmla="*/ 2147483647 w 142"/>
                    <a:gd name="T75" fmla="*/ 2147483647 h 80"/>
                    <a:gd name="T76" fmla="*/ 2147483647 w 142"/>
                    <a:gd name="T77" fmla="*/ 2147483647 h 80"/>
                    <a:gd name="T78" fmla="*/ 2147483647 w 142"/>
                    <a:gd name="T79" fmla="*/ 2147483647 h 80"/>
                    <a:gd name="T80" fmla="*/ 2147483647 w 142"/>
                    <a:gd name="T81" fmla="*/ 2147483647 h 80"/>
                    <a:gd name="T82" fmla="*/ 2147483647 w 142"/>
                    <a:gd name="T83" fmla="*/ 2147483647 h 80"/>
                    <a:gd name="T84" fmla="*/ 2147483647 w 142"/>
                    <a:gd name="T85" fmla="*/ 2147483647 h 80"/>
                    <a:gd name="T86" fmla="*/ 2147483647 w 142"/>
                    <a:gd name="T87" fmla="*/ 2147483647 h 80"/>
                    <a:gd name="T88" fmla="*/ 2147483647 w 142"/>
                    <a:gd name="T89" fmla="*/ 2147483647 h 80"/>
                    <a:gd name="T90" fmla="*/ 2147483647 w 142"/>
                    <a:gd name="T91" fmla="*/ 2147483647 h 80"/>
                    <a:gd name="T92" fmla="*/ 2147483647 w 142"/>
                    <a:gd name="T93" fmla="*/ 2147483647 h 80"/>
                    <a:gd name="T94" fmla="*/ 2147483647 w 142"/>
                    <a:gd name="T95" fmla="*/ 2147483647 h 80"/>
                    <a:gd name="T96" fmla="*/ 2147483647 w 142"/>
                    <a:gd name="T97" fmla="*/ 2147483647 h 80"/>
                    <a:gd name="T98" fmla="*/ 2147483647 w 142"/>
                    <a:gd name="T99" fmla="*/ 2147483647 h 80"/>
                    <a:gd name="T100" fmla="*/ 2147483647 w 142"/>
                    <a:gd name="T101" fmla="*/ 2147483647 h 80"/>
                    <a:gd name="T102" fmla="*/ 2147483647 w 142"/>
                    <a:gd name="T103" fmla="*/ 2147483647 h 80"/>
                    <a:gd name="T104" fmla="*/ 2147483647 w 142"/>
                    <a:gd name="T105" fmla="*/ 2147483647 h 80"/>
                    <a:gd name="T106" fmla="*/ 2147483647 w 142"/>
                    <a:gd name="T107" fmla="*/ 2147483647 h 80"/>
                    <a:gd name="T108" fmla="*/ 2147483647 w 142"/>
                    <a:gd name="T109" fmla="*/ 2147483647 h 80"/>
                    <a:gd name="T110" fmla="*/ 2147483647 w 142"/>
                    <a:gd name="T111" fmla="*/ 2147483647 h 80"/>
                    <a:gd name="T112" fmla="*/ 2147483647 w 142"/>
                    <a:gd name="T113" fmla="*/ 2147483647 h 80"/>
                    <a:gd name="T114" fmla="*/ 2147483647 w 142"/>
                    <a:gd name="T115" fmla="*/ 2147483647 h 80"/>
                    <a:gd name="T116" fmla="*/ 2147483647 w 142"/>
                    <a:gd name="T117" fmla="*/ 2147483647 h 80"/>
                    <a:gd name="T118" fmla="*/ 2147483647 w 142"/>
                    <a:gd name="T119" fmla="*/ 2147483647 h 80"/>
                    <a:gd name="T120" fmla="*/ 2147483647 w 142"/>
                    <a:gd name="T121" fmla="*/ 2147483647 h 80"/>
                    <a:gd name="T122" fmla="*/ 2147483647 w 142"/>
                    <a:gd name="T123" fmla="*/ 2147483647 h 8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42"/>
                    <a:gd name="T187" fmla="*/ 0 h 80"/>
                    <a:gd name="T188" fmla="*/ 142 w 142"/>
                    <a:gd name="T189" fmla="*/ 80 h 80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42" h="80">
                      <a:moveTo>
                        <a:pt x="36" y="68"/>
                      </a:moveTo>
                      <a:lnTo>
                        <a:pt x="28" y="64"/>
                      </a:lnTo>
                      <a:lnTo>
                        <a:pt x="26" y="64"/>
                      </a:lnTo>
                      <a:lnTo>
                        <a:pt x="24" y="62"/>
                      </a:lnTo>
                      <a:lnTo>
                        <a:pt x="22" y="58"/>
                      </a:lnTo>
                      <a:lnTo>
                        <a:pt x="20" y="54"/>
                      </a:lnTo>
                      <a:lnTo>
                        <a:pt x="16" y="52"/>
                      </a:lnTo>
                      <a:lnTo>
                        <a:pt x="14" y="52"/>
                      </a:lnTo>
                      <a:lnTo>
                        <a:pt x="14" y="48"/>
                      </a:lnTo>
                      <a:lnTo>
                        <a:pt x="10" y="46"/>
                      </a:lnTo>
                      <a:lnTo>
                        <a:pt x="8" y="40"/>
                      </a:lnTo>
                      <a:lnTo>
                        <a:pt x="0" y="40"/>
                      </a:lnTo>
                      <a:lnTo>
                        <a:pt x="4" y="36"/>
                      </a:lnTo>
                      <a:lnTo>
                        <a:pt x="10" y="36"/>
                      </a:lnTo>
                      <a:lnTo>
                        <a:pt x="16" y="36"/>
                      </a:lnTo>
                      <a:lnTo>
                        <a:pt x="20" y="32"/>
                      </a:lnTo>
                      <a:lnTo>
                        <a:pt x="22" y="30"/>
                      </a:lnTo>
                      <a:lnTo>
                        <a:pt x="24" y="24"/>
                      </a:lnTo>
                      <a:lnTo>
                        <a:pt x="24" y="16"/>
                      </a:lnTo>
                      <a:lnTo>
                        <a:pt x="28" y="12"/>
                      </a:lnTo>
                      <a:lnTo>
                        <a:pt x="32" y="10"/>
                      </a:lnTo>
                      <a:lnTo>
                        <a:pt x="36" y="8"/>
                      </a:lnTo>
                      <a:lnTo>
                        <a:pt x="38" y="2"/>
                      </a:lnTo>
                      <a:lnTo>
                        <a:pt x="56" y="6"/>
                      </a:lnTo>
                      <a:lnTo>
                        <a:pt x="70" y="10"/>
                      </a:lnTo>
                      <a:lnTo>
                        <a:pt x="76" y="8"/>
                      </a:lnTo>
                      <a:lnTo>
                        <a:pt x="80" y="6"/>
                      </a:lnTo>
                      <a:lnTo>
                        <a:pt x="86" y="2"/>
                      </a:lnTo>
                      <a:lnTo>
                        <a:pt x="92" y="0"/>
                      </a:lnTo>
                      <a:lnTo>
                        <a:pt x="100" y="2"/>
                      </a:lnTo>
                      <a:lnTo>
                        <a:pt x="106" y="8"/>
                      </a:lnTo>
                      <a:lnTo>
                        <a:pt x="108" y="12"/>
                      </a:lnTo>
                      <a:lnTo>
                        <a:pt x="112" y="20"/>
                      </a:lnTo>
                      <a:lnTo>
                        <a:pt x="116" y="36"/>
                      </a:lnTo>
                      <a:lnTo>
                        <a:pt x="118" y="44"/>
                      </a:lnTo>
                      <a:lnTo>
                        <a:pt x="120" y="50"/>
                      </a:lnTo>
                      <a:lnTo>
                        <a:pt x="128" y="46"/>
                      </a:lnTo>
                      <a:lnTo>
                        <a:pt x="136" y="44"/>
                      </a:lnTo>
                      <a:lnTo>
                        <a:pt x="140" y="46"/>
                      </a:lnTo>
                      <a:lnTo>
                        <a:pt x="142" y="50"/>
                      </a:lnTo>
                      <a:lnTo>
                        <a:pt x="142" y="54"/>
                      </a:lnTo>
                      <a:lnTo>
                        <a:pt x="140" y="56"/>
                      </a:lnTo>
                      <a:lnTo>
                        <a:pt x="138" y="56"/>
                      </a:lnTo>
                      <a:lnTo>
                        <a:pt x="132" y="56"/>
                      </a:lnTo>
                      <a:lnTo>
                        <a:pt x="130" y="68"/>
                      </a:lnTo>
                      <a:lnTo>
                        <a:pt x="126" y="80"/>
                      </a:lnTo>
                      <a:lnTo>
                        <a:pt x="116" y="74"/>
                      </a:lnTo>
                      <a:lnTo>
                        <a:pt x="110" y="72"/>
                      </a:lnTo>
                      <a:lnTo>
                        <a:pt x="106" y="72"/>
                      </a:lnTo>
                      <a:lnTo>
                        <a:pt x="100" y="74"/>
                      </a:lnTo>
                      <a:lnTo>
                        <a:pt x="96" y="76"/>
                      </a:lnTo>
                      <a:lnTo>
                        <a:pt x="92" y="80"/>
                      </a:lnTo>
                      <a:lnTo>
                        <a:pt x="86" y="80"/>
                      </a:lnTo>
                      <a:lnTo>
                        <a:pt x="64" y="80"/>
                      </a:lnTo>
                      <a:lnTo>
                        <a:pt x="60" y="78"/>
                      </a:lnTo>
                      <a:lnTo>
                        <a:pt x="54" y="78"/>
                      </a:lnTo>
                      <a:lnTo>
                        <a:pt x="50" y="78"/>
                      </a:lnTo>
                      <a:lnTo>
                        <a:pt x="46" y="76"/>
                      </a:lnTo>
                      <a:lnTo>
                        <a:pt x="44" y="76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36" y="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8" name="îŝľiḑè">
                  <a:extLst>
                    <a:ext uri="{FF2B5EF4-FFF2-40B4-BE49-F238E27FC236}">
                      <a16:creationId xmlns:a16="http://schemas.microsoft.com/office/drawing/2014/main" id="{65C5F971-701D-4CA9-84FF-11CAAA77106F}"/>
                    </a:ext>
                  </a:extLst>
                </p:cNvPr>
                <p:cNvSpPr/>
                <p:nvPr/>
              </p:nvSpPr>
              <p:spPr bwMode="auto">
                <a:xfrm>
                  <a:off x="4799591" y="2451203"/>
                  <a:ext cx="118441" cy="128898"/>
                </a:xfrm>
                <a:custGeom>
                  <a:avLst/>
                  <a:gdLst>
                    <a:gd name="T0" fmla="*/ 2147483647 w 68"/>
                    <a:gd name="T1" fmla="*/ 2147483647 h 76"/>
                    <a:gd name="T2" fmla="*/ 2147483647 w 68"/>
                    <a:gd name="T3" fmla="*/ 2147483647 h 76"/>
                    <a:gd name="T4" fmla="*/ 2147483647 w 68"/>
                    <a:gd name="T5" fmla="*/ 0 h 76"/>
                    <a:gd name="T6" fmla="*/ 2147483647 w 68"/>
                    <a:gd name="T7" fmla="*/ 2147483647 h 76"/>
                    <a:gd name="T8" fmla="*/ 2147483647 w 68"/>
                    <a:gd name="T9" fmla="*/ 2147483647 h 76"/>
                    <a:gd name="T10" fmla="*/ 2147483647 w 68"/>
                    <a:gd name="T11" fmla="*/ 2147483647 h 76"/>
                    <a:gd name="T12" fmla="*/ 2147483647 w 68"/>
                    <a:gd name="T13" fmla="*/ 2147483647 h 76"/>
                    <a:gd name="T14" fmla="*/ 2147483647 w 68"/>
                    <a:gd name="T15" fmla="*/ 2147483647 h 76"/>
                    <a:gd name="T16" fmla="*/ 2147483647 w 68"/>
                    <a:gd name="T17" fmla="*/ 2147483647 h 76"/>
                    <a:gd name="T18" fmla="*/ 2147483647 w 68"/>
                    <a:gd name="T19" fmla="*/ 2147483647 h 76"/>
                    <a:gd name="T20" fmla="*/ 2147483647 w 68"/>
                    <a:gd name="T21" fmla="*/ 2147483647 h 76"/>
                    <a:gd name="T22" fmla="*/ 2147483647 w 68"/>
                    <a:gd name="T23" fmla="*/ 2147483647 h 76"/>
                    <a:gd name="T24" fmla="*/ 2147483647 w 68"/>
                    <a:gd name="T25" fmla="*/ 2147483647 h 76"/>
                    <a:gd name="T26" fmla="*/ 2147483647 w 68"/>
                    <a:gd name="T27" fmla="*/ 2147483647 h 76"/>
                    <a:gd name="T28" fmla="*/ 2147483647 w 68"/>
                    <a:gd name="T29" fmla="*/ 2147483647 h 76"/>
                    <a:gd name="T30" fmla="*/ 2147483647 w 68"/>
                    <a:gd name="T31" fmla="*/ 2147483647 h 76"/>
                    <a:gd name="T32" fmla="*/ 2147483647 w 68"/>
                    <a:gd name="T33" fmla="*/ 2147483647 h 76"/>
                    <a:gd name="T34" fmla="*/ 2147483647 w 68"/>
                    <a:gd name="T35" fmla="*/ 2147483647 h 76"/>
                    <a:gd name="T36" fmla="*/ 2147483647 w 68"/>
                    <a:gd name="T37" fmla="*/ 2147483647 h 76"/>
                    <a:gd name="T38" fmla="*/ 2147483647 w 68"/>
                    <a:gd name="T39" fmla="*/ 2147483647 h 76"/>
                    <a:gd name="T40" fmla="*/ 2147483647 w 68"/>
                    <a:gd name="T41" fmla="*/ 2147483647 h 76"/>
                    <a:gd name="T42" fmla="*/ 2147483647 w 68"/>
                    <a:gd name="T43" fmla="*/ 2147483647 h 76"/>
                    <a:gd name="T44" fmla="*/ 2147483647 w 68"/>
                    <a:gd name="T45" fmla="*/ 2147483647 h 76"/>
                    <a:gd name="T46" fmla="*/ 2147483647 w 68"/>
                    <a:gd name="T47" fmla="*/ 2147483647 h 76"/>
                    <a:gd name="T48" fmla="*/ 2147483647 w 68"/>
                    <a:gd name="T49" fmla="*/ 2147483647 h 76"/>
                    <a:gd name="T50" fmla="*/ 2147483647 w 68"/>
                    <a:gd name="T51" fmla="*/ 2147483647 h 76"/>
                    <a:gd name="T52" fmla="*/ 2147483647 w 68"/>
                    <a:gd name="T53" fmla="*/ 2147483647 h 76"/>
                    <a:gd name="T54" fmla="*/ 2147483647 w 68"/>
                    <a:gd name="T55" fmla="*/ 2147483647 h 76"/>
                    <a:gd name="T56" fmla="*/ 2147483647 w 68"/>
                    <a:gd name="T57" fmla="*/ 2147483647 h 76"/>
                    <a:gd name="T58" fmla="*/ 0 w 68"/>
                    <a:gd name="T59" fmla="*/ 2147483647 h 76"/>
                    <a:gd name="T60" fmla="*/ 2147483647 w 68"/>
                    <a:gd name="T61" fmla="*/ 2147483647 h 76"/>
                    <a:gd name="T62" fmla="*/ 2147483647 w 68"/>
                    <a:gd name="T63" fmla="*/ 2147483647 h 76"/>
                    <a:gd name="T64" fmla="*/ 2147483647 w 68"/>
                    <a:gd name="T65" fmla="*/ 2147483647 h 76"/>
                    <a:gd name="T66" fmla="*/ 2147483647 w 68"/>
                    <a:gd name="T67" fmla="*/ 2147483647 h 76"/>
                    <a:gd name="T68" fmla="*/ 2147483647 w 68"/>
                    <a:gd name="T69" fmla="*/ 2147483647 h 76"/>
                    <a:gd name="T70" fmla="*/ 2147483647 w 68"/>
                    <a:gd name="T71" fmla="*/ 2147483647 h 76"/>
                    <a:gd name="T72" fmla="*/ 2147483647 w 68"/>
                    <a:gd name="T73" fmla="*/ 2147483647 h 7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68"/>
                    <a:gd name="T112" fmla="*/ 0 h 76"/>
                    <a:gd name="T113" fmla="*/ 68 w 68"/>
                    <a:gd name="T114" fmla="*/ 76 h 7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68" h="76">
                      <a:moveTo>
                        <a:pt x="2" y="8"/>
                      </a:moveTo>
                      <a:lnTo>
                        <a:pt x="6" y="6"/>
                      </a:lnTo>
                      <a:lnTo>
                        <a:pt x="16" y="0"/>
                      </a:lnTo>
                      <a:lnTo>
                        <a:pt x="20" y="6"/>
                      </a:lnTo>
                      <a:lnTo>
                        <a:pt x="28" y="6"/>
                      </a:lnTo>
                      <a:lnTo>
                        <a:pt x="30" y="12"/>
                      </a:lnTo>
                      <a:lnTo>
                        <a:pt x="34" y="14"/>
                      </a:lnTo>
                      <a:lnTo>
                        <a:pt x="34" y="18"/>
                      </a:lnTo>
                      <a:lnTo>
                        <a:pt x="36" y="18"/>
                      </a:lnTo>
                      <a:lnTo>
                        <a:pt x="40" y="20"/>
                      </a:lnTo>
                      <a:lnTo>
                        <a:pt x="42" y="28"/>
                      </a:lnTo>
                      <a:lnTo>
                        <a:pt x="48" y="30"/>
                      </a:lnTo>
                      <a:lnTo>
                        <a:pt x="56" y="34"/>
                      </a:lnTo>
                      <a:lnTo>
                        <a:pt x="62" y="38"/>
                      </a:lnTo>
                      <a:lnTo>
                        <a:pt x="62" y="44"/>
                      </a:lnTo>
                      <a:lnTo>
                        <a:pt x="64" y="48"/>
                      </a:lnTo>
                      <a:lnTo>
                        <a:pt x="68" y="56"/>
                      </a:lnTo>
                      <a:lnTo>
                        <a:pt x="64" y="62"/>
                      </a:lnTo>
                      <a:lnTo>
                        <a:pt x="60" y="70"/>
                      </a:lnTo>
                      <a:lnTo>
                        <a:pt x="60" y="74"/>
                      </a:lnTo>
                      <a:lnTo>
                        <a:pt x="46" y="74"/>
                      </a:lnTo>
                      <a:lnTo>
                        <a:pt x="42" y="76"/>
                      </a:lnTo>
                      <a:lnTo>
                        <a:pt x="34" y="76"/>
                      </a:lnTo>
                      <a:lnTo>
                        <a:pt x="26" y="68"/>
                      </a:lnTo>
                      <a:lnTo>
                        <a:pt x="18" y="68"/>
                      </a:lnTo>
                      <a:lnTo>
                        <a:pt x="18" y="70"/>
                      </a:lnTo>
                      <a:lnTo>
                        <a:pt x="16" y="74"/>
                      </a:lnTo>
                      <a:lnTo>
                        <a:pt x="16" y="76"/>
                      </a:lnTo>
                      <a:lnTo>
                        <a:pt x="10" y="66"/>
                      </a:lnTo>
                      <a:lnTo>
                        <a:pt x="0" y="60"/>
                      </a:lnTo>
                      <a:lnTo>
                        <a:pt x="4" y="52"/>
                      </a:lnTo>
                      <a:lnTo>
                        <a:pt x="12" y="50"/>
                      </a:lnTo>
                      <a:lnTo>
                        <a:pt x="14" y="44"/>
                      </a:lnTo>
                      <a:lnTo>
                        <a:pt x="8" y="38"/>
                      </a:lnTo>
                      <a:lnTo>
                        <a:pt x="6" y="28"/>
                      </a:lnTo>
                      <a:lnTo>
                        <a:pt x="8" y="22"/>
                      </a:lnTo>
                      <a:lnTo>
                        <a:pt x="2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09" name="i$ḻîďê">
                  <a:extLst>
                    <a:ext uri="{FF2B5EF4-FFF2-40B4-BE49-F238E27FC236}">
                      <a16:creationId xmlns:a16="http://schemas.microsoft.com/office/drawing/2014/main" id="{F6DD8586-7A23-4EA0-B5A1-B5DC5DB34692}"/>
                    </a:ext>
                  </a:extLst>
                </p:cNvPr>
                <p:cNvSpPr/>
                <p:nvPr/>
              </p:nvSpPr>
              <p:spPr bwMode="auto">
                <a:xfrm>
                  <a:off x="4904259" y="2514251"/>
                  <a:ext cx="152871" cy="85465"/>
                </a:xfrm>
                <a:custGeom>
                  <a:avLst/>
                  <a:gdLst>
                    <a:gd name="T0" fmla="*/ 2147483647 w 88"/>
                    <a:gd name="T1" fmla="*/ 2147483647 h 52"/>
                    <a:gd name="T2" fmla="*/ 2147483647 w 88"/>
                    <a:gd name="T3" fmla="*/ 2147483647 h 52"/>
                    <a:gd name="T4" fmla="*/ 2147483647 w 88"/>
                    <a:gd name="T5" fmla="*/ 2147483647 h 52"/>
                    <a:gd name="T6" fmla="*/ 0 w 88"/>
                    <a:gd name="T7" fmla="*/ 2147483647 h 52"/>
                    <a:gd name="T8" fmla="*/ 2147483647 w 88"/>
                    <a:gd name="T9" fmla="*/ 2147483647 h 52"/>
                    <a:gd name="T10" fmla="*/ 2147483647 w 88"/>
                    <a:gd name="T11" fmla="*/ 2147483647 h 52"/>
                    <a:gd name="T12" fmla="*/ 2147483647 w 88"/>
                    <a:gd name="T13" fmla="*/ 2147483647 h 52"/>
                    <a:gd name="T14" fmla="*/ 2147483647 w 88"/>
                    <a:gd name="T15" fmla="*/ 2147483647 h 52"/>
                    <a:gd name="T16" fmla="*/ 2147483647 w 88"/>
                    <a:gd name="T17" fmla="*/ 2147483647 h 52"/>
                    <a:gd name="T18" fmla="*/ 2147483647 w 88"/>
                    <a:gd name="T19" fmla="*/ 2147483647 h 52"/>
                    <a:gd name="T20" fmla="*/ 2147483647 w 88"/>
                    <a:gd name="T21" fmla="*/ 2147483647 h 52"/>
                    <a:gd name="T22" fmla="*/ 2147483647 w 88"/>
                    <a:gd name="T23" fmla="*/ 2147483647 h 52"/>
                    <a:gd name="T24" fmla="*/ 2147483647 w 88"/>
                    <a:gd name="T25" fmla="*/ 2147483647 h 52"/>
                    <a:gd name="T26" fmla="*/ 2147483647 w 88"/>
                    <a:gd name="T27" fmla="*/ 2147483647 h 52"/>
                    <a:gd name="T28" fmla="*/ 2147483647 w 88"/>
                    <a:gd name="T29" fmla="*/ 2147483647 h 52"/>
                    <a:gd name="T30" fmla="*/ 2147483647 w 88"/>
                    <a:gd name="T31" fmla="*/ 2147483647 h 52"/>
                    <a:gd name="T32" fmla="*/ 2147483647 w 88"/>
                    <a:gd name="T33" fmla="*/ 2147483647 h 52"/>
                    <a:gd name="T34" fmla="*/ 2147483647 w 88"/>
                    <a:gd name="T35" fmla="*/ 2147483647 h 52"/>
                    <a:gd name="T36" fmla="*/ 2147483647 w 88"/>
                    <a:gd name="T37" fmla="*/ 2147483647 h 52"/>
                    <a:gd name="T38" fmla="*/ 2147483647 w 88"/>
                    <a:gd name="T39" fmla="*/ 2147483647 h 52"/>
                    <a:gd name="T40" fmla="*/ 2147483647 w 88"/>
                    <a:gd name="T41" fmla="*/ 2147483647 h 52"/>
                    <a:gd name="T42" fmla="*/ 2147483647 w 88"/>
                    <a:gd name="T43" fmla="*/ 0 h 52"/>
                    <a:gd name="T44" fmla="*/ 2147483647 w 88"/>
                    <a:gd name="T45" fmla="*/ 0 h 52"/>
                    <a:gd name="T46" fmla="*/ 2147483647 w 88"/>
                    <a:gd name="T47" fmla="*/ 2147483647 h 52"/>
                    <a:gd name="T48" fmla="*/ 2147483647 w 88"/>
                    <a:gd name="T49" fmla="*/ 2147483647 h 52"/>
                    <a:gd name="T50" fmla="*/ 2147483647 w 88"/>
                    <a:gd name="T51" fmla="*/ 2147483647 h 52"/>
                    <a:gd name="T52" fmla="*/ 2147483647 w 88"/>
                    <a:gd name="T53" fmla="*/ 2147483647 h 52"/>
                    <a:gd name="T54" fmla="*/ 2147483647 w 88"/>
                    <a:gd name="T55" fmla="*/ 2147483647 h 52"/>
                    <a:gd name="T56" fmla="*/ 2147483647 w 88"/>
                    <a:gd name="T57" fmla="*/ 2147483647 h 52"/>
                    <a:gd name="T58" fmla="*/ 2147483647 w 88"/>
                    <a:gd name="T59" fmla="*/ 2147483647 h 52"/>
                    <a:gd name="T60" fmla="*/ 2147483647 w 88"/>
                    <a:gd name="T61" fmla="*/ 2147483647 h 52"/>
                    <a:gd name="T62" fmla="*/ 2147483647 w 88"/>
                    <a:gd name="T63" fmla="*/ 2147483647 h 52"/>
                    <a:gd name="T64" fmla="*/ 2147483647 w 88"/>
                    <a:gd name="T65" fmla="*/ 2147483647 h 52"/>
                    <a:gd name="T66" fmla="*/ 2147483647 w 88"/>
                    <a:gd name="T67" fmla="*/ 2147483647 h 52"/>
                    <a:gd name="T68" fmla="*/ 2147483647 w 88"/>
                    <a:gd name="T69" fmla="*/ 2147483647 h 52"/>
                    <a:gd name="T70" fmla="*/ 2147483647 w 88"/>
                    <a:gd name="T71" fmla="*/ 2147483647 h 52"/>
                    <a:gd name="T72" fmla="*/ 2147483647 w 88"/>
                    <a:gd name="T73" fmla="*/ 2147483647 h 52"/>
                    <a:gd name="T74" fmla="*/ 2147483647 w 88"/>
                    <a:gd name="T75" fmla="*/ 2147483647 h 52"/>
                    <a:gd name="T76" fmla="*/ 2147483647 w 88"/>
                    <a:gd name="T77" fmla="*/ 2147483647 h 52"/>
                    <a:gd name="T78" fmla="*/ 2147483647 w 88"/>
                    <a:gd name="T79" fmla="*/ 2147483647 h 52"/>
                    <a:gd name="T80" fmla="*/ 2147483647 w 88"/>
                    <a:gd name="T81" fmla="*/ 2147483647 h 52"/>
                    <a:gd name="T82" fmla="*/ 2147483647 w 88"/>
                    <a:gd name="T83" fmla="*/ 2147483647 h 52"/>
                    <a:gd name="T84" fmla="*/ 2147483647 w 88"/>
                    <a:gd name="T85" fmla="*/ 2147483647 h 52"/>
                    <a:gd name="T86" fmla="*/ 2147483647 w 88"/>
                    <a:gd name="T87" fmla="*/ 2147483647 h 52"/>
                    <a:gd name="T88" fmla="*/ 2147483647 w 88"/>
                    <a:gd name="T89" fmla="*/ 2147483647 h 52"/>
                    <a:gd name="T90" fmla="*/ 2147483647 w 88"/>
                    <a:gd name="T91" fmla="*/ 2147483647 h 52"/>
                    <a:gd name="T92" fmla="*/ 2147483647 w 88"/>
                    <a:gd name="T93" fmla="*/ 2147483647 h 5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88"/>
                    <a:gd name="T142" fmla="*/ 0 h 52"/>
                    <a:gd name="T143" fmla="*/ 88 w 88"/>
                    <a:gd name="T144" fmla="*/ 52 h 52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88" h="52">
                      <a:moveTo>
                        <a:pt x="10" y="48"/>
                      </a:moveTo>
                      <a:lnTo>
                        <a:pt x="8" y="40"/>
                      </a:lnTo>
                      <a:lnTo>
                        <a:pt x="6" y="38"/>
                      </a:lnTo>
                      <a:lnTo>
                        <a:pt x="0" y="36"/>
                      </a:lnTo>
                      <a:lnTo>
                        <a:pt x="2" y="32"/>
                      </a:lnTo>
                      <a:lnTo>
                        <a:pt x="4" y="24"/>
                      </a:lnTo>
                      <a:lnTo>
                        <a:pt x="8" y="18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2" y="2"/>
                      </a:lnTo>
                      <a:lnTo>
                        <a:pt x="4" y="4"/>
                      </a:lnTo>
                      <a:lnTo>
                        <a:pt x="6" y="4"/>
                      </a:lnTo>
                      <a:lnTo>
                        <a:pt x="10" y="6"/>
                      </a:lnTo>
                      <a:lnTo>
                        <a:pt x="14" y="6"/>
                      </a:lnTo>
                      <a:lnTo>
                        <a:pt x="20" y="6"/>
                      </a:lnTo>
                      <a:lnTo>
                        <a:pt x="24" y="8"/>
                      </a:lnTo>
                      <a:lnTo>
                        <a:pt x="46" y="8"/>
                      </a:lnTo>
                      <a:lnTo>
                        <a:pt x="52" y="8"/>
                      </a:lnTo>
                      <a:lnTo>
                        <a:pt x="56" y="4"/>
                      </a:lnTo>
                      <a:lnTo>
                        <a:pt x="60" y="2"/>
                      </a:lnTo>
                      <a:lnTo>
                        <a:pt x="66" y="0"/>
                      </a:lnTo>
                      <a:lnTo>
                        <a:pt x="70" y="0"/>
                      </a:lnTo>
                      <a:lnTo>
                        <a:pt x="76" y="2"/>
                      </a:lnTo>
                      <a:lnTo>
                        <a:pt x="86" y="8"/>
                      </a:lnTo>
                      <a:lnTo>
                        <a:pt x="84" y="14"/>
                      </a:lnTo>
                      <a:lnTo>
                        <a:pt x="84" y="22"/>
                      </a:lnTo>
                      <a:lnTo>
                        <a:pt x="84" y="30"/>
                      </a:lnTo>
                      <a:lnTo>
                        <a:pt x="88" y="38"/>
                      </a:lnTo>
                      <a:lnTo>
                        <a:pt x="70" y="40"/>
                      </a:lnTo>
                      <a:lnTo>
                        <a:pt x="64" y="42"/>
                      </a:lnTo>
                      <a:lnTo>
                        <a:pt x="62" y="44"/>
                      </a:lnTo>
                      <a:lnTo>
                        <a:pt x="60" y="46"/>
                      </a:lnTo>
                      <a:lnTo>
                        <a:pt x="58" y="46"/>
                      </a:lnTo>
                      <a:lnTo>
                        <a:pt x="56" y="50"/>
                      </a:lnTo>
                      <a:lnTo>
                        <a:pt x="52" y="50"/>
                      </a:lnTo>
                      <a:lnTo>
                        <a:pt x="50" y="52"/>
                      </a:lnTo>
                      <a:lnTo>
                        <a:pt x="48" y="52"/>
                      </a:lnTo>
                      <a:lnTo>
                        <a:pt x="42" y="52"/>
                      </a:lnTo>
                      <a:lnTo>
                        <a:pt x="38" y="50"/>
                      </a:lnTo>
                      <a:lnTo>
                        <a:pt x="36" y="48"/>
                      </a:lnTo>
                      <a:lnTo>
                        <a:pt x="32" y="46"/>
                      </a:lnTo>
                      <a:lnTo>
                        <a:pt x="26" y="48"/>
                      </a:lnTo>
                      <a:lnTo>
                        <a:pt x="20" y="50"/>
                      </a:lnTo>
                      <a:lnTo>
                        <a:pt x="14" y="50"/>
                      </a:lnTo>
                      <a:lnTo>
                        <a:pt x="10" y="50"/>
                      </a:lnTo>
                      <a:lnTo>
                        <a:pt x="10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0" name="ï$ḻidé">
                  <a:extLst>
                    <a:ext uri="{FF2B5EF4-FFF2-40B4-BE49-F238E27FC236}">
                      <a16:creationId xmlns:a16="http://schemas.microsoft.com/office/drawing/2014/main" id="{1EAD2A57-1F03-4617-BE0A-6BA7A5DE9E22}"/>
                    </a:ext>
                  </a:extLst>
                </p:cNvPr>
                <p:cNvSpPr/>
                <p:nvPr/>
              </p:nvSpPr>
              <p:spPr bwMode="auto">
                <a:xfrm>
                  <a:off x="4575104" y="2192007"/>
                  <a:ext cx="22036" cy="5604"/>
                </a:xfrm>
                <a:custGeom>
                  <a:avLst/>
                  <a:gdLst>
                    <a:gd name="T0" fmla="*/ 0 w 14"/>
                    <a:gd name="T1" fmla="*/ 2147483647 h 4"/>
                    <a:gd name="T2" fmla="*/ 2147483647 w 14"/>
                    <a:gd name="T3" fmla="*/ 2147483647 h 4"/>
                    <a:gd name="T4" fmla="*/ 2147483647 w 14"/>
                    <a:gd name="T5" fmla="*/ 2147483647 h 4"/>
                    <a:gd name="T6" fmla="*/ 2147483647 w 14"/>
                    <a:gd name="T7" fmla="*/ 2147483647 h 4"/>
                    <a:gd name="T8" fmla="*/ 2147483647 w 14"/>
                    <a:gd name="T9" fmla="*/ 0 h 4"/>
                    <a:gd name="T10" fmla="*/ 2147483647 w 14"/>
                    <a:gd name="T11" fmla="*/ 0 h 4"/>
                    <a:gd name="T12" fmla="*/ 0 w 14"/>
                    <a:gd name="T13" fmla="*/ 2147483647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4"/>
                    <a:gd name="T23" fmla="*/ 14 w 14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4">
                      <a:moveTo>
                        <a:pt x="0" y="2"/>
                      </a:moveTo>
                      <a:lnTo>
                        <a:pt x="6" y="4"/>
                      </a:lnTo>
                      <a:lnTo>
                        <a:pt x="8" y="4"/>
                      </a:lnTo>
                      <a:lnTo>
                        <a:pt x="14" y="2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1" name="iṩlíḓé">
                  <a:extLst>
                    <a:ext uri="{FF2B5EF4-FFF2-40B4-BE49-F238E27FC236}">
                      <a16:creationId xmlns:a16="http://schemas.microsoft.com/office/drawing/2014/main" id="{A24EF143-4FBA-4440-93D1-7E962CE7B781}"/>
                    </a:ext>
                  </a:extLst>
                </p:cNvPr>
                <p:cNvSpPr/>
                <p:nvPr/>
              </p:nvSpPr>
              <p:spPr bwMode="auto">
                <a:xfrm>
                  <a:off x="4361637" y="2561886"/>
                  <a:ext cx="26167" cy="12610"/>
                </a:xfrm>
                <a:custGeom>
                  <a:avLst/>
                  <a:gdLst>
                    <a:gd name="T0" fmla="*/ 2147483647 w 16"/>
                    <a:gd name="T1" fmla="*/ 2147483647 h 8"/>
                    <a:gd name="T2" fmla="*/ 2147483647 w 16"/>
                    <a:gd name="T3" fmla="*/ 2147483647 h 8"/>
                    <a:gd name="T4" fmla="*/ 2147483647 w 16"/>
                    <a:gd name="T5" fmla="*/ 2147483647 h 8"/>
                    <a:gd name="T6" fmla="*/ 2147483647 w 16"/>
                    <a:gd name="T7" fmla="*/ 2147483647 h 8"/>
                    <a:gd name="T8" fmla="*/ 0 w 16"/>
                    <a:gd name="T9" fmla="*/ 2147483647 h 8"/>
                    <a:gd name="T10" fmla="*/ 0 w 16"/>
                    <a:gd name="T11" fmla="*/ 2147483647 h 8"/>
                    <a:gd name="T12" fmla="*/ 2147483647 w 16"/>
                    <a:gd name="T13" fmla="*/ 0 h 8"/>
                    <a:gd name="T14" fmla="*/ 2147483647 w 16"/>
                    <a:gd name="T15" fmla="*/ 0 h 8"/>
                    <a:gd name="T16" fmla="*/ 2147483647 w 16"/>
                    <a:gd name="T17" fmla="*/ 0 h 8"/>
                    <a:gd name="T18" fmla="*/ 2147483647 w 16"/>
                    <a:gd name="T19" fmla="*/ 2147483647 h 8"/>
                    <a:gd name="T20" fmla="*/ 2147483647 w 16"/>
                    <a:gd name="T21" fmla="*/ 2147483647 h 8"/>
                    <a:gd name="T22" fmla="*/ 2147483647 w 16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"/>
                    <a:gd name="T37" fmla="*/ 0 h 8"/>
                    <a:gd name="T38" fmla="*/ 16 w 16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" h="8">
                      <a:moveTo>
                        <a:pt x="14" y="4"/>
                      </a:moveTo>
                      <a:lnTo>
                        <a:pt x="12" y="6"/>
                      </a:lnTo>
                      <a:lnTo>
                        <a:pt x="6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6" y="6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2" name="iśľiḋê">
                  <a:extLst>
                    <a:ext uri="{FF2B5EF4-FFF2-40B4-BE49-F238E27FC236}">
                      <a16:creationId xmlns:a16="http://schemas.microsoft.com/office/drawing/2014/main" id="{AC3E9559-D4DA-413C-AE2C-658A46E34638}"/>
                    </a:ext>
                  </a:extLst>
                </p:cNvPr>
                <p:cNvSpPr/>
                <p:nvPr/>
              </p:nvSpPr>
              <p:spPr bwMode="auto">
                <a:xfrm>
                  <a:off x="4469059" y="2334916"/>
                  <a:ext cx="20657" cy="26620"/>
                </a:xfrm>
                <a:custGeom>
                  <a:avLst/>
                  <a:gdLst>
                    <a:gd name="T0" fmla="*/ 2147483647 w 12"/>
                    <a:gd name="T1" fmla="*/ 0 h 16"/>
                    <a:gd name="T2" fmla="*/ 2147483647 w 12"/>
                    <a:gd name="T3" fmla="*/ 2147483647 h 16"/>
                    <a:gd name="T4" fmla="*/ 2147483647 w 12"/>
                    <a:gd name="T5" fmla="*/ 2147483647 h 16"/>
                    <a:gd name="T6" fmla="*/ 2147483647 w 12"/>
                    <a:gd name="T7" fmla="*/ 2147483647 h 16"/>
                    <a:gd name="T8" fmla="*/ 0 w 12"/>
                    <a:gd name="T9" fmla="*/ 2147483647 h 16"/>
                    <a:gd name="T10" fmla="*/ 2147483647 w 12"/>
                    <a:gd name="T11" fmla="*/ 2147483647 h 16"/>
                    <a:gd name="T12" fmla="*/ 2147483647 w 12"/>
                    <a:gd name="T13" fmla="*/ 2147483647 h 16"/>
                    <a:gd name="T14" fmla="*/ 2147483647 w 12"/>
                    <a:gd name="T15" fmla="*/ 2147483647 h 16"/>
                    <a:gd name="T16" fmla="*/ 2147483647 w 12"/>
                    <a:gd name="T17" fmla="*/ 2147483647 h 16"/>
                    <a:gd name="T18" fmla="*/ 2147483647 w 12"/>
                    <a:gd name="T19" fmla="*/ 2147483647 h 16"/>
                    <a:gd name="T20" fmla="*/ 2147483647 w 12"/>
                    <a:gd name="T21" fmla="*/ 2147483647 h 16"/>
                    <a:gd name="T22" fmla="*/ 2147483647 w 12"/>
                    <a:gd name="T23" fmla="*/ 0 h 1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2"/>
                    <a:gd name="T37" fmla="*/ 0 h 16"/>
                    <a:gd name="T38" fmla="*/ 12 w 12"/>
                    <a:gd name="T39" fmla="*/ 16 h 1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2" h="16">
                      <a:moveTo>
                        <a:pt x="8" y="0"/>
                      </a:move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2" y="14"/>
                      </a:lnTo>
                      <a:lnTo>
                        <a:pt x="8" y="14"/>
                      </a:lnTo>
                      <a:lnTo>
                        <a:pt x="12" y="16"/>
                      </a:lnTo>
                      <a:lnTo>
                        <a:pt x="12" y="12"/>
                      </a:lnTo>
                      <a:lnTo>
                        <a:pt x="12" y="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3" name="iš1íḍè">
                  <a:extLst>
                    <a:ext uri="{FF2B5EF4-FFF2-40B4-BE49-F238E27FC236}">
                      <a16:creationId xmlns:a16="http://schemas.microsoft.com/office/drawing/2014/main" id="{048F7D56-E473-4B00-A8E2-C480C0A40D64}"/>
                    </a:ext>
                  </a:extLst>
                </p:cNvPr>
                <p:cNvSpPr/>
                <p:nvPr/>
              </p:nvSpPr>
              <p:spPr bwMode="auto">
                <a:xfrm>
                  <a:off x="5277483" y="2882728"/>
                  <a:ext cx="579809" cy="497376"/>
                </a:xfrm>
                <a:custGeom>
                  <a:avLst/>
                  <a:gdLst>
                    <a:gd name="T0" fmla="*/ 2147483647 w 332"/>
                    <a:gd name="T1" fmla="*/ 2147483647 h 298"/>
                    <a:gd name="T2" fmla="*/ 2147483647 w 332"/>
                    <a:gd name="T3" fmla="*/ 2147483647 h 298"/>
                    <a:gd name="T4" fmla="*/ 2147483647 w 332"/>
                    <a:gd name="T5" fmla="*/ 2147483647 h 298"/>
                    <a:gd name="T6" fmla="*/ 2147483647 w 332"/>
                    <a:gd name="T7" fmla="*/ 2147483647 h 298"/>
                    <a:gd name="T8" fmla="*/ 2147483647 w 332"/>
                    <a:gd name="T9" fmla="*/ 2147483647 h 298"/>
                    <a:gd name="T10" fmla="*/ 2147483647 w 332"/>
                    <a:gd name="T11" fmla="*/ 2147483647 h 298"/>
                    <a:gd name="T12" fmla="*/ 2147483647 w 332"/>
                    <a:gd name="T13" fmla="*/ 2147483647 h 298"/>
                    <a:gd name="T14" fmla="*/ 2147483647 w 332"/>
                    <a:gd name="T15" fmla="*/ 2147483647 h 298"/>
                    <a:gd name="T16" fmla="*/ 2147483647 w 332"/>
                    <a:gd name="T17" fmla="*/ 2147483647 h 298"/>
                    <a:gd name="T18" fmla="*/ 2147483647 w 332"/>
                    <a:gd name="T19" fmla="*/ 2147483647 h 298"/>
                    <a:gd name="T20" fmla="*/ 2147483647 w 332"/>
                    <a:gd name="T21" fmla="*/ 2147483647 h 298"/>
                    <a:gd name="T22" fmla="*/ 2147483647 w 332"/>
                    <a:gd name="T23" fmla="*/ 2147483647 h 298"/>
                    <a:gd name="T24" fmla="*/ 2147483647 w 332"/>
                    <a:gd name="T25" fmla="*/ 2147483647 h 298"/>
                    <a:gd name="T26" fmla="*/ 2147483647 w 332"/>
                    <a:gd name="T27" fmla="*/ 2147483647 h 298"/>
                    <a:gd name="T28" fmla="*/ 2147483647 w 332"/>
                    <a:gd name="T29" fmla="*/ 2147483647 h 298"/>
                    <a:gd name="T30" fmla="*/ 2147483647 w 332"/>
                    <a:gd name="T31" fmla="*/ 2147483647 h 298"/>
                    <a:gd name="T32" fmla="*/ 2147483647 w 332"/>
                    <a:gd name="T33" fmla="*/ 2147483647 h 298"/>
                    <a:gd name="T34" fmla="*/ 2147483647 w 332"/>
                    <a:gd name="T35" fmla="*/ 2147483647 h 298"/>
                    <a:gd name="T36" fmla="*/ 2147483647 w 332"/>
                    <a:gd name="T37" fmla="*/ 2147483647 h 298"/>
                    <a:gd name="T38" fmla="*/ 2147483647 w 332"/>
                    <a:gd name="T39" fmla="*/ 2147483647 h 298"/>
                    <a:gd name="T40" fmla="*/ 2147483647 w 332"/>
                    <a:gd name="T41" fmla="*/ 2147483647 h 298"/>
                    <a:gd name="T42" fmla="*/ 2147483647 w 332"/>
                    <a:gd name="T43" fmla="*/ 2147483647 h 298"/>
                    <a:gd name="T44" fmla="*/ 2147483647 w 332"/>
                    <a:gd name="T45" fmla="*/ 2147483647 h 298"/>
                    <a:gd name="T46" fmla="*/ 2147483647 w 332"/>
                    <a:gd name="T47" fmla="*/ 2147483647 h 298"/>
                    <a:gd name="T48" fmla="*/ 2147483647 w 332"/>
                    <a:gd name="T49" fmla="*/ 2147483647 h 298"/>
                    <a:gd name="T50" fmla="*/ 2147483647 w 332"/>
                    <a:gd name="T51" fmla="*/ 2147483647 h 298"/>
                    <a:gd name="T52" fmla="*/ 2147483647 w 332"/>
                    <a:gd name="T53" fmla="*/ 2147483647 h 298"/>
                    <a:gd name="T54" fmla="*/ 2147483647 w 332"/>
                    <a:gd name="T55" fmla="*/ 2147483647 h 298"/>
                    <a:gd name="T56" fmla="*/ 2147483647 w 332"/>
                    <a:gd name="T57" fmla="*/ 2147483647 h 298"/>
                    <a:gd name="T58" fmla="*/ 2147483647 w 332"/>
                    <a:gd name="T59" fmla="*/ 2147483647 h 298"/>
                    <a:gd name="T60" fmla="*/ 2147483647 w 332"/>
                    <a:gd name="T61" fmla="*/ 2147483647 h 298"/>
                    <a:gd name="T62" fmla="*/ 2147483647 w 332"/>
                    <a:gd name="T63" fmla="*/ 0 h 298"/>
                    <a:gd name="T64" fmla="*/ 2147483647 w 332"/>
                    <a:gd name="T65" fmla="*/ 2147483647 h 298"/>
                    <a:gd name="T66" fmla="*/ 2147483647 w 332"/>
                    <a:gd name="T67" fmla="*/ 2147483647 h 298"/>
                    <a:gd name="T68" fmla="*/ 2147483647 w 332"/>
                    <a:gd name="T69" fmla="*/ 2147483647 h 298"/>
                    <a:gd name="T70" fmla="*/ 2147483647 w 332"/>
                    <a:gd name="T71" fmla="*/ 2147483647 h 298"/>
                    <a:gd name="T72" fmla="*/ 2147483647 w 332"/>
                    <a:gd name="T73" fmla="*/ 2147483647 h 298"/>
                    <a:gd name="T74" fmla="*/ 2147483647 w 332"/>
                    <a:gd name="T75" fmla="*/ 2147483647 h 298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332"/>
                    <a:gd name="T115" fmla="*/ 0 h 298"/>
                    <a:gd name="T116" fmla="*/ 332 w 332"/>
                    <a:gd name="T117" fmla="*/ 298 h 298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332" h="298">
                      <a:moveTo>
                        <a:pt x="222" y="62"/>
                      </a:moveTo>
                      <a:lnTo>
                        <a:pt x="224" y="72"/>
                      </a:lnTo>
                      <a:lnTo>
                        <a:pt x="226" y="78"/>
                      </a:lnTo>
                      <a:lnTo>
                        <a:pt x="230" y="80"/>
                      </a:lnTo>
                      <a:lnTo>
                        <a:pt x="234" y="84"/>
                      </a:lnTo>
                      <a:lnTo>
                        <a:pt x="236" y="88"/>
                      </a:lnTo>
                      <a:lnTo>
                        <a:pt x="242" y="96"/>
                      </a:lnTo>
                      <a:lnTo>
                        <a:pt x="244" y="102"/>
                      </a:lnTo>
                      <a:lnTo>
                        <a:pt x="248" y="110"/>
                      </a:lnTo>
                      <a:lnTo>
                        <a:pt x="254" y="118"/>
                      </a:lnTo>
                      <a:lnTo>
                        <a:pt x="258" y="126"/>
                      </a:lnTo>
                      <a:lnTo>
                        <a:pt x="260" y="130"/>
                      </a:lnTo>
                      <a:lnTo>
                        <a:pt x="258" y="136"/>
                      </a:lnTo>
                      <a:lnTo>
                        <a:pt x="268" y="144"/>
                      </a:lnTo>
                      <a:lnTo>
                        <a:pt x="280" y="148"/>
                      </a:lnTo>
                      <a:lnTo>
                        <a:pt x="280" y="156"/>
                      </a:lnTo>
                      <a:lnTo>
                        <a:pt x="324" y="158"/>
                      </a:lnTo>
                      <a:lnTo>
                        <a:pt x="332" y="164"/>
                      </a:lnTo>
                      <a:lnTo>
                        <a:pt x="332" y="198"/>
                      </a:lnTo>
                      <a:lnTo>
                        <a:pt x="282" y="242"/>
                      </a:lnTo>
                      <a:lnTo>
                        <a:pt x="234" y="254"/>
                      </a:lnTo>
                      <a:lnTo>
                        <a:pt x="190" y="298"/>
                      </a:lnTo>
                      <a:lnTo>
                        <a:pt x="188" y="276"/>
                      </a:lnTo>
                      <a:lnTo>
                        <a:pt x="168" y="270"/>
                      </a:lnTo>
                      <a:lnTo>
                        <a:pt x="164" y="268"/>
                      </a:lnTo>
                      <a:lnTo>
                        <a:pt x="162" y="270"/>
                      </a:lnTo>
                      <a:lnTo>
                        <a:pt x="156" y="268"/>
                      </a:lnTo>
                      <a:lnTo>
                        <a:pt x="152" y="264"/>
                      </a:lnTo>
                      <a:lnTo>
                        <a:pt x="150" y="266"/>
                      </a:lnTo>
                      <a:lnTo>
                        <a:pt x="148" y="270"/>
                      </a:lnTo>
                      <a:lnTo>
                        <a:pt x="146" y="276"/>
                      </a:lnTo>
                      <a:lnTo>
                        <a:pt x="144" y="280"/>
                      </a:lnTo>
                      <a:lnTo>
                        <a:pt x="142" y="274"/>
                      </a:lnTo>
                      <a:lnTo>
                        <a:pt x="134" y="264"/>
                      </a:lnTo>
                      <a:lnTo>
                        <a:pt x="124" y="254"/>
                      </a:lnTo>
                      <a:lnTo>
                        <a:pt x="118" y="248"/>
                      </a:lnTo>
                      <a:lnTo>
                        <a:pt x="116" y="240"/>
                      </a:lnTo>
                      <a:lnTo>
                        <a:pt x="108" y="228"/>
                      </a:lnTo>
                      <a:lnTo>
                        <a:pt x="102" y="220"/>
                      </a:lnTo>
                      <a:lnTo>
                        <a:pt x="98" y="214"/>
                      </a:lnTo>
                      <a:lnTo>
                        <a:pt x="90" y="210"/>
                      </a:lnTo>
                      <a:lnTo>
                        <a:pt x="82" y="200"/>
                      </a:lnTo>
                      <a:lnTo>
                        <a:pt x="84" y="200"/>
                      </a:lnTo>
                      <a:lnTo>
                        <a:pt x="82" y="200"/>
                      </a:lnTo>
                      <a:lnTo>
                        <a:pt x="76" y="200"/>
                      </a:lnTo>
                      <a:lnTo>
                        <a:pt x="76" y="162"/>
                      </a:lnTo>
                      <a:lnTo>
                        <a:pt x="68" y="152"/>
                      </a:lnTo>
                      <a:lnTo>
                        <a:pt x="58" y="142"/>
                      </a:lnTo>
                      <a:lnTo>
                        <a:pt x="48" y="134"/>
                      </a:lnTo>
                      <a:lnTo>
                        <a:pt x="42" y="124"/>
                      </a:lnTo>
                      <a:lnTo>
                        <a:pt x="24" y="92"/>
                      </a:lnTo>
                      <a:lnTo>
                        <a:pt x="16" y="76"/>
                      </a:lnTo>
                      <a:lnTo>
                        <a:pt x="10" y="72"/>
                      </a:lnTo>
                      <a:lnTo>
                        <a:pt x="4" y="66"/>
                      </a:lnTo>
                      <a:lnTo>
                        <a:pt x="0" y="54"/>
                      </a:lnTo>
                      <a:lnTo>
                        <a:pt x="16" y="56"/>
                      </a:lnTo>
                      <a:lnTo>
                        <a:pt x="20" y="52"/>
                      </a:lnTo>
                      <a:lnTo>
                        <a:pt x="24" y="46"/>
                      </a:lnTo>
                      <a:lnTo>
                        <a:pt x="30" y="42"/>
                      </a:lnTo>
                      <a:lnTo>
                        <a:pt x="34" y="42"/>
                      </a:lnTo>
                      <a:lnTo>
                        <a:pt x="38" y="36"/>
                      </a:lnTo>
                      <a:lnTo>
                        <a:pt x="44" y="36"/>
                      </a:lnTo>
                      <a:lnTo>
                        <a:pt x="32" y="10"/>
                      </a:lnTo>
                      <a:lnTo>
                        <a:pt x="62" y="0"/>
                      </a:lnTo>
                      <a:lnTo>
                        <a:pt x="118" y="24"/>
                      </a:lnTo>
                      <a:lnTo>
                        <a:pt x="122" y="26"/>
                      </a:lnTo>
                      <a:lnTo>
                        <a:pt x="124" y="30"/>
                      </a:lnTo>
                      <a:lnTo>
                        <a:pt x="128" y="32"/>
                      </a:lnTo>
                      <a:lnTo>
                        <a:pt x="134" y="34"/>
                      </a:lnTo>
                      <a:lnTo>
                        <a:pt x="134" y="44"/>
                      </a:lnTo>
                      <a:lnTo>
                        <a:pt x="152" y="54"/>
                      </a:lnTo>
                      <a:lnTo>
                        <a:pt x="180" y="54"/>
                      </a:lnTo>
                      <a:lnTo>
                        <a:pt x="196" y="58"/>
                      </a:lnTo>
                      <a:lnTo>
                        <a:pt x="200" y="60"/>
                      </a:lnTo>
                      <a:lnTo>
                        <a:pt x="204" y="64"/>
                      </a:lnTo>
                      <a:lnTo>
                        <a:pt x="222" y="64"/>
                      </a:lnTo>
                      <a:lnTo>
                        <a:pt x="222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4" name="íŝlíḋe">
                  <a:extLst>
                    <a:ext uri="{FF2B5EF4-FFF2-40B4-BE49-F238E27FC236}">
                      <a16:creationId xmlns:a16="http://schemas.microsoft.com/office/drawing/2014/main" id="{49D15C83-A768-4BB0-9231-2A425D6DD363}"/>
                    </a:ext>
                  </a:extLst>
                </p:cNvPr>
                <p:cNvSpPr/>
                <p:nvPr/>
              </p:nvSpPr>
              <p:spPr bwMode="auto">
                <a:xfrm>
                  <a:off x="5200359" y="2769244"/>
                  <a:ext cx="35808" cy="19615"/>
                </a:xfrm>
                <a:custGeom>
                  <a:avLst/>
                  <a:gdLst>
                    <a:gd name="T0" fmla="*/ 2147483647 w 20"/>
                    <a:gd name="T1" fmla="*/ 2147483647 h 12"/>
                    <a:gd name="T2" fmla="*/ 0 w 20"/>
                    <a:gd name="T3" fmla="*/ 2147483647 h 12"/>
                    <a:gd name="T4" fmla="*/ 0 w 20"/>
                    <a:gd name="T5" fmla="*/ 2147483647 h 12"/>
                    <a:gd name="T6" fmla="*/ 2147483647 w 20"/>
                    <a:gd name="T7" fmla="*/ 2147483647 h 12"/>
                    <a:gd name="T8" fmla="*/ 2147483647 w 20"/>
                    <a:gd name="T9" fmla="*/ 2147483647 h 12"/>
                    <a:gd name="T10" fmla="*/ 2147483647 w 20"/>
                    <a:gd name="T11" fmla="*/ 0 h 12"/>
                    <a:gd name="T12" fmla="*/ 2147483647 w 20"/>
                    <a:gd name="T13" fmla="*/ 2147483647 h 12"/>
                    <a:gd name="T14" fmla="*/ 2147483647 w 20"/>
                    <a:gd name="T15" fmla="*/ 2147483647 h 12"/>
                    <a:gd name="T16" fmla="*/ 2147483647 w 20"/>
                    <a:gd name="T17" fmla="*/ 0 h 12"/>
                    <a:gd name="T18" fmla="*/ 2147483647 w 20"/>
                    <a:gd name="T19" fmla="*/ 2147483647 h 12"/>
                    <a:gd name="T20" fmla="*/ 2147483647 w 20"/>
                    <a:gd name="T21" fmla="*/ 2147483647 h 12"/>
                    <a:gd name="T22" fmla="*/ 2147483647 w 20"/>
                    <a:gd name="T23" fmla="*/ 2147483647 h 1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0"/>
                    <a:gd name="T37" fmla="*/ 0 h 12"/>
                    <a:gd name="T38" fmla="*/ 20 w 20"/>
                    <a:gd name="T39" fmla="*/ 12 h 1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0" h="12">
                      <a:moveTo>
                        <a:pt x="8" y="12"/>
                      </a:move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0"/>
                      </a:lnTo>
                      <a:lnTo>
                        <a:pt x="8" y="4"/>
                      </a:lnTo>
                      <a:lnTo>
                        <a:pt x="12" y="4"/>
                      </a:lnTo>
                      <a:lnTo>
                        <a:pt x="20" y="0"/>
                      </a:lnTo>
                      <a:lnTo>
                        <a:pt x="20" y="4"/>
                      </a:lnTo>
                      <a:lnTo>
                        <a:pt x="16" y="8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5" name="ïṥḷïdé">
                  <a:extLst>
                    <a:ext uri="{FF2B5EF4-FFF2-40B4-BE49-F238E27FC236}">
                      <a16:creationId xmlns:a16="http://schemas.microsoft.com/office/drawing/2014/main" id="{BC97FA4C-FC9F-41A7-A638-DE908C7062E3}"/>
                    </a:ext>
                  </a:extLst>
                </p:cNvPr>
                <p:cNvSpPr/>
                <p:nvPr/>
              </p:nvSpPr>
              <p:spPr bwMode="auto">
                <a:xfrm>
                  <a:off x="5008926" y="2580100"/>
                  <a:ext cx="56466" cy="39230"/>
                </a:xfrm>
                <a:custGeom>
                  <a:avLst/>
                  <a:gdLst>
                    <a:gd name="T0" fmla="*/ 2147483647 w 32"/>
                    <a:gd name="T1" fmla="*/ 0 h 24"/>
                    <a:gd name="T2" fmla="*/ 2147483647 w 32"/>
                    <a:gd name="T3" fmla="*/ 2147483647 h 24"/>
                    <a:gd name="T4" fmla="*/ 2147483647 w 32"/>
                    <a:gd name="T5" fmla="*/ 2147483647 h 24"/>
                    <a:gd name="T6" fmla="*/ 2147483647 w 32"/>
                    <a:gd name="T7" fmla="*/ 2147483647 h 24"/>
                    <a:gd name="T8" fmla="*/ 0 w 32"/>
                    <a:gd name="T9" fmla="*/ 2147483647 h 24"/>
                    <a:gd name="T10" fmla="*/ 2147483647 w 32"/>
                    <a:gd name="T11" fmla="*/ 2147483647 h 24"/>
                    <a:gd name="T12" fmla="*/ 2147483647 w 32"/>
                    <a:gd name="T13" fmla="*/ 2147483647 h 24"/>
                    <a:gd name="T14" fmla="*/ 2147483647 w 32"/>
                    <a:gd name="T15" fmla="*/ 2147483647 h 24"/>
                    <a:gd name="T16" fmla="*/ 2147483647 w 32"/>
                    <a:gd name="T17" fmla="*/ 2147483647 h 24"/>
                    <a:gd name="T18" fmla="*/ 2147483647 w 32"/>
                    <a:gd name="T19" fmla="*/ 2147483647 h 24"/>
                    <a:gd name="T20" fmla="*/ 2147483647 w 32"/>
                    <a:gd name="T21" fmla="*/ 2147483647 h 24"/>
                    <a:gd name="T22" fmla="*/ 2147483647 w 32"/>
                    <a:gd name="T23" fmla="*/ 2147483647 h 24"/>
                    <a:gd name="T24" fmla="*/ 2147483647 w 32"/>
                    <a:gd name="T25" fmla="*/ 2147483647 h 24"/>
                    <a:gd name="T26" fmla="*/ 2147483647 w 32"/>
                    <a:gd name="T27" fmla="*/ 0 h 24"/>
                    <a:gd name="T28" fmla="*/ 2147483647 w 32"/>
                    <a:gd name="T29" fmla="*/ 0 h 2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"/>
                    <a:gd name="T46" fmla="*/ 0 h 24"/>
                    <a:gd name="T47" fmla="*/ 32 w 32"/>
                    <a:gd name="T48" fmla="*/ 24 h 2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" h="24">
                      <a:moveTo>
                        <a:pt x="28" y="0"/>
                      </a:move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0" y="8"/>
                      </a:lnTo>
                      <a:lnTo>
                        <a:pt x="2" y="10"/>
                      </a:lnTo>
                      <a:lnTo>
                        <a:pt x="2" y="12"/>
                      </a:lnTo>
                      <a:lnTo>
                        <a:pt x="6" y="14"/>
                      </a:lnTo>
                      <a:lnTo>
                        <a:pt x="6" y="24"/>
                      </a:lnTo>
                      <a:lnTo>
                        <a:pt x="12" y="22"/>
                      </a:lnTo>
                      <a:lnTo>
                        <a:pt x="20" y="18"/>
                      </a:lnTo>
                      <a:lnTo>
                        <a:pt x="32" y="8"/>
                      </a:lnTo>
                      <a:lnTo>
                        <a:pt x="30" y="6"/>
                      </a:lnTo>
                      <a:lnTo>
                        <a:pt x="26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6" name="îṧļîḍe">
                  <a:extLst>
                    <a:ext uri="{FF2B5EF4-FFF2-40B4-BE49-F238E27FC236}">
                      <a16:creationId xmlns:a16="http://schemas.microsoft.com/office/drawing/2014/main" id="{EF5469CF-2A94-463C-8A69-006A5BC39485}"/>
                    </a:ext>
                  </a:extLst>
                </p:cNvPr>
                <p:cNvSpPr/>
                <p:nvPr/>
              </p:nvSpPr>
              <p:spPr bwMode="auto">
                <a:xfrm>
                  <a:off x="5249939" y="2851906"/>
                  <a:ext cx="38562" cy="106481"/>
                </a:xfrm>
                <a:custGeom>
                  <a:avLst/>
                  <a:gdLst>
                    <a:gd name="T0" fmla="*/ 2147483647 w 22"/>
                    <a:gd name="T1" fmla="*/ 0 h 64"/>
                    <a:gd name="T2" fmla="*/ 2147483647 w 22"/>
                    <a:gd name="T3" fmla="*/ 0 h 64"/>
                    <a:gd name="T4" fmla="*/ 2147483647 w 22"/>
                    <a:gd name="T5" fmla="*/ 2147483647 h 64"/>
                    <a:gd name="T6" fmla="*/ 2147483647 w 22"/>
                    <a:gd name="T7" fmla="*/ 2147483647 h 64"/>
                    <a:gd name="T8" fmla="*/ 2147483647 w 22"/>
                    <a:gd name="T9" fmla="*/ 2147483647 h 64"/>
                    <a:gd name="T10" fmla="*/ 2147483647 w 22"/>
                    <a:gd name="T11" fmla="*/ 2147483647 h 64"/>
                    <a:gd name="T12" fmla="*/ 2147483647 w 22"/>
                    <a:gd name="T13" fmla="*/ 2147483647 h 64"/>
                    <a:gd name="T14" fmla="*/ 2147483647 w 22"/>
                    <a:gd name="T15" fmla="*/ 2147483647 h 64"/>
                    <a:gd name="T16" fmla="*/ 2147483647 w 22"/>
                    <a:gd name="T17" fmla="*/ 2147483647 h 64"/>
                    <a:gd name="T18" fmla="*/ 2147483647 w 22"/>
                    <a:gd name="T19" fmla="*/ 2147483647 h 64"/>
                    <a:gd name="T20" fmla="*/ 0 w 22"/>
                    <a:gd name="T21" fmla="*/ 2147483647 h 64"/>
                    <a:gd name="T22" fmla="*/ 2147483647 w 22"/>
                    <a:gd name="T23" fmla="*/ 2147483647 h 64"/>
                    <a:gd name="T24" fmla="*/ 2147483647 w 22"/>
                    <a:gd name="T25" fmla="*/ 2147483647 h 64"/>
                    <a:gd name="T26" fmla="*/ 2147483647 w 22"/>
                    <a:gd name="T27" fmla="*/ 2147483647 h 64"/>
                    <a:gd name="T28" fmla="*/ 2147483647 w 22"/>
                    <a:gd name="T29" fmla="*/ 0 h 6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2"/>
                    <a:gd name="T46" fmla="*/ 0 h 64"/>
                    <a:gd name="T47" fmla="*/ 22 w 22"/>
                    <a:gd name="T48" fmla="*/ 64 h 6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2" h="64">
                      <a:moveTo>
                        <a:pt x="14" y="0"/>
                      </a:moveTo>
                      <a:lnTo>
                        <a:pt x="20" y="0"/>
                      </a:lnTo>
                      <a:lnTo>
                        <a:pt x="20" y="8"/>
                      </a:lnTo>
                      <a:lnTo>
                        <a:pt x="16" y="8"/>
                      </a:lnTo>
                      <a:lnTo>
                        <a:pt x="12" y="28"/>
                      </a:lnTo>
                      <a:lnTo>
                        <a:pt x="22" y="28"/>
                      </a:lnTo>
                      <a:lnTo>
                        <a:pt x="16" y="64"/>
                      </a:lnTo>
                      <a:lnTo>
                        <a:pt x="10" y="48"/>
                      </a:lnTo>
                      <a:lnTo>
                        <a:pt x="4" y="40"/>
                      </a:lnTo>
                      <a:lnTo>
                        <a:pt x="2" y="36"/>
                      </a:lnTo>
                      <a:lnTo>
                        <a:pt x="0" y="30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10" y="12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7" name="îsḻïdè">
                  <a:extLst>
                    <a:ext uri="{FF2B5EF4-FFF2-40B4-BE49-F238E27FC236}">
                      <a16:creationId xmlns:a16="http://schemas.microsoft.com/office/drawing/2014/main" id="{A09459D8-638C-4E65-B065-37D3892A7A50}"/>
                    </a:ext>
                  </a:extLst>
                </p:cNvPr>
                <p:cNvSpPr/>
                <p:nvPr/>
              </p:nvSpPr>
              <p:spPr bwMode="auto">
                <a:xfrm>
                  <a:off x="5284369" y="2724410"/>
                  <a:ext cx="165266" cy="148512"/>
                </a:xfrm>
                <a:custGeom>
                  <a:avLst/>
                  <a:gdLst>
                    <a:gd name="T0" fmla="*/ 0 w 94"/>
                    <a:gd name="T1" fmla="*/ 2147483647 h 88"/>
                    <a:gd name="T2" fmla="*/ 2147483647 w 94"/>
                    <a:gd name="T3" fmla="*/ 2147483647 h 88"/>
                    <a:gd name="T4" fmla="*/ 2147483647 w 94"/>
                    <a:gd name="T5" fmla="*/ 2147483647 h 88"/>
                    <a:gd name="T6" fmla="*/ 2147483647 w 94"/>
                    <a:gd name="T7" fmla="*/ 2147483647 h 88"/>
                    <a:gd name="T8" fmla="*/ 2147483647 w 94"/>
                    <a:gd name="T9" fmla="*/ 2147483647 h 88"/>
                    <a:gd name="T10" fmla="*/ 2147483647 w 94"/>
                    <a:gd name="T11" fmla="*/ 2147483647 h 88"/>
                    <a:gd name="T12" fmla="*/ 2147483647 w 94"/>
                    <a:gd name="T13" fmla="*/ 2147483647 h 88"/>
                    <a:gd name="T14" fmla="*/ 2147483647 w 94"/>
                    <a:gd name="T15" fmla="*/ 2147483647 h 88"/>
                    <a:gd name="T16" fmla="*/ 2147483647 w 94"/>
                    <a:gd name="T17" fmla="*/ 2147483647 h 88"/>
                    <a:gd name="T18" fmla="*/ 2147483647 w 94"/>
                    <a:gd name="T19" fmla="*/ 2147483647 h 88"/>
                    <a:gd name="T20" fmla="*/ 2147483647 w 94"/>
                    <a:gd name="T21" fmla="*/ 2147483647 h 88"/>
                    <a:gd name="T22" fmla="*/ 2147483647 w 94"/>
                    <a:gd name="T23" fmla="*/ 2147483647 h 88"/>
                    <a:gd name="T24" fmla="*/ 2147483647 w 94"/>
                    <a:gd name="T25" fmla="*/ 2147483647 h 88"/>
                    <a:gd name="T26" fmla="*/ 2147483647 w 94"/>
                    <a:gd name="T27" fmla="*/ 2147483647 h 88"/>
                    <a:gd name="T28" fmla="*/ 2147483647 w 94"/>
                    <a:gd name="T29" fmla="*/ 2147483647 h 88"/>
                    <a:gd name="T30" fmla="*/ 2147483647 w 94"/>
                    <a:gd name="T31" fmla="*/ 2147483647 h 88"/>
                    <a:gd name="T32" fmla="*/ 2147483647 w 94"/>
                    <a:gd name="T33" fmla="*/ 0 h 88"/>
                    <a:gd name="T34" fmla="*/ 2147483647 w 94"/>
                    <a:gd name="T35" fmla="*/ 2147483647 h 88"/>
                    <a:gd name="T36" fmla="*/ 2147483647 w 94"/>
                    <a:gd name="T37" fmla="*/ 2147483647 h 88"/>
                    <a:gd name="T38" fmla="*/ 2147483647 w 94"/>
                    <a:gd name="T39" fmla="*/ 2147483647 h 88"/>
                    <a:gd name="T40" fmla="*/ 2147483647 w 94"/>
                    <a:gd name="T41" fmla="*/ 2147483647 h 88"/>
                    <a:gd name="T42" fmla="*/ 2147483647 w 94"/>
                    <a:gd name="T43" fmla="*/ 2147483647 h 88"/>
                    <a:gd name="T44" fmla="*/ 2147483647 w 94"/>
                    <a:gd name="T45" fmla="*/ 2147483647 h 88"/>
                    <a:gd name="T46" fmla="*/ 2147483647 w 94"/>
                    <a:gd name="T47" fmla="*/ 2147483647 h 88"/>
                    <a:gd name="T48" fmla="*/ 2147483647 w 94"/>
                    <a:gd name="T49" fmla="*/ 2147483647 h 88"/>
                    <a:gd name="T50" fmla="*/ 2147483647 w 94"/>
                    <a:gd name="T51" fmla="*/ 2147483647 h 88"/>
                    <a:gd name="T52" fmla="*/ 2147483647 w 94"/>
                    <a:gd name="T53" fmla="*/ 2147483647 h 88"/>
                    <a:gd name="T54" fmla="*/ 2147483647 w 94"/>
                    <a:gd name="T55" fmla="*/ 2147483647 h 88"/>
                    <a:gd name="T56" fmla="*/ 2147483647 w 94"/>
                    <a:gd name="T57" fmla="*/ 2147483647 h 88"/>
                    <a:gd name="T58" fmla="*/ 2147483647 w 94"/>
                    <a:gd name="T59" fmla="*/ 2147483647 h 88"/>
                    <a:gd name="T60" fmla="*/ 2147483647 w 94"/>
                    <a:gd name="T61" fmla="*/ 2147483647 h 88"/>
                    <a:gd name="T62" fmla="*/ 2147483647 w 94"/>
                    <a:gd name="T63" fmla="*/ 2147483647 h 88"/>
                    <a:gd name="T64" fmla="*/ 2147483647 w 94"/>
                    <a:gd name="T65" fmla="*/ 2147483647 h 88"/>
                    <a:gd name="T66" fmla="*/ 2147483647 w 94"/>
                    <a:gd name="T67" fmla="*/ 2147483647 h 88"/>
                    <a:gd name="T68" fmla="*/ 2147483647 w 94"/>
                    <a:gd name="T69" fmla="*/ 2147483647 h 88"/>
                    <a:gd name="T70" fmla="*/ 2147483647 w 94"/>
                    <a:gd name="T71" fmla="*/ 2147483647 h 88"/>
                    <a:gd name="T72" fmla="*/ 2147483647 w 94"/>
                    <a:gd name="T73" fmla="*/ 2147483647 h 88"/>
                    <a:gd name="T74" fmla="*/ 2147483647 w 94"/>
                    <a:gd name="T75" fmla="*/ 2147483647 h 88"/>
                    <a:gd name="T76" fmla="*/ 2147483647 w 94"/>
                    <a:gd name="T77" fmla="*/ 2147483647 h 88"/>
                    <a:gd name="T78" fmla="*/ 2147483647 w 94"/>
                    <a:gd name="T79" fmla="*/ 2147483647 h 88"/>
                    <a:gd name="T80" fmla="*/ 2147483647 w 94"/>
                    <a:gd name="T81" fmla="*/ 2147483647 h 88"/>
                    <a:gd name="T82" fmla="*/ 2147483647 w 94"/>
                    <a:gd name="T83" fmla="*/ 2147483647 h 88"/>
                    <a:gd name="T84" fmla="*/ 2147483647 w 94"/>
                    <a:gd name="T85" fmla="*/ 2147483647 h 88"/>
                    <a:gd name="T86" fmla="*/ 2147483647 w 94"/>
                    <a:gd name="T87" fmla="*/ 2147483647 h 88"/>
                    <a:gd name="T88" fmla="*/ 0 w 94"/>
                    <a:gd name="T89" fmla="*/ 2147483647 h 88"/>
                    <a:gd name="T90" fmla="*/ 0 w 94"/>
                    <a:gd name="T91" fmla="*/ 2147483647 h 8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94"/>
                    <a:gd name="T139" fmla="*/ 0 h 88"/>
                    <a:gd name="T140" fmla="*/ 94 w 94"/>
                    <a:gd name="T141" fmla="*/ 88 h 88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94" h="88">
                      <a:moveTo>
                        <a:pt x="0" y="82"/>
                      </a:moveTo>
                      <a:lnTo>
                        <a:pt x="10" y="84"/>
                      </a:lnTo>
                      <a:lnTo>
                        <a:pt x="14" y="88"/>
                      </a:lnTo>
                      <a:lnTo>
                        <a:pt x="18" y="88"/>
                      </a:lnTo>
                      <a:lnTo>
                        <a:pt x="20" y="88"/>
                      </a:lnTo>
                      <a:lnTo>
                        <a:pt x="80" y="54"/>
                      </a:lnTo>
                      <a:lnTo>
                        <a:pt x="80" y="46"/>
                      </a:lnTo>
                      <a:lnTo>
                        <a:pt x="80" y="40"/>
                      </a:lnTo>
                      <a:lnTo>
                        <a:pt x="82" y="34"/>
                      </a:lnTo>
                      <a:lnTo>
                        <a:pt x="84" y="28"/>
                      </a:lnTo>
                      <a:lnTo>
                        <a:pt x="82" y="26"/>
                      </a:lnTo>
                      <a:lnTo>
                        <a:pt x="80" y="22"/>
                      </a:lnTo>
                      <a:lnTo>
                        <a:pt x="82" y="16"/>
                      </a:lnTo>
                      <a:lnTo>
                        <a:pt x="84" y="14"/>
                      </a:lnTo>
                      <a:lnTo>
                        <a:pt x="88" y="14"/>
                      </a:lnTo>
                      <a:lnTo>
                        <a:pt x="94" y="4"/>
                      </a:lnTo>
                      <a:lnTo>
                        <a:pt x="94" y="0"/>
                      </a:lnTo>
                      <a:lnTo>
                        <a:pt x="86" y="2"/>
                      </a:lnTo>
                      <a:lnTo>
                        <a:pt x="74" y="4"/>
                      </a:lnTo>
                      <a:lnTo>
                        <a:pt x="68" y="2"/>
                      </a:lnTo>
                      <a:lnTo>
                        <a:pt x="66" y="2"/>
                      </a:lnTo>
                      <a:lnTo>
                        <a:pt x="62" y="4"/>
                      </a:lnTo>
                      <a:lnTo>
                        <a:pt x="56" y="8"/>
                      </a:lnTo>
                      <a:lnTo>
                        <a:pt x="52" y="10"/>
                      </a:lnTo>
                      <a:lnTo>
                        <a:pt x="46" y="10"/>
                      </a:lnTo>
                      <a:lnTo>
                        <a:pt x="40" y="8"/>
                      </a:lnTo>
                      <a:lnTo>
                        <a:pt x="36" y="6"/>
                      </a:lnTo>
                      <a:lnTo>
                        <a:pt x="30" y="8"/>
                      </a:lnTo>
                      <a:lnTo>
                        <a:pt x="24" y="10"/>
                      </a:lnTo>
                      <a:lnTo>
                        <a:pt x="16" y="8"/>
                      </a:lnTo>
                      <a:lnTo>
                        <a:pt x="12" y="8"/>
                      </a:lnTo>
                      <a:lnTo>
                        <a:pt x="12" y="4"/>
                      </a:lnTo>
                      <a:lnTo>
                        <a:pt x="8" y="4"/>
                      </a:lnTo>
                      <a:lnTo>
                        <a:pt x="8" y="22"/>
                      </a:lnTo>
                      <a:lnTo>
                        <a:pt x="4" y="24"/>
                      </a:lnTo>
                      <a:lnTo>
                        <a:pt x="4" y="30"/>
                      </a:lnTo>
                      <a:lnTo>
                        <a:pt x="2" y="46"/>
                      </a:lnTo>
                      <a:lnTo>
                        <a:pt x="12" y="50"/>
                      </a:lnTo>
                      <a:lnTo>
                        <a:pt x="10" y="58"/>
                      </a:lnTo>
                      <a:lnTo>
                        <a:pt x="6" y="60"/>
                      </a:lnTo>
                      <a:lnTo>
                        <a:pt x="2" y="60"/>
                      </a:lnTo>
                      <a:lnTo>
                        <a:pt x="4" y="64"/>
                      </a:lnTo>
                      <a:lnTo>
                        <a:pt x="6" y="66"/>
                      </a:lnTo>
                      <a:lnTo>
                        <a:pt x="4" y="72"/>
                      </a:lnTo>
                      <a:lnTo>
                        <a:pt x="0" y="76"/>
                      </a:lnTo>
                      <a:lnTo>
                        <a:pt x="0" y="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8" name="iS1ïḑe">
                  <a:extLst>
                    <a:ext uri="{FF2B5EF4-FFF2-40B4-BE49-F238E27FC236}">
                      <a16:creationId xmlns:a16="http://schemas.microsoft.com/office/drawing/2014/main" id="{3A53E42D-E8E4-4F97-8CC7-E0046F0473CF}"/>
                    </a:ext>
                  </a:extLst>
                </p:cNvPr>
                <p:cNvSpPr/>
                <p:nvPr/>
              </p:nvSpPr>
              <p:spPr bwMode="auto">
                <a:xfrm>
                  <a:off x="5372511" y="2723008"/>
                  <a:ext cx="268558" cy="247988"/>
                </a:xfrm>
                <a:custGeom>
                  <a:avLst/>
                  <a:gdLst>
                    <a:gd name="T0" fmla="*/ 2147483647 w 154"/>
                    <a:gd name="T1" fmla="*/ 2147483647 h 150"/>
                    <a:gd name="T2" fmla="*/ 2147483647 w 154"/>
                    <a:gd name="T3" fmla="*/ 2147483647 h 150"/>
                    <a:gd name="T4" fmla="*/ 2147483647 w 154"/>
                    <a:gd name="T5" fmla="*/ 0 h 150"/>
                    <a:gd name="T6" fmla="*/ 2147483647 w 154"/>
                    <a:gd name="T7" fmla="*/ 2147483647 h 150"/>
                    <a:gd name="T8" fmla="*/ 2147483647 w 154"/>
                    <a:gd name="T9" fmla="*/ 2147483647 h 150"/>
                    <a:gd name="T10" fmla="*/ 2147483647 w 154"/>
                    <a:gd name="T11" fmla="*/ 2147483647 h 150"/>
                    <a:gd name="T12" fmla="*/ 2147483647 w 154"/>
                    <a:gd name="T13" fmla="*/ 2147483647 h 150"/>
                    <a:gd name="T14" fmla="*/ 2147483647 w 154"/>
                    <a:gd name="T15" fmla="*/ 2147483647 h 150"/>
                    <a:gd name="T16" fmla="*/ 2147483647 w 154"/>
                    <a:gd name="T17" fmla="*/ 2147483647 h 150"/>
                    <a:gd name="T18" fmla="*/ 2147483647 w 154"/>
                    <a:gd name="T19" fmla="*/ 2147483647 h 150"/>
                    <a:gd name="T20" fmla="*/ 2147483647 w 154"/>
                    <a:gd name="T21" fmla="*/ 2147483647 h 150"/>
                    <a:gd name="T22" fmla="*/ 2147483647 w 154"/>
                    <a:gd name="T23" fmla="*/ 2147483647 h 150"/>
                    <a:gd name="T24" fmla="*/ 2147483647 w 154"/>
                    <a:gd name="T25" fmla="*/ 2147483647 h 150"/>
                    <a:gd name="T26" fmla="*/ 2147483647 w 154"/>
                    <a:gd name="T27" fmla="*/ 2147483647 h 150"/>
                    <a:gd name="T28" fmla="*/ 2147483647 w 154"/>
                    <a:gd name="T29" fmla="*/ 2147483647 h 150"/>
                    <a:gd name="T30" fmla="*/ 2147483647 w 154"/>
                    <a:gd name="T31" fmla="*/ 2147483647 h 150"/>
                    <a:gd name="T32" fmla="*/ 2147483647 w 154"/>
                    <a:gd name="T33" fmla="*/ 2147483647 h 150"/>
                    <a:gd name="T34" fmla="*/ 2147483647 w 154"/>
                    <a:gd name="T35" fmla="*/ 2147483647 h 150"/>
                    <a:gd name="T36" fmla="*/ 2147483647 w 154"/>
                    <a:gd name="T37" fmla="*/ 2147483647 h 150"/>
                    <a:gd name="T38" fmla="*/ 2147483647 w 154"/>
                    <a:gd name="T39" fmla="*/ 2147483647 h 150"/>
                    <a:gd name="T40" fmla="*/ 2147483647 w 154"/>
                    <a:gd name="T41" fmla="*/ 2147483647 h 150"/>
                    <a:gd name="T42" fmla="*/ 2147483647 w 154"/>
                    <a:gd name="T43" fmla="*/ 2147483647 h 150"/>
                    <a:gd name="T44" fmla="*/ 2147483647 w 154"/>
                    <a:gd name="T45" fmla="*/ 2147483647 h 150"/>
                    <a:gd name="T46" fmla="*/ 2147483647 w 154"/>
                    <a:gd name="T47" fmla="*/ 2147483647 h 150"/>
                    <a:gd name="T48" fmla="*/ 2147483647 w 154"/>
                    <a:gd name="T49" fmla="*/ 2147483647 h 150"/>
                    <a:gd name="T50" fmla="*/ 2147483647 w 154"/>
                    <a:gd name="T51" fmla="*/ 2147483647 h 150"/>
                    <a:gd name="T52" fmla="*/ 2147483647 w 154"/>
                    <a:gd name="T53" fmla="*/ 2147483647 h 150"/>
                    <a:gd name="T54" fmla="*/ 2147483647 w 154"/>
                    <a:gd name="T55" fmla="*/ 2147483647 h 150"/>
                    <a:gd name="T56" fmla="*/ 2147483647 w 154"/>
                    <a:gd name="T57" fmla="*/ 2147483647 h 150"/>
                    <a:gd name="T58" fmla="*/ 2147483647 w 154"/>
                    <a:gd name="T59" fmla="*/ 2147483647 h 150"/>
                    <a:gd name="T60" fmla="*/ 2147483647 w 154"/>
                    <a:gd name="T61" fmla="*/ 2147483647 h 150"/>
                    <a:gd name="T62" fmla="*/ 2147483647 w 154"/>
                    <a:gd name="T63" fmla="*/ 2147483647 h 150"/>
                    <a:gd name="T64" fmla="*/ 2147483647 w 154"/>
                    <a:gd name="T65" fmla="*/ 2147483647 h 150"/>
                    <a:gd name="T66" fmla="*/ 2147483647 w 154"/>
                    <a:gd name="T67" fmla="*/ 2147483647 h 150"/>
                    <a:gd name="T68" fmla="*/ 2147483647 w 154"/>
                    <a:gd name="T69" fmla="*/ 2147483647 h 150"/>
                    <a:gd name="T70" fmla="*/ 2147483647 w 154"/>
                    <a:gd name="T71" fmla="*/ 2147483647 h 150"/>
                    <a:gd name="T72" fmla="*/ 2147483647 w 154"/>
                    <a:gd name="T73" fmla="*/ 2147483647 h 150"/>
                    <a:gd name="T74" fmla="*/ 2147483647 w 154"/>
                    <a:gd name="T75" fmla="*/ 2147483647 h 150"/>
                    <a:gd name="T76" fmla="*/ 2147483647 w 154"/>
                    <a:gd name="T77" fmla="*/ 2147483647 h 150"/>
                    <a:gd name="T78" fmla="*/ 2147483647 w 154"/>
                    <a:gd name="T79" fmla="*/ 2147483647 h 150"/>
                    <a:gd name="T80" fmla="*/ 0 w 154"/>
                    <a:gd name="T81" fmla="*/ 2147483647 h 150"/>
                    <a:gd name="T82" fmla="*/ 2147483647 w 154"/>
                    <a:gd name="T83" fmla="*/ 2147483647 h 150"/>
                    <a:gd name="T84" fmla="*/ 2147483647 w 154"/>
                    <a:gd name="T85" fmla="*/ 2147483647 h 150"/>
                    <a:gd name="T86" fmla="*/ 2147483647 w 154"/>
                    <a:gd name="T87" fmla="*/ 2147483647 h 150"/>
                    <a:gd name="T88" fmla="*/ 2147483647 w 154"/>
                    <a:gd name="T89" fmla="*/ 2147483647 h 150"/>
                    <a:gd name="T90" fmla="*/ 2147483647 w 154"/>
                    <a:gd name="T91" fmla="*/ 2147483647 h 150"/>
                    <a:gd name="T92" fmla="*/ 2147483647 w 154"/>
                    <a:gd name="T93" fmla="*/ 2147483647 h 150"/>
                    <a:gd name="T94" fmla="*/ 2147483647 w 154"/>
                    <a:gd name="T95" fmla="*/ 2147483647 h 150"/>
                    <a:gd name="T96" fmla="*/ 2147483647 w 154"/>
                    <a:gd name="T97" fmla="*/ 2147483647 h 150"/>
                    <a:gd name="T98" fmla="*/ 2147483647 w 154"/>
                    <a:gd name="T99" fmla="*/ 2147483647 h 150"/>
                    <a:gd name="T100" fmla="*/ 2147483647 w 154"/>
                    <a:gd name="T101" fmla="*/ 2147483647 h 150"/>
                    <a:gd name="T102" fmla="*/ 2147483647 w 154"/>
                    <a:gd name="T103" fmla="*/ 2147483647 h 150"/>
                    <a:gd name="T104" fmla="*/ 2147483647 w 154"/>
                    <a:gd name="T105" fmla="*/ 2147483647 h 150"/>
                    <a:gd name="T106" fmla="*/ 2147483647 w 154"/>
                    <a:gd name="T107" fmla="*/ 2147483647 h 15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54"/>
                    <a:gd name="T163" fmla="*/ 0 h 150"/>
                    <a:gd name="T164" fmla="*/ 154 w 154"/>
                    <a:gd name="T165" fmla="*/ 150 h 15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54" h="150">
                      <a:moveTo>
                        <a:pt x="48" y="2"/>
                      </a:moveTo>
                      <a:lnTo>
                        <a:pt x="62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6" y="2"/>
                      </a:lnTo>
                      <a:lnTo>
                        <a:pt x="80" y="12"/>
                      </a:lnTo>
                      <a:lnTo>
                        <a:pt x="88" y="20"/>
                      </a:lnTo>
                      <a:lnTo>
                        <a:pt x="98" y="24"/>
                      </a:lnTo>
                      <a:lnTo>
                        <a:pt x="108" y="28"/>
                      </a:lnTo>
                      <a:lnTo>
                        <a:pt x="102" y="40"/>
                      </a:lnTo>
                      <a:lnTo>
                        <a:pt x="100" y="48"/>
                      </a:lnTo>
                      <a:lnTo>
                        <a:pt x="98" y="56"/>
                      </a:lnTo>
                      <a:lnTo>
                        <a:pt x="100" y="62"/>
                      </a:lnTo>
                      <a:lnTo>
                        <a:pt x="102" y="68"/>
                      </a:lnTo>
                      <a:lnTo>
                        <a:pt x="108" y="74"/>
                      </a:lnTo>
                      <a:lnTo>
                        <a:pt x="112" y="78"/>
                      </a:lnTo>
                      <a:lnTo>
                        <a:pt x="124" y="86"/>
                      </a:lnTo>
                      <a:lnTo>
                        <a:pt x="132" y="92"/>
                      </a:lnTo>
                      <a:lnTo>
                        <a:pt x="136" y="96"/>
                      </a:lnTo>
                      <a:lnTo>
                        <a:pt x="136" y="102"/>
                      </a:lnTo>
                      <a:lnTo>
                        <a:pt x="138" y="112"/>
                      </a:lnTo>
                      <a:lnTo>
                        <a:pt x="142" y="116"/>
                      </a:lnTo>
                      <a:lnTo>
                        <a:pt x="148" y="122"/>
                      </a:lnTo>
                      <a:lnTo>
                        <a:pt x="152" y="126"/>
                      </a:lnTo>
                      <a:lnTo>
                        <a:pt x="154" y="132"/>
                      </a:lnTo>
                      <a:lnTo>
                        <a:pt x="152" y="134"/>
                      </a:lnTo>
                      <a:lnTo>
                        <a:pt x="148" y="132"/>
                      </a:lnTo>
                      <a:lnTo>
                        <a:pt x="142" y="132"/>
                      </a:lnTo>
                      <a:lnTo>
                        <a:pt x="138" y="132"/>
                      </a:lnTo>
                      <a:lnTo>
                        <a:pt x="134" y="136"/>
                      </a:lnTo>
                      <a:lnTo>
                        <a:pt x="130" y="142"/>
                      </a:lnTo>
                      <a:lnTo>
                        <a:pt x="126" y="150"/>
                      </a:lnTo>
                      <a:lnTo>
                        <a:pt x="98" y="150"/>
                      </a:lnTo>
                      <a:lnTo>
                        <a:pt x="80" y="140"/>
                      </a:lnTo>
                      <a:lnTo>
                        <a:pt x="80" y="130"/>
                      </a:lnTo>
                      <a:lnTo>
                        <a:pt x="74" y="128"/>
                      </a:lnTo>
                      <a:lnTo>
                        <a:pt x="70" y="126"/>
                      </a:lnTo>
                      <a:lnTo>
                        <a:pt x="68" y="122"/>
                      </a:lnTo>
                      <a:lnTo>
                        <a:pt x="64" y="120"/>
                      </a:lnTo>
                      <a:lnTo>
                        <a:pt x="8" y="96"/>
                      </a:lnTo>
                      <a:lnTo>
                        <a:pt x="0" y="74"/>
                      </a:lnTo>
                      <a:lnTo>
                        <a:pt x="30" y="56"/>
                      </a:lnTo>
                      <a:lnTo>
                        <a:pt x="30" y="48"/>
                      </a:lnTo>
                      <a:lnTo>
                        <a:pt x="30" y="42"/>
                      </a:lnTo>
                      <a:lnTo>
                        <a:pt x="32" y="36"/>
                      </a:lnTo>
                      <a:lnTo>
                        <a:pt x="34" y="30"/>
                      </a:lnTo>
                      <a:lnTo>
                        <a:pt x="32" y="28"/>
                      </a:lnTo>
                      <a:lnTo>
                        <a:pt x="30" y="24"/>
                      </a:lnTo>
                      <a:lnTo>
                        <a:pt x="32" y="18"/>
                      </a:lnTo>
                      <a:lnTo>
                        <a:pt x="34" y="16"/>
                      </a:lnTo>
                      <a:lnTo>
                        <a:pt x="38" y="16"/>
                      </a:lnTo>
                      <a:lnTo>
                        <a:pt x="44" y="6"/>
                      </a:lnTo>
                      <a:lnTo>
                        <a:pt x="44" y="2"/>
                      </a:lnTo>
                      <a:lnTo>
                        <a:pt x="48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19" name="ïṩḻíḓè">
                  <a:extLst>
                    <a:ext uri="{FF2B5EF4-FFF2-40B4-BE49-F238E27FC236}">
                      <a16:creationId xmlns:a16="http://schemas.microsoft.com/office/drawing/2014/main" id="{D5546FF5-1BF2-4AC8-B509-330F8466BCFB}"/>
                    </a:ext>
                  </a:extLst>
                </p:cNvPr>
                <p:cNvSpPr/>
                <p:nvPr/>
              </p:nvSpPr>
              <p:spPr bwMode="auto">
                <a:xfrm>
                  <a:off x="5008926" y="2571695"/>
                  <a:ext cx="486156" cy="193346"/>
                </a:xfrm>
                <a:custGeom>
                  <a:avLst/>
                  <a:gdLst>
                    <a:gd name="T0" fmla="*/ 2147483647 w 278"/>
                    <a:gd name="T1" fmla="*/ 2147483647 h 116"/>
                    <a:gd name="T2" fmla="*/ 2147483647 w 278"/>
                    <a:gd name="T3" fmla="*/ 2147483647 h 116"/>
                    <a:gd name="T4" fmla="*/ 2147483647 w 278"/>
                    <a:gd name="T5" fmla="*/ 2147483647 h 116"/>
                    <a:gd name="T6" fmla="*/ 2147483647 w 278"/>
                    <a:gd name="T7" fmla="*/ 2147483647 h 116"/>
                    <a:gd name="T8" fmla="*/ 2147483647 w 278"/>
                    <a:gd name="T9" fmla="*/ 2147483647 h 116"/>
                    <a:gd name="T10" fmla="*/ 2147483647 w 278"/>
                    <a:gd name="T11" fmla="*/ 2147483647 h 116"/>
                    <a:gd name="T12" fmla="*/ 2147483647 w 278"/>
                    <a:gd name="T13" fmla="*/ 2147483647 h 116"/>
                    <a:gd name="T14" fmla="*/ 2147483647 w 278"/>
                    <a:gd name="T15" fmla="*/ 2147483647 h 116"/>
                    <a:gd name="T16" fmla="*/ 2147483647 w 278"/>
                    <a:gd name="T17" fmla="*/ 2147483647 h 116"/>
                    <a:gd name="T18" fmla="*/ 2147483647 w 278"/>
                    <a:gd name="T19" fmla="*/ 2147483647 h 116"/>
                    <a:gd name="T20" fmla="*/ 2147483647 w 278"/>
                    <a:gd name="T21" fmla="*/ 2147483647 h 116"/>
                    <a:gd name="T22" fmla="*/ 2147483647 w 278"/>
                    <a:gd name="T23" fmla="*/ 2147483647 h 116"/>
                    <a:gd name="T24" fmla="*/ 2147483647 w 278"/>
                    <a:gd name="T25" fmla="*/ 2147483647 h 116"/>
                    <a:gd name="T26" fmla="*/ 2147483647 w 278"/>
                    <a:gd name="T27" fmla="*/ 2147483647 h 116"/>
                    <a:gd name="T28" fmla="*/ 2147483647 w 278"/>
                    <a:gd name="T29" fmla="*/ 2147483647 h 116"/>
                    <a:gd name="T30" fmla="*/ 2147483647 w 278"/>
                    <a:gd name="T31" fmla="*/ 2147483647 h 116"/>
                    <a:gd name="T32" fmla="*/ 2147483647 w 278"/>
                    <a:gd name="T33" fmla="*/ 2147483647 h 116"/>
                    <a:gd name="T34" fmla="*/ 2147483647 w 278"/>
                    <a:gd name="T35" fmla="*/ 2147483647 h 116"/>
                    <a:gd name="T36" fmla="*/ 2147483647 w 278"/>
                    <a:gd name="T37" fmla="*/ 2147483647 h 116"/>
                    <a:gd name="T38" fmla="*/ 2147483647 w 278"/>
                    <a:gd name="T39" fmla="*/ 2147483647 h 116"/>
                    <a:gd name="T40" fmla="*/ 2147483647 w 278"/>
                    <a:gd name="T41" fmla="*/ 2147483647 h 116"/>
                    <a:gd name="T42" fmla="*/ 2147483647 w 278"/>
                    <a:gd name="T43" fmla="*/ 2147483647 h 116"/>
                    <a:gd name="T44" fmla="*/ 2147483647 w 278"/>
                    <a:gd name="T45" fmla="*/ 0 h 116"/>
                    <a:gd name="T46" fmla="*/ 2147483647 w 278"/>
                    <a:gd name="T47" fmla="*/ 2147483647 h 116"/>
                    <a:gd name="T48" fmla="*/ 2147483647 w 278"/>
                    <a:gd name="T49" fmla="*/ 2147483647 h 116"/>
                    <a:gd name="T50" fmla="*/ 2147483647 w 278"/>
                    <a:gd name="T51" fmla="*/ 2147483647 h 116"/>
                    <a:gd name="T52" fmla="*/ 2147483647 w 278"/>
                    <a:gd name="T53" fmla="*/ 2147483647 h 116"/>
                    <a:gd name="T54" fmla="*/ 2147483647 w 278"/>
                    <a:gd name="T55" fmla="*/ 2147483647 h 116"/>
                    <a:gd name="T56" fmla="*/ 2147483647 w 278"/>
                    <a:gd name="T57" fmla="*/ 2147483647 h 116"/>
                    <a:gd name="T58" fmla="*/ 2147483647 w 278"/>
                    <a:gd name="T59" fmla="*/ 2147483647 h 116"/>
                    <a:gd name="T60" fmla="*/ 2147483647 w 278"/>
                    <a:gd name="T61" fmla="*/ 2147483647 h 116"/>
                    <a:gd name="T62" fmla="*/ 0 w 278"/>
                    <a:gd name="T63" fmla="*/ 2147483647 h 116"/>
                    <a:gd name="T64" fmla="*/ 2147483647 w 278"/>
                    <a:gd name="T65" fmla="*/ 2147483647 h 116"/>
                    <a:gd name="T66" fmla="*/ 2147483647 w 278"/>
                    <a:gd name="T67" fmla="*/ 2147483647 h 116"/>
                    <a:gd name="T68" fmla="*/ 2147483647 w 278"/>
                    <a:gd name="T69" fmla="*/ 2147483647 h 116"/>
                    <a:gd name="T70" fmla="*/ 2147483647 w 278"/>
                    <a:gd name="T71" fmla="*/ 2147483647 h 116"/>
                    <a:gd name="T72" fmla="*/ 2147483647 w 278"/>
                    <a:gd name="T73" fmla="*/ 2147483647 h 116"/>
                    <a:gd name="T74" fmla="*/ 2147483647 w 278"/>
                    <a:gd name="T75" fmla="*/ 2147483647 h 116"/>
                    <a:gd name="T76" fmla="*/ 2147483647 w 278"/>
                    <a:gd name="T77" fmla="*/ 2147483647 h 116"/>
                    <a:gd name="T78" fmla="*/ 2147483647 w 278"/>
                    <a:gd name="T79" fmla="*/ 2147483647 h 116"/>
                    <a:gd name="T80" fmla="*/ 2147483647 w 278"/>
                    <a:gd name="T81" fmla="*/ 2147483647 h 116"/>
                    <a:gd name="T82" fmla="*/ 2147483647 w 278"/>
                    <a:gd name="T83" fmla="*/ 2147483647 h 116"/>
                    <a:gd name="T84" fmla="*/ 2147483647 w 278"/>
                    <a:gd name="T85" fmla="*/ 2147483647 h 116"/>
                    <a:gd name="T86" fmla="*/ 2147483647 w 278"/>
                    <a:gd name="T87" fmla="*/ 2147483647 h 116"/>
                    <a:gd name="T88" fmla="*/ 2147483647 w 278"/>
                    <a:gd name="T89" fmla="*/ 2147483647 h 116"/>
                    <a:gd name="T90" fmla="*/ 2147483647 w 278"/>
                    <a:gd name="T91" fmla="*/ 2147483647 h 116"/>
                    <a:gd name="T92" fmla="*/ 2147483647 w 278"/>
                    <a:gd name="T93" fmla="*/ 2147483647 h 116"/>
                    <a:gd name="T94" fmla="*/ 2147483647 w 278"/>
                    <a:gd name="T95" fmla="*/ 2147483647 h 116"/>
                    <a:gd name="T96" fmla="*/ 2147483647 w 278"/>
                    <a:gd name="T97" fmla="*/ 2147483647 h 116"/>
                    <a:gd name="T98" fmla="*/ 2147483647 w 278"/>
                    <a:gd name="T99" fmla="*/ 2147483647 h 116"/>
                    <a:gd name="T100" fmla="*/ 2147483647 w 278"/>
                    <a:gd name="T101" fmla="*/ 2147483647 h 116"/>
                    <a:gd name="T102" fmla="*/ 2147483647 w 278"/>
                    <a:gd name="T103" fmla="*/ 2147483647 h 116"/>
                    <a:gd name="T104" fmla="*/ 2147483647 w 278"/>
                    <a:gd name="T105" fmla="*/ 2147483647 h 116"/>
                    <a:gd name="T106" fmla="*/ 2147483647 w 278"/>
                    <a:gd name="T107" fmla="*/ 2147483647 h 116"/>
                    <a:gd name="T108" fmla="*/ 2147483647 w 278"/>
                    <a:gd name="T109" fmla="*/ 2147483647 h 116"/>
                    <a:gd name="T110" fmla="*/ 2147483647 w 278"/>
                    <a:gd name="T111" fmla="*/ 2147483647 h 11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78"/>
                    <a:gd name="T169" fmla="*/ 0 h 116"/>
                    <a:gd name="T170" fmla="*/ 278 w 278"/>
                    <a:gd name="T171" fmla="*/ 116 h 11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78" h="116">
                      <a:moveTo>
                        <a:pt x="166" y="114"/>
                      </a:moveTo>
                      <a:lnTo>
                        <a:pt x="166" y="96"/>
                      </a:lnTo>
                      <a:lnTo>
                        <a:pt x="170" y="96"/>
                      </a:lnTo>
                      <a:lnTo>
                        <a:pt x="170" y="100"/>
                      </a:lnTo>
                      <a:lnTo>
                        <a:pt x="174" y="100"/>
                      </a:lnTo>
                      <a:lnTo>
                        <a:pt x="182" y="102"/>
                      </a:lnTo>
                      <a:lnTo>
                        <a:pt x="188" y="100"/>
                      </a:lnTo>
                      <a:lnTo>
                        <a:pt x="194" y="98"/>
                      </a:lnTo>
                      <a:lnTo>
                        <a:pt x="198" y="100"/>
                      </a:lnTo>
                      <a:lnTo>
                        <a:pt x="204" y="102"/>
                      </a:lnTo>
                      <a:lnTo>
                        <a:pt x="210" y="102"/>
                      </a:lnTo>
                      <a:lnTo>
                        <a:pt x="214" y="100"/>
                      </a:lnTo>
                      <a:lnTo>
                        <a:pt x="220" y="96"/>
                      </a:lnTo>
                      <a:lnTo>
                        <a:pt x="224" y="94"/>
                      </a:lnTo>
                      <a:lnTo>
                        <a:pt x="226" y="94"/>
                      </a:lnTo>
                      <a:lnTo>
                        <a:pt x="232" y="96"/>
                      </a:lnTo>
                      <a:lnTo>
                        <a:pt x="244" y="94"/>
                      </a:lnTo>
                      <a:lnTo>
                        <a:pt x="252" y="92"/>
                      </a:lnTo>
                      <a:lnTo>
                        <a:pt x="256" y="92"/>
                      </a:lnTo>
                      <a:lnTo>
                        <a:pt x="270" y="92"/>
                      </a:lnTo>
                      <a:lnTo>
                        <a:pt x="274" y="90"/>
                      </a:lnTo>
                      <a:lnTo>
                        <a:pt x="278" y="90"/>
                      </a:lnTo>
                      <a:lnTo>
                        <a:pt x="276" y="80"/>
                      </a:lnTo>
                      <a:lnTo>
                        <a:pt x="274" y="70"/>
                      </a:lnTo>
                      <a:lnTo>
                        <a:pt x="272" y="62"/>
                      </a:lnTo>
                      <a:lnTo>
                        <a:pt x="270" y="52"/>
                      </a:lnTo>
                      <a:lnTo>
                        <a:pt x="272" y="52"/>
                      </a:lnTo>
                      <a:lnTo>
                        <a:pt x="274" y="44"/>
                      </a:lnTo>
                      <a:lnTo>
                        <a:pt x="274" y="40"/>
                      </a:lnTo>
                      <a:lnTo>
                        <a:pt x="268" y="36"/>
                      </a:lnTo>
                      <a:lnTo>
                        <a:pt x="260" y="36"/>
                      </a:lnTo>
                      <a:lnTo>
                        <a:pt x="260" y="32"/>
                      </a:lnTo>
                      <a:lnTo>
                        <a:pt x="260" y="28"/>
                      </a:lnTo>
                      <a:lnTo>
                        <a:pt x="258" y="20"/>
                      </a:lnTo>
                      <a:lnTo>
                        <a:pt x="256" y="14"/>
                      </a:lnTo>
                      <a:lnTo>
                        <a:pt x="252" y="10"/>
                      </a:lnTo>
                      <a:lnTo>
                        <a:pt x="242" y="8"/>
                      </a:lnTo>
                      <a:lnTo>
                        <a:pt x="226" y="10"/>
                      </a:lnTo>
                      <a:lnTo>
                        <a:pt x="210" y="12"/>
                      </a:lnTo>
                      <a:lnTo>
                        <a:pt x="194" y="16"/>
                      </a:lnTo>
                      <a:lnTo>
                        <a:pt x="176" y="18"/>
                      </a:lnTo>
                      <a:lnTo>
                        <a:pt x="170" y="18"/>
                      </a:lnTo>
                      <a:lnTo>
                        <a:pt x="162" y="14"/>
                      </a:lnTo>
                      <a:lnTo>
                        <a:pt x="148" y="10"/>
                      </a:lnTo>
                      <a:lnTo>
                        <a:pt x="134" y="2"/>
                      </a:lnTo>
                      <a:lnTo>
                        <a:pt x="124" y="0"/>
                      </a:lnTo>
                      <a:lnTo>
                        <a:pt x="114" y="0"/>
                      </a:lnTo>
                      <a:lnTo>
                        <a:pt x="102" y="2"/>
                      </a:lnTo>
                      <a:lnTo>
                        <a:pt x="92" y="6"/>
                      </a:lnTo>
                      <a:lnTo>
                        <a:pt x="84" y="12"/>
                      </a:lnTo>
                      <a:lnTo>
                        <a:pt x="76" y="14"/>
                      </a:lnTo>
                      <a:lnTo>
                        <a:pt x="64" y="14"/>
                      </a:lnTo>
                      <a:lnTo>
                        <a:pt x="60" y="14"/>
                      </a:lnTo>
                      <a:lnTo>
                        <a:pt x="60" y="12"/>
                      </a:lnTo>
                      <a:lnTo>
                        <a:pt x="52" y="12"/>
                      </a:lnTo>
                      <a:lnTo>
                        <a:pt x="46" y="12"/>
                      </a:lnTo>
                      <a:lnTo>
                        <a:pt x="34" y="12"/>
                      </a:lnTo>
                      <a:lnTo>
                        <a:pt x="34" y="14"/>
                      </a:lnTo>
                      <a:lnTo>
                        <a:pt x="38" y="18"/>
                      </a:lnTo>
                      <a:lnTo>
                        <a:pt x="44" y="24"/>
                      </a:lnTo>
                      <a:lnTo>
                        <a:pt x="32" y="26"/>
                      </a:lnTo>
                      <a:lnTo>
                        <a:pt x="12" y="28"/>
                      </a:lnTo>
                      <a:lnTo>
                        <a:pt x="6" y="34"/>
                      </a:lnTo>
                      <a:lnTo>
                        <a:pt x="0" y="40"/>
                      </a:lnTo>
                      <a:lnTo>
                        <a:pt x="2" y="40"/>
                      </a:lnTo>
                      <a:lnTo>
                        <a:pt x="4" y="42"/>
                      </a:lnTo>
                      <a:lnTo>
                        <a:pt x="8" y="44"/>
                      </a:lnTo>
                      <a:lnTo>
                        <a:pt x="8" y="46"/>
                      </a:lnTo>
                      <a:lnTo>
                        <a:pt x="10" y="50"/>
                      </a:lnTo>
                      <a:lnTo>
                        <a:pt x="14" y="54"/>
                      </a:lnTo>
                      <a:lnTo>
                        <a:pt x="12" y="58"/>
                      </a:lnTo>
                      <a:lnTo>
                        <a:pt x="10" y="60"/>
                      </a:lnTo>
                      <a:lnTo>
                        <a:pt x="10" y="66"/>
                      </a:lnTo>
                      <a:lnTo>
                        <a:pt x="18" y="66"/>
                      </a:lnTo>
                      <a:lnTo>
                        <a:pt x="18" y="70"/>
                      </a:lnTo>
                      <a:lnTo>
                        <a:pt x="22" y="76"/>
                      </a:lnTo>
                      <a:lnTo>
                        <a:pt x="30" y="84"/>
                      </a:lnTo>
                      <a:lnTo>
                        <a:pt x="30" y="86"/>
                      </a:lnTo>
                      <a:lnTo>
                        <a:pt x="32" y="90"/>
                      </a:lnTo>
                      <a:lnTo>
                        <a:pt x="46" y="96"/>
                      </a:lnTo>
                      <a:lnTo>
                        <a:pt x="60" y="100"/>
                      </a:lnTo>
                      <a:lnTo>
                        <a:pt x="76" y="104"/>
                      </a:lnTo>
                      <a:lnTo>
                        <a:pt x="78" y="100"/>
                      </a:lnTo>
                      <a:lnTo>
                        <a:pt x="78" y="96"/>
                      </a:lnTo>
                      <a:lnTo>
                        <a:pt x="76" y="94"/>
                      </a:lnTo>
                      <a:lnTo>
                        <a:pt x="74" y="94"/>
                      </a:lnTo>
                      <a:lnTo>
                        <a:pt x="78" y="94"/>
                      </a:lnTo>
                      <a:lnTo>
                        <a:pt x="82" y="92"/>
                      </a:lnTo>
                      <a:lnTo>
                        <a:pt x="88" y="92"/>
                      </a:lnTo>
                      <a:lnTo>
                        <a:pt x="90" y="94"/>
                      </a:lnTo>
                      <a:lnTo>
                        <a:pt x="98" y="98"/>
                      </a:lnTo>
                      <a:lnTo>
                        <a:pt x="104" y="106"/>
                      </a:lnTo>
                      <a:lnTo>
                        <a:pt x="108" y="108"/>
                      </a:lnTo>
                      <a:lnTo>
                        <a:pt x="114" y="108"/>
                      </a:lnTo>
                      <a:lnTo>
                        <a:pt x="116" y="108"/>
                      </a:lnTo>
                      <a:lnTo>
                        <a:pt x="120" y="106"/>
                      </a:lnTo>
                      <a:lnTo>
                        <a:pt x="126" y="98"/>
                      </a:lnTo>
                      <a:lnTo>
                        <a:pt x="132" y="94"/>
                      </a:lnTo>
                      <a:lnTo>
                        <a:pt x="134" y="92"/>
                      </a:lnTo>
                      <a:lnTo>
                        <a:pt x="138" y="92"/>
                      </a:lnTo>
                      <a:lnTo>
                        <a:pt x="142" y="92"/>
                      </a:lnTo>
                      <a:lnTo>
                        <a:pt x="142" y="94"/>
                      </a:lnTo>
                      <a:lnTo>
                        <a:pt x="146" y="94"/>
                      </a:lnTo>
                      <a:lnTo>
                        <a:pt x="148" y="96"/>
                      </a:lnTo>
                      <a:lnTo>
                        <a:pt x="152" y="94"/>
                      </a:lnTo>
                      <a:lnTo>
                        <a:pt x="154" y="94"/>
                      </a:lnTo>
                      <a:lnTo>
                        <a:pt x="164" y="94"/>
                      </a:lnTo>
                      <a:lnTo>
                        <a:pt x="162" y="96"/>
                      </a:lnTo>
                      <a:lnTo>
                        <a:pt x="160" y="98"/>
                      </a:lnTo>
                      <a:lnTo>
                        <a:pt x="156" y="98"/>
                      </a:lnTo>
                      <a:lnTo>
                        <a:pt x="158" y="108"/>
                      </a:lnTo>
                      <a:lnTo>
                        <a:pt x="162" y="116"/>
                      </a:lnTo>
                      <a:lnTo>
                        <a:pt x="166" y="1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0" name="íṧliḓe">
                  <a:extLst>
                    <a:ext uri="{FF2B5EF4-FFF2-40B4-BE49-F238E27FC236}">
                      <a16:creationId xmlns:a16="http://schemas.microsoft.com/office/drawing/2014/main" id="{7FDAD5FA-BCC6-43AE-B478-6BEC2CB78947}"/>
                    </a:ext>
                  </a:extLst>
                </p:cNvPr>
                <p:cNvSpPr/>
                <p:nvPr/>
              </p:nvSpPr>
              <p:spPr bwMode="auto">
                <a:xfrm>
                  <a:off x="5722324" y="3060663"/>
                  <a:ext cx="26167" cy="39230"/>
                </a:xfrm>
                <a:custGeom>
                  <a:avLst/>
                  <a:gdLst>
                    <a:gd name="T0" fmla="*/ 0 w 16"/>
                    <a:gd name="T1" fmla="*/ 2147483647 h 24"/>
                    <a:gd name="T2" fmla="*/ 2147483647 w 16"/>
                    <a:gd name="T3" fmla="*/ 2147483647 h 24"/>
                    <a:gd name="T4" fmla="*/ 2147483647 w 16"/>
                    <a:gd name="T5" fmla="*/ 2147483647 h 24"/>
                    <a:gd name="T6" fmla="*/ 2147483647 w 16"/>
                    <a:gd name="T7" fmla="*/ 0 h 24"/>
                    <a:gd name="T8" fmla="*/ 2147483647 w 16"/>
                    <a:gd name="T9" fmla="*/ 0 h 24"/>
                    <a:gd name="T10" fmla="*/ 2147483647 w 16"/>
                    <a:gd name="T11" fmla="*/ 2147483647 h 24"/>
                    <a:gd name="T12" fmla="*/ 2147483647 w 16"/>
                    <a:gd name="T13" fmla="*/ 2147483647 h 24"/>
                    <a:gd name="T14" fmla="*/ 2147483647 w 16"/>
                    <a:gd name="T15" fmla="*/ 2147483647 h 24"/>
                    <a:gd name="T16" fmla="*/ 2147483647 w 16"/>
                    <a:gd name="T17" fmla="*/ 2147483647 h 24"/>
                    <a:gd name="T18" fmla="*/ 2147483647 w 16"/>
                    <a:gd name="T19" fmla="*/ 2147483647 h 24"/>
                    <a:gd name="T20" fmla="*/ 2147483647 w 16"/>
                    <a:gd name="T21" fmla="*/ 2147483647 h 24"/>
                    <a:gd name="T22" fmla="*/ 2147483647 w 16"/>
                    <a:gd name="T23" fmla="*/ 2147483647 h 24"/>
                    <a:gd name="T24" fmla="*/ 0 w 16"/>
                    <a:gd name="T25" fmla="*/ 2147483647 h 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6"/>
                    <a:gd name="T40" fmla="*/ 0 h 24"/>
                    <a:gd name="T41" fmla="*/ 16 w 16"/>
                    <a:gd name="T42" fmla="*/ 24 h 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6" h="24">
                      <a:moveTo>
                        <a:pt x="0" y="12"/>
                      </a:moveTo>
                      <a:lnTo>
                        <a:pt x="2" y="10"/>
                      </a:lnTo>
                      <a:lnTo>
                        <a:pt x="4" y="8"/>
                      </a:lnTo>
                      <a:lnTo>
                        <a:pt x="2" y="0"/>
                      </a:lnTo>
                      <a:lnTo>
                        <a:pt x="10" y="0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6" y="12"/>
                      </a:lnTo>
                      <a:lnTo>
                        <a:pt x="14" y="16"/>
                      </a:lnTo>
                      <a:lnTo>
                        <a:pt x="10" y="20"/>
                      </a:lnTo>
                      <a:lnTo>
                        <a:pt x="6" y="24"/>
                      </a:lnTo>
                      <a:lnTo>
                        <a:pt x="4" y="2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1" name="ïś1ïḍè">
                  <a:extLst>
                    <a:ext uri="{FF2B5EF4-FFF2-40B4-BE49-F238E27FC236}">
                      <a16:creationId xmlns:a16="http://schemas.microsoft.com/office/drawing/2014/main" id="{2B9DDDD5-3095-47F3-B941-4B1BA87640CF}"/>
                    </a:ext>
                  </a:extLst>
                </p:cNvPr>
                <p:cNvSpPr/>
                <p:nvPr/>
              </p:nvSpPr>
              <p:spPr bwMode="auto">
                <a:xfrm>
                  <a:off x="5770527" y="3088685"/>
                  <a:ext cx="209336" cy="250789"/>
                </a:xfrm>
                <a:custGeom>
                  <a:avLst/>
                  <a:gdLst>
                    <a:gd name="T0" fmla="*/ 2147483647 w 120"/>
                    <a:gd name="T1" fmla="*/ 2147483647 h 150"/>
                    <a:gd name="T2" fmla="*/ 2147483647 w 120"/>
                    <a:gd name="T3" fmla="*/ 2147483647 h 150"/>
                    <a:gd name="T4" fmla="*/ 2147483647 w 120"/>
                    <a:gd name="T5" fmla="*/ 2147483647 h 150"/>
                    <a:gd name="T6" fmla="*/ 2147483647 w 120"/>
                    <a:gd name="T7" fmla="*/ 2147483647 h 150"/>
                    <a:gd name="T8" fmla="*/ 2147483647 w 120"/>
                    <a:gd name="T9" fmla="*/ 2147483647 h 150"/>
                    <a:gd name="T10" fmla="*/ 2147483647 w 120"/>
                    <a:gd name="T11" fmla="*/ 2147483647 h 150"/>
                    <a:gd name="T12" fmla="*/ 2147483647 w 120"/>
                    <a:gd name="T13" fmla="*/ 2147483647 h 150"/>
                    <a:gd name="T14" fmla="*/ 2147483647 w 120"/>
                    <a:gd name="T15" fmla="*/ 2147483647 h 150"/>
                    <a:gd name="T16" fmla="*/ 2147483647 w 120"/>
                    <a:gd name="T17" fmla="*/ 2147483647 h 150"/>
                    <a:gd name="T18" fmla="*/ 2147483647 w 120"/>
                    <a:gd name="T19" fmla="*/ 2147483647 h 150"/>
                    <a:gd name="T20" fmla="*/ 2147483647 w 120"/>
                    <a:gd name="T21" fmla="*/ 2147483647 h 150"/>
                    <a:gd name="T22" fmla="*/ 2147483647 w 120"/>
                    <a:gd name="T23" fmla="*/ 2147483647 h 150"/>
                    <a:gd name="T24" fmla="*/ 2147483647 w 120"/>
                    <a:gd name="T25" fmla="*/ 2147483647 h 150"/>
                    <a:gd name="T26" fmla="*/ 2147483647 w 120"/>
                    <a:gd name="T27" fmla="*/ 2147483647 h 150"/>
                    <a:gd name="T28" fmla="*/ 2147483647 w 120"/>
                    <a:gd name="T29" fmla="*/ 2147483647 h 150"/>
                    <a:gd name="T30" fmla="*/ 2147483647 w 120"/>
                    <a:gd name="T31" fmla="*/ 2147483647 h 150"/>
                    <a:gd name="T32" fmla="*/ 2147483647 w 120"/>
                    <a:gd name="T33" fmla="*/ 2147483647 h 150"/>
                    <a:gd name="T34" fmla="*/ 2147483647 w 120"/>
                    <a:gd name="T35" fmla="*/ 2147483647 h 150"/>
                    <a:gd name="T36" fmla="*/ 2147483647 w 120"/>
                    <a:gd name="T37" fmla="*/ 2147483647 h 150"/>
                    <a:gd name="T38" fmla="*/ 2147483647 w 120"/>
                    <a:gd name="T39" fmla="*/ 2147483647 h 150"/>
                    <a:gd name="T40" fmla="*/ 2147483647 w 120"/>
                    <a:gd name="T41" fmla="*/ 2147483647 h 150"/>
                    <a:gd name="T42" fmla="*/ 2147483647 w 120"/>
                    <a:gd name="T43" fmla="*/ 2147483647 h 150"/>
                    <a:gd name="T44" fmla="*/ 2147483647 w 120"/>
                    <a:gd name="T45" fmla="*/ 2147483647 h 150"/>
                    <a:gd name="T46" fmla="*/ 2147483647 w 120"/>
                    <a:gd name="T47" fmla="*/ 2147483647 h 150"/>
                    <a:gd name="T48" fmla="*/ 2147483647 w 120"/>
                    <a:gd name="T49" fmla="*/ 2147483647 h 150"/>
                    <a:gd name="T50" fmla="*/ 2147483647 w 120"/>
                    <a:gd name="T51" fmla="*/ 2147483647 h 150"/>
                    <a:gd name="T52" fmla="*/ 2147483647 w 120"/>
                    <a:gd name="T53" fmla="*/ 2147483647 h 150"/>
                    <a:gd name="T54" fmla="*/ 2147483647 w 120"/>
                    <a:gd name="T55" fmla="*/ 2147483647 h 150"/>
                    <a:gd name="T56" fmla="*/ 2147483647 w 120"/>
                    <a:gd name="T57" fmla="*/ 2147483647 h 150"/>
                    <a:gd name="T58" fmla="*/ 2147483647 w 120"/>
                    <a:gd name="T59" fmla="*/ 2147483647 h 150"/>
                    <a:gd name="T60" fmla="*/ 2147483647 w 120"/>
                    <a:gd name="T61" fmla="*/ 2147483647 h 150"/>
                    <a:gd name="T62" fmla="*/ 2147483647 w 120"/>
                    <a:gd name="T63" fmla="*/ 2147483647 h 150"/>
                    <a:gd name="T64" fmla="*/ 2147483647 w 120"/>
                    <a:gd name="T65" fmla="*/ 2147483647 h 150"/>
                    <a:gd name="T66" fmla="*/ 0 w 120"/>
                    <a:gd name="T67" fmla="*/ 2147483647 h 150"/>
                    <a:gd name="T68" fmla="*/ 0 w 120"/>
                    <a:gd name="T69" fmla="*/ 2147483647 h 150"/>
                    <a:gd name="T70" fmla="*/ 2147483647 w 120"/>
                    <a:gd name="T71" fmla="*/ 2147483647 h 150"/>
                    <a:gd name="T72" fmla="*/ 2147483647 w 120"/>
                    <a:gd name="T73" fmla="*/ 2147483647 h 150"/>
                    <a:gd name="T74" fmla="*/ 2147483647 w 120"/>
                    <a:gd name="T75" fmla="*/ 2147483647 h 150"/>
                    <a:gd name="T76" fmla="*/ 2147483647 w 120"/>
                    <a:gd name="T77" fmla="*/ 0 h 150"/>
                    <a:gd name="T78" fmla="*/ 2147483647 w 120"/>
                    <a:gd name="T79" fmla="*/ 2147483647 h 150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120"/>
                    <a:gd name="T121" fmla="*/ 0 h 150"/>
                    <a:gd name="T122" fmla="*/ 120 w 120"/>
                    <a:gd name="T123" fmla="*/ 150 h 150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120" h="150">
                      <a:moveTo>
                        <a:pt x="66" y="4"/>
                      </a:moveTo>
                      <a:lnTo>
                        <a:pt x="72" y="12"/>
                      </a:lnTo>
                      <a:lnTo>
                        <a:pt x="76" y="22"/>
                      </a:lnTo>
                      <a:lnTo>
                        <a:pt x="82" y="26"/>
                      </a:lnTo>
                      <a:lnTo>
                        <a:pt x="88" y="28"/>
                      </a:lnTo>
                      <a:lnTo>
                        <a:pt x="102" y="30"/>
                      </a:lnTo>
                      <a:lnTo>
                        <a:pt x="110" y="34"/>
                      </a:lnTo>
                      <a:lnTo>
                        <a:pt x="116" y="38"/>
                      </a:lnTo>
                      <a:lnTo>
                        <a:pt x="118" y="42"/>
                      </a:lnTo>
                      <a:lnTo>
                        <a:pt x="120" y="50"/>
                      </a:lnTo>
                      <a:lnTo>
                        <a:pt x="118" y="58"/>
                      </a:lnTo>
                      <a:lnTo>
                        <a:pt x="116" y="64"/>
                      </a:lnTo>
                      <a:lnTo>
                        <a:pt x="104" y="76"/>
                      </a:lnTo>
                      <a:lnTo>
                        <a:pt x="98" y="82"/>
                      </a:lnTo>
                      <a:lnTo>
                        <a:pt x="94" y="86"/>
                      </a:lnTo>
                      <a:lnTo>
                        <a:pt x="92" y="90"/>
                      </a:lnTo>
                      <a:lnTo>
                        <a:pt x="92" y="98"/>
                      </a:lnTo>
                      <a:lnTo>
                        <a:pt x="92" y="110"/>
                      </a:lnTo>
                      <a:lnTo>
                        <a:pt x="84" y="112"/>
                      </a:lnTo>
                      <a:lnTo>
                        <a:pt x="78" y="110"/>
                      </a:lnTo>
                      <a:lnTo>
                        <a:pt x="78" y="120"/>
                      </a:lnTo>
                      <a:lnTo>
                        <a:pt x="78" y="122"/>
                      </a:lnTo>
                      <a:lnTo>
                        <a:pt x="78" y="126"/>
                      </a:lnTo>
                      <a:lnTo>
                        <a:pt x="72" y="128"/>
                      </a:lnTo>
                      <a:lnTo>
                        <a:pt x="66" y="130"/>
                      </a:lnTo>
                      <a:lnTo>
                        <a:pt x="64" y="132"/>
                      </a:lnTo>
                      <a:lnTo>
                        <a:pt x="62" y="136"/>
                      </a:lnTo>
                      <a:lnTo>
                        <a:pt x="58" y="140"/>
                      </a:lnTo>
                      <a:lnTo>
                        <a:pt x="56" y="144"/>
                      </a:lnTo>
                      <a:lnTo>
                        <a:pt x="44" y="146"/>
                      </a:lnTo>
                      <a:lnTo>
                        <a:pt x="36" y="148"/>
                      </a:lnTo>
                      <a:lnTo>
                        <a:pt x="30" y="148"/>
                      </a:lnTo>
                      <a:lnTo>
                        <a:pt x="20" y="150"/>
                      </a:lnTo>
                      <a:lnTo>
                        <a:pt x="0" y="126"/>
                      </a:lnTo>
                      <a:lnTo>
                        <a:pt x="0" y="118"/>
                      </a:lnTo>
                      <a:lnTo>
                        <a:pt x="50" y="74"/>
                      </a:lnTo>
                      <a:lnTo>
                        <a:pt x="50" y="40"/>
                      </a:lnTo>
                      <a:lnTo>
                        <a:pt x="42" y="34"/>
                      </a:lnTo>
                      <a:lnTo>
                        <a:pt x="66" y="0"/>
                      </a:lnTo>
                      <a:lnTo>
                        <a:pt x="6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2" name="íṣľiḓè">
                  <a:extLst>
                    <a:ext uri="{FF2B5EF4-FFF2-40B4-BE49-F238E27FC236}">
                      <a16:creationId xmlns:a16="http://schemas.microsoft.com/office/drawing/2014/main" id="{CCD0B8D4-60A9-4760-9874-F14743B8D210}"/>
                    </a:ext>
                  </a:extLst>
                </p:cNvPr>
                <p:cNvSpPr/>
                <p:nvPr/>
              </p:nvSpPr>
              <p:spPr bwMode="auto">
                <a:xfrm>
                  <a:off x="5861423" y="3049455"/>
                  <a:ext cx="16526" cy="29422"/>
                </a:xfrm>
                <a:custGeom>
                  <a:avLst/>
                  <a:gdLst>
                    <a:gd name="T0" fmla="*/ 0 w 10"/>
                    <a:gd name="T1" fmla="*/ 2147483647 h 18"/>
                    <a:gd name="T2" fmla="*/ 2147483647 w 10"/>
                    <a:gd name="T3" fmla="*/ 0 h 18"/>
                    <a:gd name="T4" fmla="*/ 2147483647 w 10"/>
                    <a:gd name="T5" fmla="*/ 2147483647 h 18"/>
                    <a:gd name="T6" fmla="*/ 2147483647 w 10"/>
                    <a:gd name="T7" fmla="*/ 2147483647 h 18"/>
                    <a:gd name="T8" fmla="*/ 2147483647 w 10"/>
                    <a:gd name="T9" fmla="*/ 2147483647 h 18"/>
                    <a:gd name="T10" fmla="*/ 2147483647 w 10"/>
                    <a:gd name="T11" fmla="*/ 2147483647 h 18"/>
                    <a:gd name="T12" fmla="*/ 2147483647 w 10"/>
                    <a:gd name="T13" fmla="*/ 2147483647 h 18"/>
                    <a:gd name="T14" fmla="*/ 0 w 10"/>
                    <a:gd name="T15" fmla="*/ 2147483647 h 1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"/>
                    <a:gd name="T25" fmla="*/ 0 h 18"/>
                    <a:gd name="T26" fmla="*/ 10 w 10"/>
                    <a:gd name="T27" fmla="*/ 18 h 1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" h="18">
                      <a:moveTo>
                        <a:pt x="0" y="8"/>
                      </a:moveTo>
                      <a:lnTo>
                        <a:pt x="6" y="0"/>
                      </a:lnTo>
                      <a:lnTo>
                        <a:pt x="10" y="6"/>
                      </a:lnTo>
                      <a:lnTo>
                        <a:pt x="10" y="14"/>
                      </a:lnTo>
                      <a:lnTo>
                        <a:pt x="6" y="18"/>
                      </a:lnTo>
                      <a:lnTo>
                        <a:pt x="4" y="16"/>
                      </a:lnTo>
                      <a:lnTo>
                        <a:pt x="2" y="12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3" name="íṩļïḋe">
                  <a:extLst>
                    <a:ext uri="{FF2B5EF4-FFF2-40B4-BE49-F238E27FC236}">
                      <a16:creationId xmlns:a16="http://schemas.microsoft.com/office/drawing/2014/main" id="{606BC648-5D3C-4517-BAD5-C47CEC701360}"/>
                    </a:ext>
                  </a:extLst>
                </p:cNvPr>
                <p:cNvSpPr/>
                <p:nvPr/>
              </p:nvSpPr>
              <p:spPr bwMode="auto">
                <a:xfrm>
                  <a:off x="5729210" y="3063466"/>
                  <a:ext cx="155625" cy="81261"/>
                </a:xfrm>
                <a:custGeom>
                  <a:avLst/>
                  <a:gdLst>
                    <a:gd name="T0" fmla="*/ 2147483647 w 90"/>
                    <a:gd name="T1" fmla="*/ 2147483647 h 50"/>
                    <a:gd name="T2" fmla="*/ 2147483647 w 90"/>
                    <a:gd name="T3" fmla="*/ 2147483647 h 50"/>
                    <a:gd name="T4" fmla="*/ 2147483647 w 90"/>
                    <a:gd name="T5" fmla="*/ 2147483647 h 50"/>
                    <a:gd name="T6" fmla="*/ 2147483647 w 90"/>
                    <a:gd name="T7" fmla="*/ 2147483647 h 50"/>
                    <a:gd name="T8" fmla="*/ 2147483647 w 90"/>
                    <a:gd name="T9" fmla="*/ 2147483647 h 50"/>
                    <a:gd name="T10" fmla="*/ 2147483647 w 90"/>
                    <a:gd name="T11" fmla="*/ 2147483647 h 50"/>
                    <a:gd name="T12" fmla="*/ 2147483647 w 90"/>
                    <a:gd name="T13" fmla="*/ 0 h 50"/>
                    <a:gd name="T14" fmla="*/ 2147483647 w 90"/>
                    <a:gd name="T15" fmla="*/ 2147483647 h 50"/>
                    <a:gd name="T16" fmla="*/ 2147483647 w 90"/>
                    <a:gd name="T17" fmla="*/ 2147483647 h 50"/>
                    <a:gd name="T18" fmla="*/ 2147483647 w 90"/>
                    <a:gd name="T19" fmla="*/ 2147483647 h 50"/>
                    <a:gd name="T20" fmla="*/ 2147483647 w 90"/>
                    <a:gd name="T21" fmla="*/ 2147483647 h 50"/>
                    <a:gd name="T22" fmla="*/ 2147483647 w 90"/>
                    <a:gd name="T23" fmla="*/ 2147483647 h 50"/>
                    <a:gd name="T24" fmla="*/ 2147483647 w 90"/>
                    <a:gd name="T25" fmla="*/ 2147483647 h 50"/>
                    <a:gd name="T26" fmla="*/ 2147483647 w 90"/>
                    <a:gd name="T27" fmla="*/ 2147483647 h 50"/>
                    <a:gd name="T28" fmla="*/ 2147483647 w 90"/>
                    <a:gd name="T29" fmla="*/ 2147483647 h 50"/>
                    <a:gd name="T30" fmla="*/ 2147483647 w 90"/>
                    <a:gd name="T31" fmla="*/ 2147483647 h 50"/>
                    <a:gd name="T32" fmla="*/ 0 w 90"/>
                    <a:gd name="T33" fmla="*/ 2147483647 h 50"/>
                    <a:gd name="T34" fmla="*/ 2147483647 w 90"/>
                    <a:gd name="T35" fmla="*/ 2147483647 h 50"/>
                    <a:gd name="T36" fmla="*/ 2147483647 w 90"/>
                    <a:gd name="T37" fmla="*/ 2147483647 h 50"/>
                    <a:gd name="T38" fmla="*/ 2147483647 w 90"/>
                    <a:gd name="T39" fmla="*/ 2147483647 h 50"/>
                    <a:gd name="T40" fmla="*/ 2147483647 w 90"/>
                    <a:gd name="T41" fmla="*/ 2147483647 h 5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90"/>
                    <a:gd name="T64" fmla="*/ 0 h 50"/>
                    <a:gd name="T65" fmla="*/ 90 w 90"/>
                    <a:gd name="T66" fmla="*/ 50 h 50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90" h="50">
                      <a:moveTo>
                        <a:pt x="66" y="50"/>
                      </a:moveTo>
                      <a:lnTo>
                        <a:pt x="90" y="16"/>
                      </a:lnTo>
                      <a:lnTo>
                        <a:pt x="86" y="6"/>
                      </a:lnTo>
                      <a:lnTo>
                        <a:pt x="82" y="10"/>
                      </a:lnTo>
                      <a:lnTo>
                        <a:pt x="80" y="8"/>
                      </a:lnTo>
                      <a:lnTo>
                        <a:pt x="78" y="4"/>
                      </a:lnTo>
                      <a:lnTo>
                        <a:pt x="76" y="0"/>
                      </a:lnTo>
                      <a:lnTo>
                        <a:pt x="66" y="12"/>
                      </a:lnTo>
                      <a:lnTo>
                        <a:pt x="58" y="22"/>
                      </a:lnTo>
                      <a:lnTo>
                        <a:pt x="52" y="28"/>
                      </a:lnTo>
                      <a:lnTo>
                        <a:pt x="44" y="30"/>
                      </a:lnTo>
                      <a:lnTo>
                        <a:pt x="36" y="34"/>
                      </a:lnTo>
                      <a:lnTo>
                        <a:pt x="26" y="34"/>
                      </a:lnTo>
                      <a:lnTo>
                        <a:pt x="20" y="34"/>
                      </a:lnTo>
                      <a:lnTo>
                        <a:pt x="12" y="30"/>
                      </a:lnTo>
                      <a:lnTo>
                        <a:pt x="2" y="22"/>
                      </a:lnTo>
                      <a:lnTo>
                        <a:pt x="0" y="28"/>
                      </a:lnTo>
                      <a:lnTo>
                        <a:pt x="10" y="36"/>
                      </a:lnTo>
                      <a:lnTo>
                        <a:pt x="22" y="40"/>
                      </a:lnTo>
                      <a:lnTo>
                        <a:pt x="22" y="48"/>
                      </a:lnTo>
                      <a:lnTo>
                        <a:pt x="66" y="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4" name="iṧḻîdé">
                  <a:extLst>
                    <a:ext uri="{FF2B5EF4-FFF2-40B4-BE49-F238E27FC236}">
                      <a16:creationId xmlns:a16="http://schemas.microsoft.com/office/drawing/2014/main" id="{B6FA9821-1723-471A-8879-10197629AE43}"/>
                    </a:ext>
                  </a:extLst>
                </p:cNvPr>
                <p:cNvSpPr/>
                <p:nvPr/>
              </p:nvSpPr>
              <p:spPr bwMode="auto">
                <a:xfrm>
                  <a:off x="5519874" y="3286233"/>
                  <a:ext cx="286460" cy="176534"/>
                </a:xfrm>
                <a:custGeom>
                  <a:avLst/>
                  <a:gdLst>
                    <a:gd name="T0" fmla="*/ 2147483647 w 164"/>
                    <a:gd name="T1" fmla="*/ 2147483647 h 106"/>
                    <a:gd name="T2" fmla="*/ 2147483647 w 164"/>
                    <a:gd name="T3" fmla="*/ 2147483647 h 106"/>
                    <a:gd name="T4" fmla="*/ 2147483647 w 164"/>
                    <a:gd name="T5" fmla="*/ 0 h 106"/>
                    <a:gd name="T6" fmla="*/ 2147483647 w 164"/>
                    <a:gd name="T7" fmla="*/ 2147483647 h 106"/>
                    <a:gd name="T8" fmla="*/ 2147483647 w 164"/>
                    <a:gd name="T9" fmla="*/ 2147483647 h 106"/>
                    <a:gd name="T10" fmla="*/ 2147483647 w 164"/>
                    <a:gd name="T11" fmla="*/ 2147483647 h 106"/>
                    <a:gd name="T12" fmla="*/ 2147483647 w 164"/>
                    <a:gd name="T13" fmla="*/ 2147483647 h 106"/>
                    <a:gd name="T14" fmla="*/ 2147483647 w 164"/>
                    <a:gd name="T15" fmla="*/ 2147483647 h 106"/>
                    <a:gd name="T16" fmla="*/ 2147483647 w 164"/>
                    <a:gd name="T17" fmla="*/ 2147483647 h 106"/>
                    <a:gd name="T18" fmla="*/ 2147483647 w 164"/>
                    <a:gd name="T19" fmla="*/ 2147483647 h 106"/>
                    <a:gd name="T20" fmla="*/ 2147483647 w 164"/>
                    <a:gd name="T21" fmla="*/ 2147483647 h 106"/>
                    <a:gd name="T22" fmla="*/ 2147483647 w 164"/>
                    <a:gd name="T23" fmla="*/ 2147483647 h 106"/>
                    <a:gd name="T24" fmla="*/ 2147483647 w 164"/>
                    <a:gd name="T25" fmla="*/ 2147483647 h 106"/>
                    <a:gd name="T26" fmla="*/ 2147483647 w 164"/>
                    <a:gd name="T27" fmla="*/ 2147483647 h 106"/>
                    <a:gd name="T28" fmla="*/ 2147483647 w 164"/>
                    <a:gd name="T29" fmla="*/ 2147483647 h 106"/>
                    <a:gd name="T30" fmla="*/ 2147483647 w 164"/>
                    <a:gd name="T31" fmla="*/ 2147483647 h 106"/>
                    <a:gd name="T32" fmla="*/ 0 w 164"/>
                    <a:gd name="T33" fmla="*/ 2147483647 h 106"/>
                    <a:gd name="T34" fmla="*/ 2147483647 w 164"/>
                    <a:gd name="T35" fmla="*/ 2147483647 h 106"/>
                    <a:gd name="T36" fmla="*/ 2147483647 w 164"/>
                    <a:gd name="T37" fmla="*/ 2147483647 h 106"/>
                    <a:gd name="T38" fmla="*/ 2147483647 w 164"/>
                    <a:gd name="T39" fmla="*/ 2147483647 h 106"/>
                    <a:gd name="T40" fmla="*/ 2147483647 w 164"/>
                    <a:gd name="T41" fmla="*/ 2147483647 h 106"/>
                    <a:gd name="T42" fmla="*/ 2147483647 w 164"/>
                    <a:gd name="T43" fmla="*/ 2147483647 h 106"/>
                    <a:gd name="T44" fmla="*/ 2147483647 w 164"/>
                    <a:gd name="T45" fmla="*/ 2147483647 h 106"/>
                    <a:gd name="T46" fmla="*/ 2147483647 w 164"/>
                    <a:gd name="T47" fmla="*/ 2147483647 h 106"/>
                    <a:gd name="T48" fmla="*/ 2147483647 w 164"/>
                    <a:gd name="T49" fmla="*/ 2147483647 h 106"/>
                    <a:gd name="T50" fmla="*/ 2147483647 w 164"/>
                    <a:gd name="T51" fmla="*/ 2147483647 h 106"/>
                    <a:gd name="T52" fmla="*/ 2147483647 w 164"/>
                    <a:gd name="T53" fmla="*/ 2147483647 h 106"/>
                    <a:gd name="T54" fmla="*/ 2147483647 w 164"/>
                    <a:gd name="T55" fmla="*/ 2147483647 h 106"/>
                    <a:gd name="T56" fmla="*/ 2147483647 w 164"/>
                    <a:gd name="T57" fmla="*/ 2147483647 h 106"/>
                    <a:gd name="T58" fmla="*/ 2147483647 w 164"/>
                    <a:gd name="T59" fmla="*/ 2147483647 h 106"/>
                    <a:gd name="T60" fmla="*/ 2147483647 w 164"/>
                    <a:gd name="T61" fmla="*/ 2147483647 h 106"/>
                    <a:gd name="T62" fmla="*/ 2147483647 w 164"/>
                    <a:gd name="T63" fmla="*/ 2147483647 h 106"/>
                    <a:gd name="T64" fmla="*/ 2147483647 w 164"/>
                    <a:gd name="T65" fmla="*/ 2147483647 h 106"/>
                    <a:gd name="T66" fmla="*/ 2147483647 w 164"/>
                    <a:gd name="T67" fmla="*/ 2147483647 h 106"/>
                    <a:gd name="T68" fmla="*/ 2147483647 w 164"/>
                    <a:gd name="T69" fmla="*/ 2147483647 h 106"/>
                    <a:gd name="T70" fmla="*/ 2147483647 w 164"/>
                    <a:gd name="T71" fmla="*/ 2147483647 h 106"/>
                    <a:gd name="T72" fmla="*/ 2147483647 w 164"/>
                    <a:gd name="T73" fmla="*/ 2147483647 h 106"/>
                    <a:gd name="T74" fmla="*/ 2147483647 w 164"/>
                    <a:gd name="T75" fmla="*/ 2147483647 h 106"/>
                    <a:gd name="T76" fmla="*/ 2147483647 w 164"/>
                    <a:gd name="T77" fmla="*/ 2147483647 h 106"/>
                    <a:gd name="T78" fmla="*/ 2147483647 w 164"/>
                    <a:gd name="T79" fmla="*/ 2147483647 h 106"/>
                    <a:gd name="T80" fmla="*/ 2147483647 w 164"/>
                    <a:gd name="T81" fmla="*/ 2147483647 h 10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64"/>
                    <a:gd name="T124" fmla="*/ 0 h 106"/>
                    <a:gd name="T125" fmla="*/ 164 w 164"/>
                    <a:gd name="T126" fmla="*/ 106 h 10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64" h="106">
                      <a:moveTo>
                        <a:pt x="164" y="32"/>
                      </a:moveTo>
                      <a:lnTo>
                        <a:pt x="144" y="8"/>
                      </a:lnTo>
                      <a:lnTo>
                        <a:pt x="144" y="0"/>
                      </a:lnTo>
                      <a:lnTo>
                        <a:pt x="96" y="12"/>
                      </a:lnTo>
                      <a:lnTo>
                        <a:pt x="52" y="56"/>
                      </a:lnTo>
                      <a:lnTo>
                        <a:pt x="50" y="34"/>
                      </a:lnTo>
                      <a:lnTo>
                        <a:pt x="30" y="28"/>
                      </a:lnTo>
                      <a:lnTo>
                        <a:pt x="26" y="26"/>
                      </a:lnTo>
                      <a:lnTo>
                        <a:pt x="24" y="28"/>
                      </a:lnTo>
                      <a:lnTo>
                        <a:pt x="18" y="26"/>
                      </a:lnTo>
                      <a:lnTo>
                        <a:pt x="14" y="22"/>
                      </a:lnTo>
                      <a:lnTo>
                        <a:pt x="12" y="24"/>
                      </a:lnTo>
                      <a:lnTo>
                        <a:pt x="10" y="28"/>
                      </a:lnTo>
                      <a:lnTo>
                        <a:pt x="8" y="34"/>
                      </a:lnTo>
                      <a:lnTo>
                        <a:pt x="6" y="38"/>
                      </a:lnTo>
                      <a:lnTo>
                        <a:pt x="4" y="46"/>
                      </a:lnTo>
                      <a:lnTo>
                        <a:pt x="0" y="54"/>
                      </a:lnTo>
                      <a:lnTo>
                        <a:pt x="10" y="78"/>
                      </a:lnTo>
                      <a:lnTo>
                        <a:pt x="14" y="92"/>
                      </a:lnTo>
                      <a:lnTo>
                        <a:pt x="14" y="106"/>
                      </a:lnTo>
                      <a:lnTo>
                        <a:pt x="20" y="106"/>
                      </a:lnTo>
                      <a:lnTo>
                        <a:pt x="30" y="106"/>
                      </a:lnTo>
                      <a:lnTo>
                        <a:pt x="40" y="102"/>
                      </a:lnTo>
                      <a:lnTo>
                        <a:pt x="44" y="98"/>
                      </a:lnTo>
                      <a:lnTo>
                        <a:pt x="52" y="94"/>
                      </a:lnTo>
                      <a:lnTo>
                        <a:pt x="66" y="90"/>
                      </a:lnTo>
                      <a:lnTo>
                        <a:pt x="76" y="88"/>
                      </a:lnTo>
                      <a:lnTo>
                        <a:pt x="86" y="84"/>
                      </a:lnTo>
                      <a:lnTo>
                        <a:pt x="96" y="82"/>
                      </a:lnTo>
                      <a:lnTo>
                        <a:pt x="100" y="78"/>
                      </a:lnTo>
                      <a:lnTo>
                        <a:pt x="104" y="76"/>
                      </a:lnTo>
                      <a:lnTo>
                        <a:pt x="106" y="70"/>
                      </a:lnTo>
                      <a:lnTo>
                        <a:pt x="112" y="68"/>
                      </a:lnTo>
                      <a:lnTo>
                        <a:pt x="130" y="64"/>
                      </a:lnTo>
                      <a:lnTo>
                        <a:pt x="140" y="60"/>
                      </a:lnTo>
                      <a:lnTo>
                        <a:pt x="150" y="54"/>
                      </a:lnTo>
                      <a:lnTo>
                        <a:pt x="152" y="50"/>
                      </a:lnTo>
                      <a:lnTo>
                        <a:pt x="154" y="44"/>
                      </a:lnTo>
                      <a:lnTo>
                        <a:pt x="158" y="36"/>
                      </a:lnTo>
                      <a:lnTo>
                        <a:pt x="160" y="34"/>
                      </a:lnTo>
                      <a:lnTo>
                        <a:pt x="164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5" name="îs1ídé">
                  <a:extLst>
                    <a:ext uri="{FF2B5EF4-FFF2-40B4-BE49-F238E27FC236}">
                      <a16:creationId xmlns:a16="http://schemas.microsoft.com/office/drawing/2014/main" id="{0AAAAD61-3B1F-4859-817A-777C1FECC4C3}"/>
                    </a:ext>
                  </a:extLst>
                </p:cNvPr>
                <p:cNvSpPr/>
                <p:nvPr/>
              </p:nvSpPr>
              <p:spPr bwMode="auto">
                <a:xfrm>
                  <a:off x="5591489" y="2941573"/>
                  <a:ext cx="72993" cy="46234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2147483647 h 28"/>
                    <a:gd name="T4" fmla="*/ 2147483647 w 42"/>
                    <a:gd name="T5" fmla="*/ 2147483647 h 28"/>
                    <a:gd name="T6" fmla="*/ 2147483647 w 42"/>
                    <a:gd name="T7" fmla="*/ 2147483647 h 28"/>
                    <a:gd name="T8" fmla="*/ 0 w 42"/>
                    <a:gd name="T9" fmla="*/ 2147483647 h 28"/>
                    <a:gd name="T10" fmla="*/ 2147483647 w 42"/>
                    <a:gd name="T11" fmla="*/ 2147483647 h 28"/>
                    <a:gd name="T12" fmla="*/ 2147483647 w 42"/>
                    <a:gd name="T13" fmla="*/ 2147483647 h 28"/>
                    <a:gd name="T14" fmla="*/ 2147483647 w 42"/>
                    <a:gd name="T15" fmla="*/ 0 h 28"/>
                    <a:gd name="T16" fmla="*/ 2147483647 w 42"/>
                    <a:gd name="T17" fmla="*/ 0 h 28"/>
                    <a:gd name="T18" fmla="*/ 2147483647 w 42"/>
                    <a:gd name="T19" fmla="*/ 0 h 28"/>
                    <a:gd name="T20" fmla="*/ 2147483647 w 42"/>
                    <a:gd name="T21" fmla="*/ 2147483647 h 28"/>
                    <a:gd name="T22" fmla="*/ 2147483647 w 42"/>
                    <a:gd name="T23" fmla="*/ 0 h 28"/>
                    <a:gd name="T24" fmla="*/ 2147483647 w 42"/>
                    <a:gd name="T25" fmla="*/ 2147483647 h 28"/>
                    <a:gd name="T26" fmla="*/ 2147483647 w 42"/>
                    <a:gd name="T27" fmla="*/ 2147483647 h 28"/>
                    <a:gd name="T28" fmla="*/ 2147483647 w 42"/>
                    <a:gd name="T29" fmla="*/ 2147483647 h 28"/>
                    <a:gd name="T30" fmla="*/ 2147483647 w 42"/>
                    <a:gd name="T31" fmla="*/ 2147483647 h 28"/>
                    <a:gd name="T32" fmla="*/ 2147483647 w 42"/>
                    <a:gd name="T33" fmla="*/ 2147483647 h 28"/>
                    <a:gd name="T34" fmla="*/ 2147483647 w 42"/>
                    <a:gd name="T35" fmla="*/ 2147483647 h 28"/>
                    <a:gd name="T36" fmla="*/ 2147483647 w 42"/>
                    <a:gd name="T37" fmla="*/ 2147483647 h 28"/>
                    <a:gd name="T38" fmla="*/ 2147483647 w 42"/>
                    <a:gd name="T39" fmla="*/ 2147483647 h 2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2"/>
                    <a:gd name="T61" fmla="*/ 0 h 28"/>
                    <a:gd name="T62" fmla="*/ 42 w 42"/>
                    <a:gd name="T63" fmla="*/ 28 h 28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2" h="28">
                      <a:moveTo>
                        <a:pt x="42" y="28"/>
                      </a:moveTo>
                      <a:lnTo>
                        <a:pt x="24" y="28"/>
                      </a:lnTo>
                      <a:lnTo>
                        <a:pt x="20" y="24"/>
                      </a:lnTo>
                      <a:lnTo>
                        <a:pt x="16" y="22"/>
                      </a:lnTo>
                      <a:lnTo>
                        <a:pt x="0" y="18"/>
                      </a:lnTo>
                      <a:lnTo>
                        <a:pt x="4" y="10"/>
                      </a:lnTo>
                      <a:lnTo>
                        <a:pt x="8" y="4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26" y="2"/>
                      </a:lnTo>
                      <a:lnTo>
                        <a:pt x="28" y="0"/>
                      </a:lnTo>
                      <a:lnTo>
                        <a:pt x="30" y="2"/>
                      </a:lnTo>
                      <a:lnTo>
                        <a:pt x="24" y="4"/>
                      </a:lnTo>
                      <a:lnTo>
                        <a:pt x="26" y="10"/>
                      </a:lnTo>
                      <a:lnTo>
                        <a:pt x="28" y="14"/>
                      </a:lnTo>
                      <a:lnTo>
                        <a:pt x="38" y="20"/>
                      </a:lnTo>
                      <a:lnTo>
                        <a:pt x="40" y="24"/>
                      </a:lnTo>
                      <a:lnTo>
                        <a:pt x="42" y="26"/>
                      </a:lnTo>
                      <a:lnTo>
                        <a:pt x="42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6" name="ïṡľïdé">
                  <a:extLst>
                    <a:ext uri="{FF2B5EF4-FFF2-40B4-BE49-F238E27FC236}">
                      <a16:creationId xmlns:a16="http://schemas.microsoft.com/office/drawing/2014/main" id="{1AD73D78-E30B-4E61-A130-2B467405EC96}"/>
                    </a:ext>
                  </a:extLst>
                </p:cNvPr>
                <p:cNvSpPr/>
                <p:nvPr/>
              </p:nvSpPr>
              <p:spPr bwMode="auto">
                <a:xfrm>
                  <a:off x="5481312" y="2638945"/>
                  <a:ext cx="579809" cy="441333"/>
                </a:xfrm>
                <a:custGeom>
                  <a:avLst/>
                  <a:gdLst>
                    <a:gd name="T0" fmla="*/ 2147483647 w 332"/>
                    <a:gd name="T1" fmla="*/ 2147483647 h 266"/>
                    <a:gd name="T2" fmla="*/ 2147483647 w 332"/>
                    <a:gd name="T3" fmla="*/ 2147483647 h 266"/>
                    <a:gd name="T4" fmla="*/ 2147483647 w 332"/>
                    <a:gd name="T5" fmla="*/ 2147483647 h 266"/>
                    <a:gd name="T6" fmla="*/ 2147483647 w 332"/>
                    <a:gd name="T7" fmla="*/ 2147483647 h 266"/>
                    <a:gd name="T8" fmla="*/ 2147483647 w 332"/>
                    <a:gd name="T9" fmla="*/ 2147483647 h 266"/>
                    <a:gd name="T10" fmla="*/ 2147483647 w 332"/>
                    <a:gd name="T11" fmla="*/ 2147483647 h 266"/>
                    <a:gd name="T12" fmla="*/ 2147483647 w 332"/>
                    <a:gd name="T13" fmla="*/ 2147483647 h 266"/>
                    <a:gd name="T14" fmla="*/ 2147483647 w 332"/>
                    <a:gd name="T15" fmla="*/ 2147483647 h 266"/>
                    <a:gd name="T16" fmla="*/ 2147483647 w 332"/>
                    <a:gd name="T17" fmla="*/ 2147483647 h 266"/>
                    <a:gd name="T18" fmla="*/ 2147483647 w 332"/>
                    <a:gd name="T19" fmla="*/ 2147483647 h 266"/>
                    <a:gd name="T20" fmla="*/ 2147483647 w 332"/>
                    <a:gd name="T21" fmla="*/ 2147483647 h 266"/>
                    <a:gd name="T22" fmla="*/ 2147483647 w 332"/>
                    <a:gd name="T23" fmla="*/ 2147483647 h 266"/>
                    <a:gd name="T24" fmla="*/ 2147483647 w 332"/>
                    <a:gd name="T25" fmla="*/ 2147483647 h 266"/>
                    <a:gd name="T26" fmla="*/ 2147483647 w 332"/>
                    <a:gd name="T27" fmla="*/ 2147483647 h 266"/>
                    <a:gd name="T28" fmla="*/ 2147483647 w 332"/>
                    <a:gd name="T29" fmla="*/ 2147483647 h 266"/>
                    <a:gd name="T30" fmla="*/ 2147483647 w 332"/>
                    <a:gd name="T31" fmla="*/ 2147483647 h 266"/>
                    <a:gd name="T32" fmla="*/ 2147483647 w 332"/>
                    <a:gd name="T33" fmla="*/ 2147483647 h 266"/>
                    <a:gd name="T34" fmla="*/ 2147483647 w 332"/>
                    <a:gd name="T35" fmla="*/ 2147483647 h 266"/>
                    <a:gd name="T36" fmla="*/ 2147483647 w 332"/>
                    <a:gd name="T37" fmla="*/ 2147483647 h 266"/>
                    <a:gd name="T38" fmla="*/ 2147483647 w 332"/>
                    <a:gd name="T39" fmla="*/ 2147483647 h 266"/>
                    <a:gd name="T40" fmla="*/ 2147483647 w 332"/>
                    <a:gd name="T41" fmla="*/ 2147483647 h 266"/>
                    <a:gd name="T42" fmla="*/ 2147483647 w 332"/>
                    <a:gd name="T43" fmla="*/ 2147483647 h 266"/>
                    <a:gd name="T44" fmla="*/ 2147483647 w 332"/>
                    <a:gd name="T45" fmla="*/ 2147483647 h 266"/>
                    <a:gd name="T46" fmla="*/ 2147483647 w 332"/>
                    <a:gd name="T47" fmla="*/ 2147483647 h 266"/>
                    <a:gd name="T48" fmla="*/ 2147483647 w 332"/>
                    <a:gd name="T49" fmla="*/ 2147483647 h 266"/>
                    <a:gd name="T50" fmla="*/ 2147483647 w 332"/>
                    <a:gd name="T51" fmla="*/ 2147483647 h 266"/>
                    <a:gd name="T52" fmla="*/ 2147483647 w 332"/>
                    <a:gd name="T53" fmla="*/ 2147483647 h 266"/>
                    <a:gd name="T54" fmla="*/ 2147483647 w 332"/>
                    <a:gd name="T55" fmla="*/ 2147483647 h 266"/>
                    <a:gd name="T56" fmla="*/ 2147483647 w 332"/>
                    <a:gd name="T57" fmla="*/ 2147483647 h 266"/>
                    <a:gd name="T58" fmla="*/ 2147483647 w 332"/>
                    <a:gd name="T59" fmla="*/ 2147483647 h 266"/>
                    <a:gd name="T60" fmla="*/ 2147483647 w 332"/>
                    <a:gd name="T61" fmla="*/ 2147483647 h 266"/>
                    <a:gd name="T62" fmla="*/ 2147483647 w 332"/>
                    <a:gd name="T63" fmla="*/ 2147483647 h 266"/>
                    <a:gd name="T64" fmla="*/ 2147483647 w 332"/>
                    <a:gd name="T65" fmla="*/ 0 h 266"/>
                    <a:gd name="T66" fmla="*/ 0 w 332"/>
                    <a:gd name="T67" fmla="*/ 2147483647 h 266"/>
                    <a:gd name="T68" fmla="*/ 2147483647 w 332"/>
                    <a:gd name="T69" fmla="*/ 2147483647 h 266"/>
                    <a:gd name="T70" fmla="*/ 2147483647 w 332"/>
                    <a:gd name="T71" fmla="*/ 2147483647 h 266"/>
                    <a:gd name="T72" fmla="*/ 2147483647 w 332"/>
                    <a:gd name="T73" fmla="*/ 2147483647 h 266"/>
                    <a:gd name="T74" fmla="*/ 2147483647 w 332"/>
                    <a:gd name="T75" fmla="*/ 2147483647 h 266"/>
                    <a:gd name="T76" fmla="*/ 2147483647 w 332"/>
                    <a:gd name="T77" fmla="*/ 2147483647 h 266"/>
                    <a:gd name="T78" fmla="*/ 2147483647 w 332"/>
                    <a:gd name="T79" fmla="*/ 2147483647 h 266"/>
                    <a:gd name="T80" fmla="*/ 2147483647 w 332"/>
                    <a:gd name="T81" fmla="*/ 2147483647 h 266"/>
                    <a:gd name="T82" fmla="*/ 2147483647 w 332"/>
                    <a:gd name="T83" fmla="*/ 2147483647 h 26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332"/>
                    <a:gd name="T127" fmla="*/ 0 h 266"/>
                    <a:gd name="T128" fmla="*/ 332 w 332"/>
                    <a:gd name="T129" fmla="*/ 266 h 26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332" h="266">
                      <a:moveTo>
                        <a:pt x="94" y="184"/>
                      </a:moveTo>
                      <a:lnTo>
                        <a:pt x="98" y="180"/>
                      </a:lnTo>
                      <a:lnTo>
                        <a:pt x="100" y="172"/>
                      </a:lnTo>
                      <a:lnTo>
                        <a:pt x="112" y="180"/>
                      </a:lnTo>
                      <a:lnTo>
                        <a:pt x="122" y="190"/>
                      </a:lnTo>
                      <a:lnTo>
                        <a:pt x="144" y="212"/>
                      </a:lnTo>
                      <a:lnTo>
                        <a:pt x="154" y="222"/>
                      </a:lnTo>
                      <a:lnTo>
                        <a:pt x="166" y="230"/>
                      </a:lnTo>
                      <a:lnTo>
                        <a:pt x="180" y="238"/>
                      </a:lnTo>
                      <a:lnTo>
                        <a:pt x="188" y="238"/>
                      </a:lnTo>
                      <a:lnTo>
                        <a:pt x="198" y="240"/>
                      </a:lnTo>
                      <a:lnTo>
                        <a:pt x="206" y="238"/>
                      </a:lnTo>
                      <a:lnTo>
                        <a:pt x="214" y="234"/>
                      </a:lnTo>
                      <a:lnTo>
                        <a:pt x="222" y="230"/>
                      </a:lnTo>
                      <a:lnTo>
                        <a:pt x="228" y="228"/>
                      </a:lnTo>
                      <a:lnTo>
                        <a:pt x="234" y="228"/>
                      </a:lnTo>
                      <a:lnTo>
                        <a:pt x="236" y="230"/>
                      </a:lnTo>
                      <a:lnTo>
                        <a:pt x="236" y="234"/>
                      </a:lnTo>
                      <a:lnTo>
                        <a:pt x="238" y="240"/>
                      </a:lnTo>
                      <a:lnTo>
                        <a:pt x="236" y="246"/>
                      </a:lnTo>
                      <a:lnTo>
                        <a:pt x="240" y="248"/>
                      </a:lnTo>
                      <a:lnTo>
                        <a:pt x="246" y="252"/>
                      </a:lnTo>
                      <a:lnTo>
                        <a:pt x="262" y="258"/>
                      </a:lnTo>
                      <a:lnTo>
                        <a:pt x="282" y="264"/>
                      </a:lnTo>
                      <a:lnTo>
                        <a:pt x="294" y="266"/>
                      </a:lnTo>
                      <a:lnTo>
                        <a:pt x="302" y="266"/>
                      </a:lnTo>
                      <a:lnTo>
                        <a:pt x="308" y="266"/>
                      </a:lnTo>
                      <a:lnTo>
                        <a:pt x="308" y="258"/>
                      </a:lnTo>
                      <a:lnTo>
                        <a:pt x="310" y="254"/>
                      </a:lnTo>
                      <a:lnTo>
                        <a:pt x="312" y="248"/>
                      </a:lnTo>
                      <a:lnTo>
                        <a:pt x="316" y="246"/>
                      </a:lnTo>
                      <a:lnTo>
                        <a:pt x="326" y="240"/>
                      </a:lnTo>
                      <a:lnTo>
                        <a:pt x="330" y="238"/>
                      </a:lnTo>
                      <a:lnTo>
                        <a:pt x="332" y="234"/>
                      </a:lnTo>
                      <a:lnTo>
                        <a:pt x="328" y="230"/>
                      </a:lnTo>
                      <a:lnTo>
                        <a:pt x="322" y="226"/>
                      </a:lnTo>
                      <a:lnTo>
                        <a:pt x="320" y="218"/>
                      </a:lnTo>
                      <a:lnTo>
                        <a:pt x="318" y="212"/>
                      </a:lnTo>
                      <a:lnTo>
                        <a:pt x="314" y="210"/>
                      </a:lnTo>
                      <a:lnTo>
                        <a:pt x="310" y="210"/>
                      </a:lnTo>
                      <a:lnTo>
                        <a:pt x="304" y="204"/>
                      </a:lnTo>
                      <a:lnTo>
                        <a:pt x="298" y="196"/>
                      </a:lnTo>
                      <a:lnTo>
                        <a:pt x="292" y="192"/>
                      </a:lnTo>
                      <a:lnTo>
                        <a:pt x="286" y="190"/>
                      </a:lnTo>
                      <a:lnTo>
                        <a:pt x="282" y="186"/>
                      </a:lnTo>
                      <a:lnTo>
                        <a:pt x="282" y="182"/>
                      </a:lnTo>
                      <a:lnTo>
                        <a:pt x="284" y="178"/>
                      </a:lnTo>
                      <a:lnTo>
                        <a:pt x="288" y="172"/>
                      </a:lnTo>
                      <a:lnTo>
                        <a:pt x="294" y="164"/>
                      </a:lnTo>
                      <a:lnTo>
                        <a:pt x="296" y="162"/>
                      </a:lnTo>
                      <a:lnTo>
                        <a:pt x="296" y="158"/>
                      </a:lnTo>
                      <a:lnTo>
                        <a:pt x="288" y="156"/>
                      </a:lnTo>
                      <a:lnTo>
                        <a:pt x="282" y="152"/>
                      </a:lnTo>
                      <a:lnTo>
                        <a:pt x="280" y="148"/>
                      </a:lnTo>
                      <a:lnTo>
                        <a:pt x="278" y="142"/>
                      </a:lnTo>
                      <a:lnTo>
                        <a:pt x="274" y="130"/>
                      </a:lnTo>
                      <a:lnTo>
                        <a:pt x="270" y="118"/>
                      </a:lnTo>
                      <a:lnTo>
                        <a:pt x="270" y="110"/>
                      </a:lnTo>
                      <a:lnTo>
                        <a:pt x="270" y="104"/>
                      </a:lnTo>
                      <a:lnTo>
                        <a:pt x="272" y="94"/>
                      </a:lnTo>
                      <a:lnTo>
                        <a:pt x="274" y="84"/>
                      </a:lnTo>
                      <a:lnTo>
                        <a:pt x="274" y="76"/>
                      </a:lnTo>
                      <a:lnTo>
                        <a:pt x="274" y="72"/>
                      </a:lnTo>
                      <a:lnTo>
                        <a:pt x="272" y="68"/>
                      </a:lnTo>
                      <a:lnTo>
                        <a:pt x="268" y="64"/>
                      </a:lnTo>
                      <a:lnTo>
                        <a:pt x="264" y="62"/>
                      </a:lnTo>
                      <a:lnTo>
                        <a:pt x="256" y="60"/>
                      </a:lnTo>
                      <a:lnTo>
                        <a:pt x="250" y="56"/>
                      </a:lnTo>
                      <a:lnTo>
                        <a:pt x="226" y="40"/>
                      </a:lnTo>
                      <a:lnTo>
                        <a:pt x="210" y="32"/>
                      </a:lnTo>
                      <a:lnTo>
                        <a:pt x="200" y="28"/>
                      </a:lnTo>
                      <a:lnTo>
                        <a:pt x="194" y="28"/>
                      </a:lnTo>
                      <a:lnTo>
                        <a:pt x="184" y="30"/>
                      </a:lnTo>
                      <a:lnTo>
                        <a:pt x="174" y="32"/>
                      </a:lnTo>
                      <a:lnTo>
                        <a:pt x="162" y="42"/>
                      </a:lnTo>
                      <a:lnTo>
                        <a:pt x="156" y="46"/>
                      </a:lnTo>
                      <a:lnTo>
                        <a:pt x="148" y="50"/>
                      </a:lnTo>
                      <a:lnTo>
                        <a:pt x="140" y="54"/>
                      </a:lnTo>
                      <a:lnTo>
                        <a:pt x="126" y="54"/>
                      </a:lnTo>
                      <a:lnTo>
                        <a:pt x="112" y="52"/>
                      </a:lnTo>
                      <a:lnTo>
                        <a:pt x="94" y="46"/>
                      </a:lnTo>
                      <a:lnTo>
                        <a:pt x="88" y="40"/>
                      </a:lnTo>
                      <a:lnTo>
                        <a:pt x="82" y="34"/>
                      </a:lnTo>
                      <a:lnTo>
                        <a:pt x="78" y="30"/>
                      </a:lnTo>
                      <a:lnTo>
                        <a:pt x="76" y="26"/>
                      </a:lnTo>
                      <a:lnTo>
                        <a:pt x="68" y="22"/>
                      </a:lnTo>
                      <a:lnTo>
                        <a:pt x="64" y="18"/>
                      </a:lnTo>
                      <a:lnTo>
                        <a:pt x="64" y="12"/>
                      </a:lnTo>
                      <a:lnTo>
                        <a:pt x="62" y="4"/>
                      </a:lnTo>
                      <a:lnTo>
                        <a:pt x="54" y="4"/>
                      </a:lnTo>
                      <a:lnTo>
                        <a:pt x="44" y="14"/>
                      </a:lnTo>
                      <a:lnTo>
                        <a:pt x="36" y="20"/>
                      </a:lnTo>
                      <a:lnTo>
                        <a:pt x="32" y="20"/>
                      </a:lnTo>
                      <a:lnTo>
                        <a:pt x="28" y="22"/>
                      </a:lnTo>
                      <a:lnTo>
                        <a:pt x="24" y="22"/>
                      </a:lnTo>
                      <a:lnTo>
                        <a:pt x="18" y="18"/>
                      </a:lnTo>
                      <a:lnTo>
                        <a:pt x="14" y="12"/>
                      </a:lnTo>
                      <a:lnTo>
                        <a:pt x="8" y="4"/>
                      </a:lnTo>
                      <a:lnTo>
                        <a:pt x="4" y="0"/>
                      </a:lnTo>
                      <a:lnTo>
                        <a:pt x="4" y="4"/>
                      </a:lnTo>
                      <a:lnTo>
                        <a:pt x="2" y="12"/>
                      </a:lnTo>
                      <a:lnTo>
                        <a:pt x="0" y="12"/>
                      </a:lnTo>
                      <a:lnTo>
                        <a:pt x="2" y="22"/>
                      </a:lnTo>
                      <a:lnTo>
                        <a:pt x="4" y="30"/>
                      </a:lnTo>
                      <a:lnTo>
                        <a:pt x="6" y="40"/>
                      </a:lnTo>
                      <a:lnTo>
                        <a:pt x="8" y="52"/>
                      </a:lnTo>
                      <a:lnTo>
                        <a:pt x="14" y="52"/>
                      </a:lnTo>
                      <a:lnTo>
                        <a:pt x="18" y="62"/>
                      </a:lnTo>
                      <a:lnTo>
                        <a:pt x="26" y="70"/>
                      </a:lnTo>
                      <a:lnTo>
                        <a:pt x="36" y="74"/>
                      </a:lnTo>
                      <a:lnTo>
                        <a:pt x="46" y="78"/>
                      </a:lnTo>
                      <a:lnTo>
                        <a:pt x="40" y="90"/>
                      </a:lnTo>
                      <a:lnTo>
                        <a:pt x="38" y="98"/>
                      </a:lnTo>
                      <a:lnTo>
                        <a:pt x="36" y="106"/>
                      </a:lnTo>
                      <a:lnTo>
                        <a:pt x="38" y="112"/>
                      </a:lnTo>
                      <a:lnTo>
                        <a:pt x="40" y="118"/>
                      </a:lnTo>
                      <a:lnTo>
                        <a:pt x="46" y="124"/>
                      </a:lnTo>
                      <a:lnTo>
                        <a:pt x="50" y="128"/>
                      </a:lnTo>
                      <a:lnTo>
                        <a:pt x="62" y="136"/>
                      </a:lnTo>
                      <a:lnTo>
                        <a:pt x="70" y="142"/>
                      </a:lnTo>
                      <a:lnTo>
                        <a:pt x="74" y="146"/>
                      </a:lnTo>
                      <a:lnTo>
                        <a:pt x="74" y="152"/>
                      </a:lnTo>
                      <a:lnTo>
                        <a:pt x="76" y="162"/>
                      </a:lnTo>
                      <a:lnTo>
                        <a:pt x="80" y="166"/>
                      </a:lnTo>
                      <a:lnTo>
                        <a:pt x="86" y="172"/>
                      </a:lnTo>
                      <a:lnTo>
                        <a:pt x="90" y="176"/>
                      </a:lnTo>
                      <a:lnTo>
                        <a:pt x="92" y="182"/>
                      </a:lnTo>
                      <a:lnTo>
                        <a:pt x="94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7" name="iSļîḑê">
                  <a:extLst>
                    <a:ext uri="{FF2B5EF4-FFF2-40B4-BE49-F238E27FC236}">
                      <a16:creationId xmlns:a16="http://schemas.microsoft.com/office/drawing/2014/main" id="{A2CFA432-F87F-4D33-A61B-960CF68ABEF8}"/>
                    </a:ext>
                  </a:extLst>
                </p:cNvPr>
                <p:cNvSpPr/>
                <p:nvPr/>
              </p:nvSpPr>
              <p:spPr bwMode="auto">
                <a:xfrm>
                  <a:off x="5277483" y="2844901"/>
                  <a:ext cx="107423" cy="131700"/>
                </a:xfrm>
                <a:custGeom>
                  <a:avLst/>
                  <a:gdLst>
                    <a:gd name="T0" fmla="*/ 0 w 62"/>
                    <a:gd name="T1" fmla="*/ 2147483647 h 78"/>
                    <a:gd name="T2" fmla="*/ 2147483647 w 62"/>
                    <a:gd name="T3" fmla="*/ 2147483647 h 78"/>
                    <a:gd name="T4" fmla="*/ 2147483647 w 62"/>
                    <a:gd name="T5" fmla="*/ 2147483647 h 78"/>
                    <a:gd name="T6" fmla="*/ 2147483647 w 62"/>
                    <a:gd name="T7" fmla="*/ 2147483647 h 78"/>
                    <a:gd name="T8" fmla="*/ 2147483647 w 62"/>
                    <a:gd name="T9" fmla="*/ 2147483647 h 78"/>
                    <a:gd name="T10" fmla="*/ 2147483647 w 62"/>
                    <a:gd name="T11" fmla="*/ 2147483647 h 78"/>
                    <a:gd name="T12" fmla="*/ 2147483647 w 62"/>
                    <a:gd name="T13" fmla="*/ 2147483647 h 78"/>
                    <a:gd name="T14" fmla="*/ 2147483647 w 62"/>
                    <a:gd name="T15" fmla="*/ 2147483647 h 78"/>
                    <a:gd name="T16" fmla="*/ 2147483647 w 62"/>
                    <a:gd name="T17" fmla="*/ 2147483647 h 78"/>
                    <a:gd name="T18" fmla="*/ 2147483647 w 62"/>
                    <a:gd name="T19" fmla="*/ 2147483647 h 78"/>
                    <a:gd name="T20" fmla="*/ 2147483647 w 62"/>
                    <a:gd name="T21" fmla="*/ 0 h 78"/>
                    <a:gd name="T22" fmla="*/ 2147483647 w 62"/>
                    <a:gd name="T23" fmla="*/ 2147483647 h 78"/>
                    <a:gd name="T24" fmla="*/ 2147483647 w 62"/>
                    <a:gd name="T25" fmla="*/ 2147483647 h 78"/>
                    <a:gd name="T26" fmla="*/ 2147483647 w 62"/>
                    <a:gd name="T27" fmla="*/ 2147483647 h 78"/>
                    <a:gd name="T28" fmla="*/ 2147483647 w 62"/>
                    <a:gd name="T29" fmla="*/ 2147483647 h 78"/>
                    <a:gd name="T30" fmla="*/ 2147483647 w 62"/>
                    <a:gd name="T31" fmla="*/ 2147483647 h 78"/>
                    <a:gd name="T32" fmla="*/ 2147483647 w 62"/>
                    <a:gd name="T33" fmla="*/ 2147483647 h 78"/>
                    <a:gd name="T34" fmla="*/ 2147483647 w 62"/>
                    <a:gd name="T35" fmla="*/ 2147483647 h 78"/>
                    <a:gd name="T36" fmla="*/ 2147483647 w 62"/>
                    <a:gd name="T37" fmla="*/ 2147483647 h 78"/>
                    <a:gd name="T38" fmla="*/ 0 w 62"/>
                    <a:gd name="T39" fmla="*/ 2147483647 h 78"/>
                    <a:gd name="T40" fmla="*/ 0 w 62"/>
                    <a:gd name="T41" fmla="*/ 2147483647 h 78"/>
                    <a:gd name="T42" fmla="*/ 0 w 62"/>
                    <a:gd name="T43" fmla="*/ 2147483647 h 7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62"/>
                    <a:gd name="T67" fmla="*/ 0 h 78"/>
                    <a:gd name="T68" fmla="*/ 62 w 62"/>
                    <a:gd name="T69" fmla="*/ 78 h 78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62" h="78">
                      <a:moveTo>
                        <a:pt x="0" y="76"/>
                      </a:moveTo>
                      <a:lnTo>
                        <a:pt x="16" y="78"/>
                      </a:lnTo>
                      <a:lnTo>
                        <a:pt x="20" y="74"/>
                      </a:lnTo>
                      <a:lnTo>
                        <a:pt x="24" y="68"/>
                      </a:lnTo>
                      <a:lnTo>
                        <a:pt x="30" y="64"/>
                      </a:lnTo>
                      <a:lnTo>
                        <a:pt x="34" y="64"/>
                      </a:lnTo>
                      <a:lnTo>
                        <a:pt x="38" y="58"/>
                      </a:lnTo>
                      <a:lnTo>
                        <a:pt x="44" y="58"/>
                      </a:lnTo>
                      <a:lnTo>
                        <a:pt x="32" y="32"/>
                      </a:lnTo>
                      <a:lnTo>
                        <a:pt x="62" y="22"/>
                      </a:lnTo>
                      <a:lnTo>
                        <a:pt x="54" y="0"/>
                      </a:lnTo>
                      <a:lnTo>
                        <a:pt x="24" y="16"/>
                      </a:lnTo>
                      <a:lnTo>
                        <a:pt x="22" y="16"/>
                      </a:lnTo>
                      <a:lnTo>
                        <a:pt x="18" y="16"/>
                      </a:lnTo>
                      <a:lnTo>
                        <a:pt x="14" y="12"/>
                      </a:lnTo>
                      <a:lnTo>
                        <a:pt x="4" y="10"/>
                      </a:lnTo>
                      <a:lnTo>
                        <a:pt x="4" y="12"/>
                      </a:lnTo>
                      <a:lnTo>
                        <a:pt x="4" y="32"/>
                      </a:lnTo>
                      <a:lnTo>
                        <a:pt x="6" y="32"/>
                      </a:lnTo>
                      <a:lnTo>
                        <a:pt x="0" y="68"/>
                      </a:lnTo>
                      <a:lnTo>
                        <a:pt x="0" y="72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8" name="ïŝḷîde">
                  <a:extLst>
                    <a:ext uri="{FF2B5EF4-FFF2-40B4-BE49-F238E27FC236}">
                      <a16:creationId xmlns:a16="http://schemas.microsoft.com/office/drawing/2014/main" id="{1C1BA4E3-0334-4D2C-A5FF-2999F44CDEBC}"/>
                    </a:ext>
                  </a:extLst>
                </p:cNvPr>
                <p:cNvSpPr/>
                <p:nvPr/>
              </p:nvSpPr>
              <p:spPr bwMode="auto">
                <a:xfrm>
                  <a:off x="5274729" y="2801468"/>
                  <a:ext cx="30299" cy="50438"/>
                </a:xfrm>
                <a:custGeom>
                  <a:avLst/>
                  <a:gdLst>
                    <a:gd name="T0" fmla="*/ 0 w 18"/>
                    <a:gd name="T1" fmla="*/ 2147483647 h 30"/>
                    <a:gd name="T2" fmla="*/ 2147483647 w 18"/>
                    <a:gd name="T3" fmla="*/ 0 h 30"/>
                    <a:gd name="T4" fmla="*/ 2147483647 w 18"/>
                    <a:gd name="T5" fmla="*/ 2147483647 h 30"/>
                    <a:gd name="T6" fmla="*/ 2147483647 w 18"/>
                    <a:gd name="T7" fmla="*/ 2147483647 h 30"/>
                    <a:gd name="T8" fmla="*/ 2147483647 w 18"/>
                    <a:gd name="T9" fmla="*/ 2147483647 h 30"/>
                    <a:gd name="T10" fmla="*/ 2147483647 w 18"/>
                    <a:gd name="T11" fmla="*/ 2147483647 h 30"/>
                    <a:gd name="T12" fmla="*/ 2147483647 w 18"/>
                    <a:gd name="T13" fmla="*/ 2147483647 h 30"/>
                    <a:gd name="T14" fmla="*/ 2147483647 w 18"/>
                    <a:gd name="T15" fmla="*/ 2147483647 h 30"/>
                    <a:gd name="T16" fmla="*/ 2147483647 w 18"/>
                    <a:gd name="T17" fmla="*/ 2147483647 h 30"/>
                    <a:gd name="T18" fmla="*/ 2147483647 w 18"/>
                    <a:gd name="T19" fmla="*/ 2147483647 h 30"/>
                    <a:gd name="T20" fmla="*/ 0 w 18"/>
                    <a:gd name="T21" fmla="*/ 2147483647 h 3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8"/>
                    <a:gd name="T34" fmla="*/ 0 h 30"/>
                    <a:gd name="T35" fmla="*/ 18 w 18"/>
                    <a:gd name="T36" fmla="*/ 30 h 3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8" h="30">
                      <a:moveTo>
                        <a:pt x="0" y="30"/>
                      </a:moveTo>
                      <a:lnTo>
                        <a:pt x="8" y="0"/>
                      </a:lnTo>
                      <a:lnTo>
                        <a:pt x="18" y="4"/>
                      </a:lnTo>
                      <a:lnTo>
                        <a:pt x="16" y="12"/>
                      </a:lnTo>
                      <a:lnTo>
                        <a:pt x="12" y="14"/>
                      </a:lnTo>
                      <a:lnTo>
                        <a:pt x="8" y="14"/>
                      </a:lnTo>
                      <a:lnTo>
                        <a:pt x="10" y="18"/>
                      </a:lnTo>
                      <a:lnTo>
                        <a:pt x="12" y="20"/>
                      </a:lnTo>
                      <a:lnTo>
                        <a:pt x="10" y="26"/>
                      </a:lnTo>
                      <a:lnTo>
                        <a:pt x="6" y="30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29" name="îṣļïdê">
                  <a:extLst>
                    <a:ext uri="{FF2B5EF4-FFF2-40B4-BE49-F238E27FC236}">
                      <a16:creationId xmlns:a16="http://schemas.microsoft.com/office/drawing/2014/main" id="{31DAB0B2-8FD4-4D6C-9A1C-E3862FAECF71}"/>
                    </a:ext>
                  </a:extLst>
                </p:cNvPr>
                <p:cNvSpPr/>
                <p:nvPr/>
              </p:nvSpPr>
              <p:spPr bwMode="auto">
                <a:xfrm>
                  <a:off x="5271974" y="2865917"/>
                  <a:ext cx="16526" cy="33626"/>
                </a:xfrm>
                <a:custGeom>
                  <a:avLst/>
                  <a:gdLst>
                    <a:gd name="T0" fmla="*/ 2147483647 w 10"/>
                    <a:gd name="T1" fmla="*/ 2147483647 h 20"/>
                    <a:gd name="T2" fmla="*/ 2147483647 w 10"/>
                    <a:gd name="T3" fmla="*/ 0 h 20"/>
                    <a:gd name="T4" fmla="*/ 2147483647 w 10"/>
                    <a:gd name="T5" fmla="*/ 0 h 20"/>
                    <a:gd name="T6" fmla="*/ 0 w 10"/>
                    <a:gd name="T7" fmla="*/ 2147483647 h 20"/>
                    <a:gd name="T8" fmla="*/ 2147483647 w 10"/>
                    <a:gd name="T9" fmla="*/ 2147483647 h 20"/>
                    <a:gd name="T10" fmla="*/ 2147483647 w 10"/>
                    <a:gd name="T11" fmla="*/ 2147483647 h 2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"/>
                    <a:gd name="T19" fmla="*/ 0 h 20"/>
                    <a:gd name="T20" fmla="*/ 10 w 10"/>
                    <a:gd name="T21" fmla="*/ 20 h 2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" h="20">
                      <a:moveTo>
                        <a:pt x="8" y="2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0" y="20"/>
                      </a:lnTo>
                      <a:lnTo>
                        <a:pt x="10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0" name="i$líḋè">
                  <a:extLst>
                    <a:ext uri="{FF2B5EF4-FFF2-40B4-BE49-F238E27FC236}">
                      <a16:creationId xmlns:a16="http://schemas.microsoft.com/office/drawing/2014/main" id="{6FDCF6E0-7C7C-4CA5-90A0-6A5211A868F3}"/>
                    </a:ext>
                  </a:extLst>
                </p:cNvPr>
                <p:cNvSpPr/>
                <p:nvPr/>
              </p:nvSpPr>
              <p:spPr bwMode="auto">
                <a:xfrm>
                  <a:off x="5316046" y="1788502"/>
                  <a:ext cx="46826" cy="25219"/>
                </a:xfrm>
                <a:custGeom>
                  <a:avLst/>
                  <a:gdLst>
                    <a:gd name="T0" fmla="*/ 2147483647 w 26"/>
                    <a:gd name="T1" fmla="*/ 2147483647 h 16"/>
                    <a:gd name="T2" fmla="*/ 2147483647 w 26"/>
                    <a:gd name="T3" fmla="*/ 2147483647 h 16"/>
                    <a:gd name="T4" fmla="*/ 2147483647 w 26"/>
                    <a:gd name="T5" fmla="*/ 2147483647 h 16"/>
                    <a:gd name="T6" fmla="*/ 2147483647 w 26"/>
                    <a:gd name="T7" fmla="*/ 2147483647 h 16"/>
                    <a:gd name="T8" fmla="*/ 2147483647 w 26"/>
                    <a:gd name="T9" fmla="*/ 2147483647 h 16"/>
                    <a:gd name="T10" fmla="*/ 2147483647 w 26"/>
                    <a:gd name="T11" fmla="*/ 2147483647 h 16"/>
                    <a:gd name="T12" fmla="*/ 0 w 26"/>
                    <a:gd name="T13" fmla="*/ 2147483647 h 16"/>
                    <a:gd name="T14" fmla="*/ 2147483647 w 26"/>
                    <a:gd name="T15" fmla="*/ 0 h 16"/>
                    <a:gd name="T16" fmla="*/ 2147483647 w 26"/>
                    <a:gd name="T17" fmla="*/ 2147483647 h 16"/>
                    <a:gd name="T18" fmla="*/ 2147483647 w 26"/>
                    <a:gd name="T19" fmla="*/ 2147483647 h 16"/>
                    <a:gd name="T20" fmla="*/ 2147483647 w 26"/>
                    <a:gd name="T21" fmla="*/ 2147483647 h 16"/>
                    <a:gd name="T22" fmla="*/ 2147483647 w 26"/>
                    <a:gd name="T23" fmla="*/ 2147483647 h 1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6"/>
                    <a:gd name="T37" fmla="*/ 0 h 16"/>
                    <a:gd name="T38" fmla="*/ 26 w 26"/>
                    <a:gd name="T39" fmla="*/ 16 h 1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6" h="16">
                      <a:moveTo>
                        <a:pt x="26" y="10"/>
                      </a:moveTo>
                      <a:lnTo>
                        <a:pt x="20" y="14"/>
                      </a:lnTo>
                      <a:lnTo>
                        <a:pt x="14" y="16"/>
                      </a:lnTo>
                      <a:lnTo>
                        <a:pt x="8" y="16"/>
                      </a:lnTo>
                      <a:lnTo>
                        <a:pt x="4" y="12"/>
                      </a:lnTo>
                      <a:lnTo>
                        <a:pt x="2" y="8"/>
                      </a:ln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12" y="2"/>
                      </a:lnTo>
                      <a:lnTo>
                        <a:pt x="16" y="2"/>
                      </a:lnTo>
                      <a:lnTo>
                        <a:pt x="20" y="4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1" name="ísļîḋè">
                  <a:extLst>
                    <a:ext uri="{FF2B5EF4-FFF2-40B4-BE49-F238E27FC236}">
                      <a16:creationId xmlns:a16="http://schemas.microsoft.com/office/drawing/2014/main" id="{53596B74-62CE-4EA5-88EE-D5BF930A4939}"/>
                    </a:ext>
                  </a:extLst>
                </p:cNvPr>
                <p:cNvSpPr/>
                <p:nvPr/>
              </p:nvSpPr>
              <p:spPr bwMode="auto">
                <a:xfrm>
                  <a:off x="5351853" y="1607766"/>
                  <a:ext cx="254785" cy="155517"/>
                </a:xfrm>
                <a:custGeom>
                  <a:avLst/>
                  <a:gdLst>
                    <a:gd name="T0" fmla="*/ 2147483647 w 146"/>
                    <a:gd name="T1" fmla="*/ 2147483647 h 94"/>
                    <a:gd name="T2" fmla="*/ 2147483647 w 146"/>
                    <a:gd name="T3" fmla="*/ 2147483647 h 94"/>
                    <a:gd name="T4" fmla="*/ 2147483647 w 146"/>
                    <a:gd name="T5" fmla="*/ 2147483647 h 94"/>
                    <a:gd name="T6" fmla="*/ 2147483647 w 146"/>
                    <a:gd name="T7" fmla="*/ 2147483647 h 94"/>
                    <a:gd name="T8" fmla="*/ 2147483647 w 146"/>
                    <a:gd name="T9" fmla="*/ 2147483647 h 94"/>
                    <a:gd name="T10" fmla="*/ 2147483647 w 146"/>
                    <a:gd name="T11" fmla="*/ 2147483647 h 94"/>
                    <a:gd name="T12" fmla="*/ 2147483647 w 146"/>
                    <a:gd name="T13" fmla="*/ 2147483647 h 94"/>
                    <a:gd name="T14" fmla="*/ 0 w 146"/>
                    <a:gd name="T15" fmla="*/ 2147483647 h 94"/>
                    <a:gd name="T16" fmla="*/ 0 w 146"/>
                    <a:gd name="T17" fmla="*/ 2147483647 h 94"/>
                    <a:gd name="T18" fmla="*/ 2147483647 w 146"/>
                    <a:gd name="T19" fmla="*/ 2147483647 h 94"/>
                    <a:gd name="T20" fmla="*/ 2147483647 w 146"/>
                    <a:gd name="T21" fmla="*/ 2147483647 h 94"/>
                    <a:gd name="T22" fmla="*/ 2147483647 w 146"/>
                    <a:gd name="T23" fmla="*/ 2147483647 h 94"/>
                    <a:gd name="T24" fmla="*/ 2147483647 w 146"/>
                    <a:gd name="T25" fmla="*/ 2147483647 h 94"/>
                    <a:gd name="T26" fmla="*/ 2147483647 w 146"/>
                    <a:gd name="T27" fmla="*/ 2147483647 h 94"/>
                    <a:gd name="T28" fmla="*/ 2147483647 w 146"/>
                    <a:gd name="T29" fmla="*/ 2147483647 h 94"/>
                    <a:gd name="T30" fmla="*/ 2147483647 w 146"/>
                    <a:gd name="T31" fmla="*/ 2147483647 h 94"/>
                    <a:gd name="T32" fmla="*/ 2147483647 w 146"/>
                    <a:gd name="T33" fmla="*/ 2147483647 h 94"/>
                    <a:gd name="T34" fmla="*/ 2147483647 w 146"/>
                    <a:gd name="T35" fmla="*/ 2147483647 h 94"/>
                    <a:gd name="T36" fmla="*/ 2147483647 w 146"/>
                    <a:gd name="T37" fmla="*/ 2147483647 h 94"/>
                    <a:gd name="T38" fmla="*/ 2147483647 w 146"/>
                    <a:gd name="T39" fmla="*/ 2147483647 h 94"/>
                    <a:gd name="T40" fmla="*/ 2147483647 w 146"/>
                    <a:gd name="T41" fmla="*/ 2147483647 h 94"/>
                    <a:gd name="T42" fmla="*/ 2147483647 w 146"/>
                    <a:gd name="T43" fmla="*/ 2147483647 h 94"/>
                    <a:gd name="T44" fmla="*/ 2147483647 w 146"/>
                    <a:gd name="T45" fmla="*/ 2147483647 h 94"/>
                    <a:gd name="T46" fmla="*/ 2147483647 w 146"/>
                    <a:gd name="T47" fmla="*/ 0 h 94"/>
                    <a:gd name="T48" fmla="*/ 2147483647 w 146"/>
                    <a:gd name="T49" fmla="*/ 0 h 94"/>
                    <a:gd name="T50" fmla="*/ 2147483647 w 146"/>
                    <a:gd name="T51" fmla="*/ 0 h 94"/>
                    <a:gd name="T52" fmla="*/ 2147483647 w 146"/>
                    <a:gd name="T53" fmla="*/ 2147483647 h 94"/>
                    <a:gd name="T54" fmla="*/ 2147483647 w 146"/>
                    <a:gd name="T55" fmla="*/ 2147483647 h 94"/>
                    <a:gd name="T56" fmla="*/ 2147483647 w 146"/>
                    <a:gd name="T57" fmla="*/ 2147483647 h 94"/>
                    <a:gd name="T58" fmla="*/ 2147483647 w 146"/>
                    <a:gd name="T59" fmla="*/ 2147483647 h 94"/>
                    <a:gd name="T60" fmla="*/ 2147483647 w 146"/>
                    <a:gd name="T61" fmla="*/ 2147483647 h 94"/>
                    <a:gd name="T62" fmla="*/ 2147483647 w 146"/>
                    <a:gd name="T63" fmla="*/ 2147483647 h 94"/>
                    <a:gd name="T64" fmla="*/ 2147483647 w 146"/>
                    <a:gd name="T65" fmla="*/ 2147483647 h 94"/>
                    <a:gd name="T66" fmla="*/ 2147483647 w 146"/>
                    <a:gd name="T67" fmla="*/ 2147483647 h 94"/>
                    <a:gd name="T68" fmla="*/ 2147483647 w 146"/>
                    <a:gd name="T69" fmla="*/ 2147483647 h 94"/>
                    <a:gd name="T70" fmla="*/ 2147483647 w 146"/>
                    <a:gd name="T71" fmla="*/ 2147483647 h 94"/>
                    <a:gd name="T72" fmla="*/ 2147483647 w 146"/>
                    <a:gd name="T73" fmla="*/ 2147483647 h 94"/>
                    <a:gd name="T74" fmla="*/ 2147483647 w 146"/>
                    <a:gd name="T75" fmla="*/ 2147483647 h 94"/>
                    <a:gd name="T76" fmla="*/ 2147483647 w 146"/>
                    <a:gd name="T77" fmla="*/ 2147483647 h 94"/>
                    <a:gd name="T78" fmla="*/ 2147483647 w 146"/>
                    <a:gd name="T79" fmla="*/ 2147483647 h 94"/>
                    <a:gd name="T80" fmla="*/ 2147483647 w 146"/>
                    <a:gd name="T81" fmla="*/ 2147483647 h 94"/>
                    <a:gd name="T82" fmla="*/ 2147483647 w 146"/>
                    <a:gd name="T83" fmla="*/ 2147483647 h 94"/>
                    <a:gd name="T84" fmla="*/ 2147483647 w 146"/>
                    <a:gd name="T85" fmla="*/ 2147483647 h 94"/>
                    <a:gd name="T86" fmla="*/ 2147483647 w 146"/>
                    <a:gd name="T87" fmla="*/ 2147483647 h 94"/>
                    <a:gd name="T88" fmla="*/ 2147483647 w 146"/>
                    <a:gd name="T89" fmla="*/ 2147483647 h 94"/>
                    <a:gd name="T90" fmla="*/ 2147483647 w 146"/>
                    <a:gd name="T91" fmla="*/ 2147483647 h 94"/>
                    <a:gd name="T92" fmla="*/ 2147483647 w 146"/>
                    <a:gd name="T93" fmla="*/ 2147483647 h 94"/>
                    <a:gd name="T94" fmla="*/ 2147483647 w 146"/>
                    <a:gd name="T95" fmla="*/ 2147483647 h 9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46"/>
                    <a:gd name="T145" fmla="*/ 0 h 94"/>
                    <a:gd name="T146" fmla="*/ 146 w 146"/>
                    <a:gd name="T147" fmla="*/ 94 h 9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46" h="94">
                      <a:moveTo>
                        <a:pt x="38" y="94"/>
                      </a:moveTo>
                      <a:lnTo>
                        <a:pt x="34" y="92"/>
                      </a:lnTo>
                      <a:lnTo>
                        <a:pt x="30" y="86"/>
                      </a:lnTo>
                      <a:lnTo>
                        <a:pt x="24" y="76"/>
                      </a:lnTo>
                      <a:lnTo>
                        <a:pt x="16" y="76"/>
                      </a:lnTo>
                      <a:lnTo>
                        <a:pt x="8" y="76"/>
                      </a:lnTo>
                      <a:lnTo>
                        <a:pt x="4" y="74"/>
                      </a:lnTo>
                      <a:lnTo>
                        <a:pt x="0" y="72"/>
                      </a:lnTo>
                      <a:lnTo>
                        <a:pt x="0" y="70"/>
                      </a:lnTo>
                      <a:lnTo>
                        <a:pt x="4" y="68"/>
                      </a:lnTo>
                      <a:lnTo>
                        <a:pt x="6" y="66"/>
                      </a:lnTo>
                      <a:lnTo>
                        <a:pt x="10" y="60"/>
                      </a:lnTo>
                      <a:lnTo>
                        <a:pt x="12" y="54"/>
                      </a:lnTo>
                      <a:lnTo>
                        <a:pt x="16" y="54"/>
                      </a:lnTo>
                      <a:lnTo>
                        <a:pt x="22" y="52"/>
                      </a:lnTo>
                      <a:lnTo>
                        <a:pt x="24" y="42"/>
                      </a:lnTo>
                      <a:lnTo>
                        <a:pt x="26" y="34"/>
                      </a:lnTo>
                      <a:lnTo>
                        <a:pt x="30" y="28"/>
                      </a:lnTo>
                      <a:lnTo>
                        <a:pt x="36" y="22"/>
                      </a:lnTo>
                      <a:lnTo>
                        <a:pt x="52" y="16"/>
                      </a:lnTo>
                      <a:lnTo>
                        <a:pt x="68" y="10"/>
                      </a:lnTo>
                      <a:lnTo>
                        <a:pt x="100" y="10"/>
                      </a:lnTo>
                      <a:lnTo>
                        <a:pt x="114" y="2"/>
                      </a:lnTo>
                      <a:lnTo>
                        <a:pt x="122" y="0"/>
                      </a:lnTo>
                      <a:lnTo>
                        <a:pt x="132" y="0"/>
                      </a:lnTo>
                      <a:lnTo>
                        <a:pt x="140" y="0"/>
                      </a:lnTo>
                      <a:lnTo>
                        <a:pt x="146" y="2"/>
                      </a:lnTo>
                      <a:lnTo>
                        <a:pt x="146" y="6"/>
                      </a:lnTo>
                      <a:lnTo>
                        <a:pt x="144" y="10"/>
                      </a:lnTo>
                      <a:lnTo>
                        <a:pt x="138" y="12"/>
                      </a:lnTo>
                      <a:lnTo>
                        <a:pt x="124" y="16"/>
                      </a:lnTo>
                      <a:lnTo>
                        <a:pt x="86" y="26"/>
                      </a:lnTo>
                      <a:lnTo>
                        <a:pt x="70" y="32"/>
                      </a:lnTo>
                      <a:lnTo>
                        <a:pt x="56" y="40"/>
                      </a:lnTo>
                      <a:lnTo>
                        <a:pt x="52" y="44"/>
                      </a:lnTo>
                      <a:lnTo>
                        <a:pt x="46" y="50"/>
                      </a:lnTo>
                      <a:lnTo>
                        <a:pt x="42" y="56"/>
                      </a:lnTo>
                      <a:lnTo>
                        <a:pt x="40" y="62"/>
                      </a:lnTo>
                      <a:lnTo>
                        <a:pt x="42" y="70"/>
                      </a:lnTo>
                      <a:lnTo>
                        <a:pt x="46" y="74"/>
                      </a:lnTo>
                      <a:lnTo>
                        <a:pt x="50" y="78"/>
                      </a:lnTo>
                      <a:lnTo>
                        <a:pt x="56" y="80"/>
                      </a:lnTo>
                      <a:lnTo>
                        <a:pt x="68" y="86"/>
                      </a:lnTo>
                      <a:lnTo>
                        <a:pt x="74" y="88"/>
                      </a:lnTo>
                      <a:lnTo>
                        <a:pt x="78" y="92"/>
                      </a:lnTo>
                      <a:lnTo>
                        <a:pt x="68" y="92"/>
                      </a:lnTo>
                      <a:lnTo>
                        <a:pt x="58" y="92"/>
                      </a:lnTo>
                      <a:lnTo>
                        <a:pt x="38" y="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2" name="ïŝľïḑe">
                  <a:extLst>
                    <a:ext uri="{FF2B5EF4-FFF2-40B4-BE49-F238E27FC236}">
                      <a16:creationId xmlns:a16="http://schemas.microsoft.com/office/drawing/2014/main" id="{A2C86701-EF47-4838-B310-C89749080178}"/>
                    </a:ext>
                  </a:extLst>
                </p:cNvPr>
                <p:cNvSpPr/>
                <p:nvPr/>
              </p:nvSpPr>
              <p:spPr bwMode="auto">
                <a:xfrm>
                  <a:off x="5931661" y="1520900"/>
                  <a:ext cx="184547" cy="49037"/>
                </a:xfrm>
                <a:custGeom>
                  <a:avLst/>
                  <a:gdLst>
                    <a:gd name="T0" fmla="*/ 2147483647 w 106"/>
                    <a:gd name="T1" fmla="*/ 2147483647 h 30"/>
                    <a:gd name="T2" fmla="*/ 2147483647 w 106"/>
                    <a:gd name="T3" fmla="*/ 2147483647 h 30"/>
                    <a:gd name="T4" fmla="*/ 2147483647 w 106"/>
                    <a:gd name="T5" fmla="*/ 2147483647 h 30"/>
                    <a:gd name="T6" fmla="*/ 2147483647 w 106"/>
                    <a:gd name="T7" fmla="*/ 2147483647 h 30"/>
                    <a:gd name="T8" fmla="*/ 2147483647 w 106"/>
                    <a:gd name="T9" fmla="*/ 2147483647 h 30"/>
                    <a:gd name="T10" fmla="*/ 2147483647 w 106"/>
                    <a:gd name="T11" fmla="*/ 2147483647 h 30"/>
                    <a:gd name="T12" fmla="*/ 2147483647 w 106"/>
                    <a:gd name="T13" fmla="*/ 2147483647 h 30"/>
                    <a:gd name="T14" fmla="*/ 2147483647 w 106"/>
                    <a:gd name="T15" fmla="*/ 2147483647 h 30"/>
                    <a:gd name="T16" fmla="*/ 2147483647 w 106"/>
                    <a:gd name="T17" fmla="*/ 2147483647 h 30"/>
                    <a:gd name="T18" fmla="*/ 2147483647 w 106"/>
                    <a:gd name="T19" fmla="*/ 2147483647 h 30"/>
                    <a:gd name="T20" fmla="*/ 2147483647 w 106"/>
                    <a:gd name="T21" fmla="*/ 2147483647 h 30"/>
                    <a:gd name="T22" fmla="*/ 2147483647 w 106"/>
                    <a:gd name="T23" fmla="*/ 2147483647 h 30"/>
                    <a:gd name="T24" fmla="*/ 2147483647 w 106"/>
                    <a:gd name="T25" fmla="*/ 2147483647 h 30"/>
                    <a:gd name="T26" fmla="*/ 2147483647 w 106"/>
                    <a:gd name="T27" fmla="*/ 2147483647 h 30"/>
                    <a:gd name="T28" fmla="*/ 2147483647 w 106"/>
                    <a:gd name="T29" fmla="*/ 2147483647 h 30"/>
                    <a:gd name="T30" fmla="*/ 2147483647 w 106"/>
                    <a:gd name="T31" fmla="*/ 2147483647 h 30"/>
                    <a:gd name="T32" fmla="*/ 0 w 106"/>
                    <a:gd name="T33" fmla="*/ 2147483647 h 30"/>
                    <a:gd name="T34" fmla="*/ 2147483647 w 106"/>
                    <a:gd name="T35" fmla="*/ 2147483647 h 30"/>
                    <a:gd name="T36" fmla="*/ 2147483647 w 106"/>
                    <a:gd name="T37" fmla="*/ 2147483647 h 30"/>
                    <a:gd name="T38" fmla="*/ 2147483647 w 106"/>
                    <a:gd name="T39" fmla="*/ 0 h 30"/>
                    <a:gd name="T40" fmla="*/ 2147483647 w 106"/>
                    <a:gd name="T41" fmla="*/ 0 h 30"/>
                    <a:gd name="T42" fmla="*/ 2147483647 w 106"/>
                    <a:gd name="T43" fmla="*/ 0 h 30"/>
                    <a:gd name="T44" fmla="*/ 2147483647 w 106"/>
                    <a:gd name="T45" fmla="*/ 2147483647 h 30"/>
                    <a:gd name="T46" fmla="*/ 2147483647 w 106"/>
                    <a:gd name="T47" fmla="*/ 2147483647 h 30"/>
                    <a:gd name="T48" fmla="*/ 2147483647 w 106"/>
                    <a:gd name="T49" fmla="*/ 2147483647 h 30"/>
                    <a:gd name="T50" fmla="*/ 2147483647 w 106"/>
                    <a:gd name="T51" fmla="*/ 2147483647 h 30"/>
                    <a:gd name="T52" fmla="*/ 2147483647 w 106"/>
                    <a:gd name="T53" fmla="*/ 2147483647 h 30"/>
                    <a:gd name="T54" fmla="*/ 2147483647 w 106"/>
                    <a:gd name="T55" fmla="*/ 2147483647 h 30"/>
                    <a:gd name="T56" fmla="*/ 2147483647 w 106"/>
                    <a:gd name="T57" fmla="*/ 2147483647 h 30"/>
                    <a:gd name="T58" fmla="*/ 2147483647 w 106"/>
                    <a:gd name="T59" fmla="*/ 2147483647 h 30"/>
                    <a:gd name="T60" fmla="*/ 2147483647 w 106"/>
                    <a:gd name="T61" fmla="*/ 2147483647 h 30"/>
                    <a:gd name="T62" fmla="*/ 2147483647 w 106"/>
                    <a:gd name="T63" fmla="*/ 2147483647 h 30"/>
                    <a:gd name="T64" fmla="*/ 2147483647 w 106"/>
                    <a:gd name="T65" fmla="*/ 2147483647 h 30"/>
                    <a:gd name="T66" fmla="*/ 2147483647 w 106"/>
                    <a:gd name="T67" fmla="*/ 2147483647 h 30"/>
                    <a:gd name="T68" fmla="*/ 2147483647 w 106"/>
                    <a:gd name="T69" fmla="*/ 2147483647 h 30"/>
                    <a:gd name="T70" fmla="*/ 2147483647 w 106"/>
                    <a:gd name="T71" fmla="*/ 2147483647 h 3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06"/>
                    <a:gd name="T109" fmla="*/ 0 h 30"/>
                    <a:gd name="T110" fmla="*/ 106 w 106"/>
                    <a:gd name="T111" fmla="*/ 30 h 30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06" h="30">
                      <a:moveTo>
                        <a:pt x="106" y="26"/>
                      </a:moveTo>
                      <a:lnTo>
                        <a:pt x="98" y="28"/>
                      </a:lnTo>
                      <a:lnTo>
                        <a:pt x="92" y="28"/>
                      </a:lnTo>
                      <a:lnTo>
                        <a:pt x="82" y="26"/>
                      </a:lnTo>
                      <a:lnTo>
                        <a:pt x="80" y="28"/>
                      </a:lnTo>
                      <a:lnTo>
                        <a:pt x="78" y="30"/>
                      </a:lnTo>
                      <a:lnTo>
                        <a:pt x="64" y="28"/>
                      </a:lnTo>
                      <a:lnTo>
                        <a:pt x="50" y="24"/>
                      </a:lnTo>
                      <a:lnTo>
                        <a:pt x="44" y="22"/>
                      </a:lnTo>
                      <a:lnTo>
                        <a:pt x="38" y="18"/>
                      </a:lnTo>
                      <a:lnTo>
                        <a:pt x="36" y="14"/>
                      </a:lnTo>
                      <a:lnTo>
                        <a:pt x="36" y="10"/>
                      </a:lnTo>
                      <a:lnTo>
                        <a:pt x="20" y="10"/>
                      </a:lnTo>
                      <a:lnTo>
                        <a:pt x="10" y="10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2"/>
                      </a:lnTo>
                      <a:lnTo>
                        <a:pt x="12" y="0"/>
                      </a:lnTo>
                      <a:lnTo>
                        <a:pt x="24" y="0"/>
                      </a:lnTo>
                      <a:lnTo>
                        <a:pt x="34" y="0"/>
                      </a:lnTo>
                      <a:lnTo>
                        <a:pt x="44" y="2"/>
                      </a:lnTo>
                      <a:lnTo>
                        <a:pt x="52" y="4"/>
                      </a:lnTo>
                      <a:lnTo>
                        <a:pt x="54" y="8"/>
                      </a:lnTo>
                      <a:lnTo>
                        <a:pt x="54" y="10"/>
                      </a:lnTo>
                      <a:lnTo>
                        <a:pt x="48" y="10"/>
                      </a:lnTo>
                      <a:lnTo>
                        <a:pt x="60" y="12"/>
                      </a:lnTo>
                      <a:lnTo>
                        <a:pt x="66" y="14"/>
                      </a:lnTo>
                      <a:lnTo>
                        <a:pt x="70" y="14"/>
                      </a:lnTo>
                      <a:lnTo>
                        <a:pt x="74" y="14"/>
                      </a:lnTo>
                      <a:lnTo>
                        <a:pt x="78" y="12"/>
                      </a:lnTo>
                      <a:lnTo>
                        <a:pt x="86" y="14"/>
                      </a:lnTo>
                      <a:lnTo>
                        <a:pt x="92" y="16"/>
                      </a:lnTo>
                      <a:lnTo>
                        <a:pt x="102" y="26"/>
                      </a:lnTo>
                      <a:lnTo>
                        <a:pt x="106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3" name="îṥliďè">
                  <a:extLst>
                    <a:ext uri="{FF2B5EF4-FFF2-40B4-BE49-F238E27FC236}">
                      <a16:creationId xmlns:a16="http://schemas.microsoft.com/office/drawing/2014/main" id="{A6D37EFA-944B-40F6-9104-C11F4D0CD95A}"/>
                    </a:ext>
                  </a:extLst>
                </p:cNvPr>
                <p:cNvSpPr/>
                <p:nvPr/>
              </p:nvSpPr>
              <p:spPr bwMode="auto">
                <a:xfrm>
                  <a:off x="6132734" y="1554526"/>
                  <a:ext cx="92273" cy="36427"/>
                </a:xfrm>
                <a:custGeom>
                  <a:avLst/>
                  <a:gdLst>
                    <a:gd name="T0" fmla="*/ 2147483647 w 52"/>
                    <a:gd name="T1" fmla="*/ 2147483647 h 22"/>
                    <a:gd name="T2" fmla="*/ 2147483647 w 52"/>
                    <a:gd name="T3" fmla="*/ 2147483647 h 22"/>
                    <a:gd name="T4" fmla="*/ 2147483647 w 52"/>
                    <a:gd name="T5" fmla="*/ 2147483647 h 22"/>
                    <a:gd name="T6" fmla="*/ 0 w 52"/>
                    <a:gd name="T7" fmla="*/ 2147483647 h 22"/>
                    <a:gd name="T8" fmla="*/ 0 w 52"/>
                    <a:gd name="T9" fmla="*/ 2147483647 h 22"/>
                    <a:gd name="T10" fmla="*/ 2147483647 w 52"/>
                    <a:gd name="T11" fmla="*/ 2147483647 h 22"/>
                    <a:gd name="T12" fmla="*/ 2147483647 w 52"/>
                    <a:gd name="T13" fmla="*/ 0 h 22"/>
                    <a:gd name="T14" fmla="*/ 2147483647 w 52"/>
                    <a:gd name="T15" fmla="*/ 0 h 22"/>
                    <a:gd name="T16" fmla="*/ 2147483647 w 52"/>
                    <a:gd name="T17" fmla="*/ 2147483647 h 22"/>
                    <a:gd name="T18" fmla="*/ 2147483647 w 52"/>
                    <a:gd name="T19" fmla="*/ 2147483647 h 22"/>
                    <a:gd name="T20" fmla="*/ 2147483647 w 52"/>
                    <a:gd name="T21" fmla="*/ 2147483647 h 22"/>
                    <a:gd name="T22" fmla="*/ 2147483647 w 52"/>
                    <a:gd name="T23" fmla="*/ 2147483647 h 22"/>
                    <a:gd name="T24" fmla="*/ 2147483647 w 52"/>
                    <a:gd name="T25" fmla="*/ 2147483647 h 22"/>
                    <a:gd name="T26" fmla="*/ 2147483647 w 52"/>
                    <a:gd name="T27" fmla="*/ 2147483647 h 22"/>
                    <a:gd name="T28" fmla="*/ 2147483647 w 52"/>
                    <a:gd name="T29" fmla="*/ 2147483647 h 22"/>
                    <a:gd name="T30" fmla="*/ 2147483647 w 52"/>
                    <a:gd name="T31" fmla="*/ 2147483647 h 22"/>
                    <a:gd name="T32" fmla="*/ 2147483647 w 52"/>
                    <a:gd name="T33" fmla="*/ 2147483647 h 22"/>
                    <a:gd name="T34" fmla="*/ 2147483647 w 52"/>
                    <a:gd name="T35" fmla="*/ 2147483647 h 2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"/>
                    <a:gd name="T55" fmla="*/ 0 h 22"/>
                    <a:gd name="T56" fmla="*/ 52 w 52"/>
                    <a:gd name="T57" fmla="*/ 22 h 2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" h="22">
                      <a:moveTo>
                        <a:pt x="6" y="22"/>
                      </a:move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0" y="18"/>
                      </a:ln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4" y="0"/>
                      </a:lnTo>
                      <a:lnTo>
                        <a:pt x="20" y="4"/>
                      </a:lnTo>
                      <a:lnTo>
                        <a:pt x="32" y="6"/>
                      </a:lnTo>
                      <a:lnTo>
                        <a:pt x="52" y="10"/>
                      </a:lnTo>
                      <a:lnTo>
                        <a:pt x="50" y="14"/>
                      </a:lnTo>
                      <a:lnTo>
                        <a:pt x="46" y="16"/>
                      </a:lnTo>
                      <a:lnTo>
                        <a:pt x="40" y="18"/>
                      </a:lnTo>
                      <a:lnTo>
                        <a:pt x="28" y="18"/>
                      </a:lnTo>
                      <a:lnTo>
                        <a:pt x="20" y="20"/>
                      </a:lnTo>
                      <a:lnTo>
                        <a:pt x="14" y="22"/>
                      </a:lnTo>
                      <a:lnTo>
                        <a:pt x="6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4" name="ïS1ïḑé">
                  <a:extLst>
                    <a:ext uri="{FF2B5EF4-FFF2-40B4-BE49-F238E27FC236}">
                      <a16:creationId xmlns:a16="http://schemas.microsoft.com/office/drawing/2014/main" id="{6C2A593D-0525-4A2C-855A-5BA0BB45FE33}"/>
                    </a:ext>
                  </a:extLst>
                </p:cNvPr>
                <p:cNvSpPr/>
                <p:nvPr/>
              </p:nvSpPr>
              <p:spPr bwMode="auto">
                <a:xfrm>
                  <a:off x="6908108" y="1624580"/>
                  <a:ext cx="162512" cy="28021"/>
                </a:xfrm>
                <a:custGeom>
                  <a:avLst/>
                  <a:gdLst>
                    <a:gd name="T0" fmla="*/ 2147483647 w 92"/>
                    <a:gd name="T1" fmla="*/ 2147483647 h 18"/>
                    <a:gd name="T2" fmla="*/ 2147483647 w 92"/>
                    <a:gd name="T3" fmla="*/ 2147483647 h 18"/>
                    <a:gd name="T4" fmla="*/ 2147483647 w 92"/>
                    <a:gd name="T5" fmla="*/ 2147483647 h 18"/>
                    <a:gd name="T6" fmla="*/ 2147483647 w 92"/>
                    <a:gd name="T7" fmla="*/ 2147483647 h 18"/>
                    <a:gd name="T8" fmla="*/ 2147483647 w 92"/>
                    <a:gd name="T9" fmla="*/ 2147483647 h 18"/>
                    <a:gd name="T10" fmla="*/ 2147483647 w 92"/>
                    <a:gd name="T11" fmla="*/ 2147483647 h 18"/>
                    <a:gd name="T12" fmla="*/ 2147483647 w 92"/>
                    <a:gd name="T13" fmla="*/ 2147483647 h 18"/>
                    <a:gd name="T14" fmla="*/ 0 w 92"/>
                    <a:gd name="T15" fmla="*/ 2147483647 h 18"/>
                    <a:gd name="T16" fmla="*/ 0 w 92"/>
                    <a:gd name="T17" fmla="*/ 2147483647 h 18"/>
                    <a:gd name="T18" fmla="*/ 0 w 92"/>
                    <a:gd name="T19" fmla="*/ 2147483647 h 18"/>
                    <a:gd name="T20" fmla="*/ 2147483647 w 92"/>
                    <a:gd name="T21" fmla="*/ 2147483647 h 18"/>
                    <a:gd name="T22" fmla="*/ 2147483647 w 92"/>
                    <a:gd name="T23" fmla="*/ 0 h 18"/>
                    <a:gd name="T24" fmla="*/ 2147483647 w 92"/>
                    <a:gd name="T25" fmla="*/ 0 h 18"/>
                    <a:gd name="T26" fmla="*/ 2147483647 w 92"/>
                    <a:gd name="T27" fmla="*/ 2147483647 h 18"/>
                    <a:gd name="T28" fmla="*/ 2147483647 w 92"/>
                    <a:gd name="T29" fmla="*/ 2147483647 h 18"/>
                    <a:gd name="T30" fmla="*/ 2147483647 w 92"/>
                    <a:gd name="T31" fmla="*/ 2147483647 h 18"/>
                    <a:gd name="T32" fmla="*/ 2147483647 w 92"/>
                    <a:gd name="T33" fmla="*/ 2147483647 h 18"/>
                    <a:gd name="T34" fmla="*/ 2147483647 w 92"/>
                    <a:gd name="T35" fmla="*/ 2147483647 h 18"/>
                    <a:gd name="T36" fmla="*/ 2147483647 w 92"/>
                    <a:gd name="T37" fmla="*/ 2147483647 h 18"/>
                    <a:gd name="T38" fmla="*/ 2147483647 w 92"/>
                    <a:gd name="T39" fmla="*/ 2147483647 h 18"/>
                    <a:gd name="T40" fmla="*/ 2147483647 w 92"/>
                    <a:gd name="T41" fmla="*/ 2147483647 h 18"/>
                    <a:gd name="T42" fmla="*/ 2147483647 w 92"/>
                    <a:gd name="T43" fmla="*/ 2147483647 h 18"/>
                    <a:gd name="T44" fmla="*/ 2147483647 w 92"/>
                    <a:gd name="T45" fmla="*/ 2147483647 h 18"/>
                    <a:gd name="T46" fmla="*/ 2147483647 w 92"/>
                    <a:gd name="T47" fmla="*/ 2147483647 h 18"/>
                    <a:gd name="T48" fmla="*/ 2147483647 w 92"/>
                    <a:gd name="T49" fmla="*/ 2147483647 h 18"/>
                    <a:gd name="T50" fmla="*/ 2147483647 w 92"/>
                    <a:gd name="T51" fmla="*/ 2147483647 h 18"/>
                    <a:gd name="T52" fmla="*/ 2147483647 w 92"/>
                    <a:gd name="T53" fmla="*/ 2147483647 h 18"/>
                    <a:gd name="T54" fmla="*/ 2147483647 w 92"/>
                    <a:gd name="T55" fmla="*/ 2147483647 h 18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92"/>
                    <a:gd name="T85" fmla="*/ 0 h 18"/>
                    <a:gd name="T86" fmla="*/ 92 w 92"/>
                    <a:gd name="T87" fmla="*/ 18 h 18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92" h="18">
                      <a:moveTo>
                        <a:pt x="72" y="12"/>
                      </a:moveTo>
                      <a:lnTo>
                        <a:pt x="72" y="18"/>
                      </a:lnTo>
                      <a:lnTo>
                        <a:pt x="38" y="18"/>
                      </a:lnTo>
                      <a:lnTo>
                        <a:pt x="28" y="18"/>
                      </a:lnTo>
                      <a:lnTo>
                        <a:pt x="14" y="18"/>
                      </a:lnTo>
                      <a:lnTo>
                        <a:pt x="10" y="16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4" y="2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20" y="4"/>
                      </a:lnTo>
                      <a:lnTo>
                        <a:pt x="26" y="6"/>
                      </a:lnTo>
                      <a:lnTo>
                        <a:pt x="32" y="6"/>
                      </a:lnTo>
                      <a:lnTo>
                        <a:pt x="36" y="6"/>
                      </a:lnTo>
                      <a:lnTo>
                        <a:pt x="36" y="4"/>
                      </a:lnTo>
                      <a:lnTo>
                        <a:pt x="38" y="2"/>
                      </a:lnTo>
                      <a:lnTo>
                        <a:pt x="40" y="2"/>
                      </a:lnTo>
                      <a:lnTo>
                        <a:pt x="54" y="2"/>
                      </a:lnTo>
                      <a:lnTo>
                        <a:pt x="68" y="4"/>
                      </a:lnTo>
                      <a:lnTo>
                        <a:pt x="84" y="6"/>
                      </a:lnTo>
                      <a:lnTo>
                        <a:pt x="90" y="8"/>
                      </a:lnTo>
                      <a:lnTo>
                        <a:pt x="92" y="12"/>
                      </a:lnTo>
                      <a:lnTo>
                        <a:pt x="82" y="16"/>
                      </a:lnTo>
                      <a:lnTo>
                        <a:pt x="76" y="16"/>
                      </a:lnTo>
                      <a:lnTo>
                        <a:pt x="72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5" name="išlîḑê">
                  <a:extLst>
                    <a:ext uri="{FF2B5EF4-FFF2-40B4-BE49-F238E27FC236}">
                      <a16:creationId xmlns:a16="http://schemas.microsoft.com/office/drawing/2014/main" id="{A38C109A-F9DB-4A59-A293-01DDC161A570}"/>
                    </a:ext>
                  </a:extLst>
                </p:cNvPr>
                <p:cNvSpPr/>
                <p:nvPr/>
              </p:nvSpPr>
              <p:spPr bwMode="auto">
                <a:xfrm>
                  <a:off x="7095408" y="1635788"/>
                  <a:ext cx="90897" cy="25219"/>
                </a:xfrm>
                <a:custGeom>
                  <a:avLst/>
                  <a:gdLst>
                    <a:gd name="T0" fmla="*/ 2147483647 w 52"/>
                    <a:gd name="T1" fmla="*/ 2147483647 h 16"/>
                    <a:gd name="T2" fmla="*/ 2147483647 w 52"/>
                    <a:gd name="T3" fmla="*/ 2147483647 h 16"/>
                    <a:gd name="T4" fmla="*/ 2147483647 w 52"/>
                    <a:gd name="T5" fmla="*/ 2147483647 h 16"/>
                    <a:gd name="T6" fmla="*/ 2147483647 w 52"/>
                    <a:gd name="T7" fmla="*/ 2147483647 h 16"/>
                    <a:gd name="T8" fmla="*/ 2147483647 w 52"/>
                    <a:gd name="T9" fmla="*/ 2147483647 h 16"/>
                    <a:gd name="T10" fmla="*/ 0 w 52"/>
                    <a:gd name="T11" fmla="*/ 0 h 16"/>
                    <a:gd name="T12" fmla="*/ 2147483647 w 52"/>
                    <a:gd name="T13" fmla="*/ 0 h 16"/>
                    <a:gd name="T14" fmla="*/ 2147483647 w 52"/>
                    <a:gd name="T15" fmla="*/ 2147483647 h 16"/>
                    <a:gd name="T16" fmla="*/ 2147483647 w 52"/>
                    <a:gd name="T17" fmla="*/ 2147483647 h 16"/>
                    <a:gd name="T18" fmla="*/ 2147483647 w 52"/>
                    <a:gd name="T19" fmla="*/ 2147483647 h 16"/>
                    <a:gd name="T20" fmla="*/ 2147483647 w 52"/>
                    <a:gd name="T21" fmla="*/ 2147483647 h 16"/>
                    <a:gd name="T22" fmla="*/ 2147483647 w 52"/>
                    <a:gd name="T23" fmla="*/ 2147483647 h 16"/>
                    <a:gd name="T24" fmla="*/ 2147483647 w 52"/>
                    <a:gd name="T25" fmla="*/ 2147483647 h 16"/>
                    <a:gd name="T26" fmla="*/ 2147483647 w 52"/>
                    <a:gd name="T27" fmla="*/ 2147483647 h 1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2"/>
                    <a:gd name="T43" fmla="*/ 0 h 16"/>
                    <a:gd name="T44" fmla="*/ 52 w 52"/>
                    <a:gd name="T45" fmla="*/ 16 h 1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2" h="16">
                      <a:moveTo>
                        <a:pt x="42" y="16"/>
                      </a:moveTo>
                      <a:lnTo>
                        <a:pt x="32" y="16"/>
                      </a:lnTo>
                      <a:lnTo>
                        <a:pt x="18" y="12"/>
                      </a:lnTo>
                      <a:lnTo>
                        <a:pt x="6" y="8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8" y="4"/>
                      </a:lnTo>
                      <a:lnTo>
                        <a:pt x="30" y="4"/>
                      </a:lnTo>
                      <a:lnTo>
                        <a:pt x="42" y="6"/>
                      </a:lnTo>
                      <a:lnTo>
                        <a:pt x="46" y="6"/>
                      </a:lnTo>
                      <a:lnTo>
                        <a:pt x="52" y="8"/>
                      </a:lnTo>
                      <a:lnTo>
                        <a:pt x="48" y="14"/>
                      </a:lnTo>
                      <a:lnTo>
                        <a:pt x="42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6" name="íŝḷidè">
                  <a:extLst>
                    <a:ext uri="{FF2B5EF4-FFF2-40B4-BE49-F238E27FC236}">
                      <a16:creationId xmlns:a16="http://schemas.microsoft.com/office/drawing/2014/main" id="{6985EE28-666E-415C-8920-724F03F0D6B2}"/>
                    </a:ext>
                  </a:extLst>
                </p:cNvPr>
                <p:cNvSpPr/>
                <p:nvPr/>
              </p:nvSpPr>
              <p:spPr bwMode="auto">
                <a:xfrm>
                  <a:off x="7903833" y="1732460"/>
                  <a:ext cx="66106" cy="25219"/>
                </a:xfrm>
                <a:custGeom>
                  <a:avLst/>
                  <a:gdLst>
                    <a:gd name="T0" fmla="*/ 2147483647 w 38"/>
                    <a:gd name="T1" fmla="*/ 2147483647 h 14"/>
                    <a:gd name="T2" fmla="*/ 2147483647 w 38"/>
                    <a:gd name="T3" fmla="*/ 2147483647 h 14"/>
                    <a:gd name="T4" fmla="*/ 2147483647 w 38"/>
                    <a:gd name="T5" fmla="*/ 2147483647 h 14"/>
                    <a:gd name="T6" fmla="*/ 2147483647 w 38"/>
                    <a:gd name="T7" fmla="*/ 2147483647 h 14"/>
                    <a:gd name="T8" fmla="*/ 2147483647 w 38"/>
                    <a:gd name="T9" fmla="*/ 2147483647 h 14"/>
                    <a:gd name="T10" fmla="*/ 0 w 38"/>
                    <a:gd name="T11" fmla="*/ 2147483647 h 14"/>
                    <a:gd name="T12" fmla="*/ 2147483647 w 38"/>
                    <a:gd name="T13" fmla="*/ 2147483647 h 14"/>
                    <a:gd name="T14" fmla="*/ 2147483647 w 38"/>
                    <a:gd name="T15" fmla="*/ 2147483647 h 14"/>
                    <a:gd name="T16" fmla="*/ 2147483647 w 38"/>
                    <a:gd name="T17" fmla="*/ 0 h 14"/>
                    <a:gd name="T18" fmla="*/ 2147483647 w 38"/>
                    <a:gd name="T19" fmla="*/ 0 h 14"/>
                    <a:gd name="T20" fmla="*/ 2147483647 w 38"/>
                    <a:gd name="T21" fmla="*/ 2147483647 h 14"/>
                    <a:gd name="T22" fmla="*/ 2147483647 w 38"/>
                    <a:gd name="T23" fmla="*/ 2147483647 h 14"/>
                    <a:gd name="T24" fmla="*/ 2147483647 w 38"/>
                    <a:gd name="T25" fmla="*/ 2147483647 h 14"/>
                    <a:gd name="T26" fmla="*/ 2147483647 w 38"/>
                    <a:gd name="T27" fmla="*/ 2147483647 h 1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8"/>
                    <a:gd name="T43" fmla="*/ 0 h 14"/>
                    <a:gd name="T44" fmla="*/ 38 w 38"/>
                    <a:gd name="T45" fmla="*/ 14 h 1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8" h="14">
                      <a:moveTo>
                        <a:pt x="18" y="10"/>
                      </a:moveTo>
                      <a:lnTo>
                        <a:pt x="14" y="12"/>
                      </a:lnTo>
                      <a:lnTo>
                        <a:pt x="10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22" y="0"/>
                      </a:lnTo>
                      <a:lnTo>
                        <a:pt x="28" y="4"/>
                      </a:lnTo>
                      <a:lnTo>
                        <a:pt x="38" y="10"/>
                      </a:lnTo>
                      <a:lnTo>
                        <a:pt x="28" y="12"/>
                      </a:lnTo>
                      <a:lnTo>
                        <a:pt x="18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7" name="ísľíḓè">
                  <a:extLst>
                    <a:ext uri="{FF2B5EF4-FFF2-40B4-BE49-F238E27FC236}">
                      <a16:creationId xmlns:a16="http://schemas.microsoft.com/office/drawing/2014/main" id="{19C44706-689C-47C8-9459-9A7D518463CB}"/>
                    </a:ext>
                  </a:extLst>
                </p:cNvPr>
                <p:cNvSpPr/>
                <p:nvPr/>
              </p:nvSpPr>
              <p:spPr bwMode="auto">
                <a:xfrm>
                  <a:off x="7719287" y="2214425"/>
                  <a:ext cx="209336" cy="245185"/>
                </a:xfrm>
                <a:custGeom>
                  <a:avLst/>
                  <a:gdLst>
                    <a:gd name="T0" fmla="*/ 0 w 120"/>
                    <a:gd name="T1" fmla="*/ 0 h 146"/>
                    <a:gd name="T2" fmla="*/ 2147483647 w 120"/>
                    <a:gd name="T3" fmla="*/ 2147483647 h 146"/>
                    <a:gd name="T4" fmla="*/ 2147483647 w 120"/>
                    <a:gd name="T5" fmla="*/ 2147483647 h 146"/>
                    <a:gd name="T6" fmla="*/ 2147483647 w 120"/>
                    <a:gd name="T7" fmla="*/ 2147483647 h 146"/>
                    <a:gd name="T8" fmla="*/ 2147483647 w 120"/>
                    <a:gd name="T9" fmla="*/ 2147483647 h 146"/>
                    <a:gd name="T10" fmla="*/ 2147483647 w 120"/>
                    <a:gd name="T11" fmla="*/ 2147483647 h 146"/>
                    <a:gd name="T12" fmla="*/ 2147483647 w 120"/>
                    <a:gd name="T13" fmla="*/ 2147483647 h 146"/>
                    <a:gd name="T14" fmla="*/ 2147483647 w 120"/>
                    <a:gd name="T15" fmla="*/ 2147483647 h 146"/>
                    <a:gd name="T16" fmla="*/ 2147483647 w 120"/>
                    <a:gd name="T17" fmla="*/ 2147483647 h 146"/>
                    <a:gd name="T18" fmla="*/ 2147483647 w 120"/>
                    <a:gd name="T19" fmla="*/ 2147483647 h 146"/>
                    <a:gd name="T20" fmla="*/ 2147483647 w 120"/>
                    <a:gd name="T21" fmla="*/ 2147483647 h 146"/>
                    <a:gd name="T22" fmla="*/ 2147483647 w 120"/>
                    <a:gd name="T23" fmla="*/ 2147483647 h 146"/>
                    <a:gd name="T24" fmla="*/ 2147483647 w 120"/>
                    <a:gd name="T25" fmla="*/ 2147483647 h 146"/>
                    <a:gd name="T26" fmla="*/ 2147483647 w 120"/>
                    <a:gd name="T27" fmla="*/ 2147483647 h 146"/>
                    <a:gd name="T28" fmla="*/ 2147483647 w 120"/>
                    <a:gd name="T29" fmla="*/ 2147483647 h 146"/>
                    <a:gd name="T30" fmla="*/ 2147483647 w 120"/>
                    <a:gd name="T31" fmla="*/ 2147483647 h 146"/>
                    <a:gd name="T32" fmla="*/ 2147483647 w 120"/>
                    <a:gd name="T33" fmla="*/ 2147483647 h 146"/>
                    <a:gd name="T34" fmla="*/ 2147483647 w 120"/>
                    <a:gd name="T35" fmla="*/ 2147483647 h 146"/>
                    <a:gd name="T36" fmla="*/ 2147483647 w 120"/>
                    <a:gd name="T37" fmla="*/ 2147483647 h 146"/>
                    <a:gd name="T38" fmla="*/ 2147483647 w 120"/>
                    <a:gd name="T39" fmla="*/ 2147483647 h 146"/>
                    <a:gd name="T40" fmla="*/ 2147483647 w 120"/>
                    <a:gd name="T41" fmla="*/ 2147483647 h 146"/>
                    <a:gd name="T42" fmla="*/ 2147483647 w 120"/>
                    <a:gd name="T43" fmla="*/ 2147483647 h 146"/>
                    <a:gd name="T44" fmla="*/ 2147483647 w 120"/>
                    <a:gd name="T45" fmla="*/ 2147483647 h 146"/>
                    <a:gd name="T46" fmla="*/ 2147483647 w 120"/>
                    <a:gd name="T47" fmla="*/ 2147483647 h 146"/>
                    <a:gd name="T48" fmla="*/ 2147483647 w 120"/>
                    <a:gd name="T49" fmla="*/ 2147483647 h 146"/>
                    <a:gd name="T50" fmla="*/ 2147483647 w 120"/>
                    <a:gd name="T51" fmla="*/ 2147483647 h 146"/>
                    <a:gd name="T52" fmla="*/ 2147483647 w 120"/>
                    <a:gd name="T53" fmla="*/ 2147483647 h 146"/>
                    <a:gd name="T54" fmla="*/ 2147483647 w 120"/>
                    <a:gd name="T55" fmla="*/ 2147483647 h 146"/>
                    <a:gd name="T56" fmla="*/ 2147483647 w 120"/>
                    <a:gd name="T57" fmla="*/ 2147483647 h 146"/>
                    <a:gd name="T58" fmla="*/ 2147483647 w 120"/>
                    <a:gd name="T59" fmla="*/ 2147483647 h 146"/>
                    <a:gd name="T60" fmla="*/ 2147483647 w 120"/>
                    <a:gd name="T61" fmla="*/ 2147483647 h 146"/>
                    <a:gd name="T62" fmla="*/ 0 w 120"/>
                    <a:gd name="T63" fmla="*/ 0 h 14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20"/>
                    <a:gd name="T97" fmla="*/ 0 h 146"/>
                    <a:gd name="T98" fmla="*/ 120 w 120"/>
                    <a:gd name="T99" fmla="*/ 146 h 14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20" h="146">
                      <a:moveTo>
                        <a:pt x="0" y="0"/>
                      </a:moveTo>
                      <a:lnTo>
                        <a:pt x="98" y="90"/>
                      </a:lnTo>
                      <a:lnTo>
                        <a:pt x="94" y="90"/>
                      </a:lnTo>
                      <a:lnTo>
                        <a:pt x="92" y="90"/>
                      </a:lnTo>
                      <a:lnTo>
                        <a:pt x="88" y="88"/>
                      </a:lnTo>
                      <a:lnTo>
                        <a:pt x="82" y="86"/>
                      </a:lnTo>
                      <a:lnTo>
                        <a:pt x="78" y="88"/>
                      </a:lnTo>
                      <a:lnTo>
                        <a:pt x="76" y="90"/>
                      </a:lnTo>
                      <a:lnTo>
                        <a:pt x="78" y="98"/>
                      </a:lnTo>
                      <a:lnTo>
                        <a:pt x="82" y="106"/>
                      </a:lnTo>
                      <a:lnTo>
                        <a:pt x="88" y="114"/>
                      </a:lnTo>
                      <a:lnTo>
                        <a:pt x="92" y="118"/>
                      </a:lnTo>
                      <a:lnTo>
                        <a:pt x="108" y="130"/>
                      </a:lnTo>
                      <a:lnTo>
                        <a:pt x="120" y="138"/>
                      </a:lnTo>
                      <a:lnTo>
                        <a:pt x="112" y="138"/>
                      </a:lnTo>
                      <a:lnTo>
                        <a:pt x="108" y="136"/>
                      </a:lnTo>
                      <a:lnTo>
                        <a:pt x="102" y="134"/>
                      </a:lnTo>
                      <a:lnTo>
                        <a:pt x="102" y="146"/>
                      </a:lnTo>
                      <a:lnTo>
                        <a:pt x="94" y="140"/>
                      </a:lnTo>
                      <a:lnTo>
                        <a:pt x="88" y="130"/>
                      </a:lnTo>
                      <a:lnTo>
                        <a:pt x="76" y="114"/>
                      </a:lnTo>
                      <a:lnTo>
                        <a:pt x="66" y="94"/>
                      </a:lnTo>
                      <a:lnTo>
                        <a:pt x="54" y="76"/>
                      </a:lnTo>
                      <a:lnTo>
                        <a:pt x="44" y="62"/>
                      </a:lnTo>
                      <a:lnTo>
                        <a:pt x="34" y="50"/>
                      </a:lnTo>
                      <a:lnTo>
                        <a:pt x="24" y="42"/>
                      </a:lnTo>
                      <a:lnTo>
                        <a:pt x="12" y="36"/>
                      </a:lnTo>
                      <a:lnTo>
                        <a:pt x="10" y="32"/>
                      </a:lnTo>
                      <a:lnTo>
                        <a:pt x="6" y="28"/>
                      </a:lnTo>
                      <a:lnTo>
                        <a:pt x="4" y="22"/>
                      </a:lnTo>
                      <a:lnTo>
                        <a:pt x="2" y="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8" name="ïṧḻíḋé">
                  <a:extLst>
                    <a:ext uri="{FF2B5EF4-FFF2-40B4-BE49-F238E27FC236}">
                      <a16:creationId xmlns:a16="http://schemas.microsoft.com/office/drawing/2014/main" id="{60A5A259-AC29-4712-9592-C1F36B6A8261}"/>
                    </a:ext>
                  </a:extLst>
                </p:cNvPr>
                <p:cNvSpPr/>
                <p:nvPr/>
              </p:nvSpPr>
              <p:spPr bwMode="auto">
                <a:xfrm>
                  <a:off x="5697534" y="2561886"/>
                  <a:ext cx="402147" cy="215763"/>
                </a:xfrm>
                <a:custGeom>
                  <a:avLst/>
                  <a:gdLst>
                    <a:gd name="T0" fmla="*/ 2147483647 w 230"/>
                    <a:gd name="T1" fmla="*/ 2147483647 h 130"/>
                    <a:gd name="T2" fmla="*/ 2147483647 w 230"/>
                    <a:gd name="T3" fmla="*/ 2147483647 h 130"/>
                    <a:gd name="T4" fmla="*/ 2147483647 w 230"/>
                    <a:gd name="T5" fmla="*/ 2147483647 h 130"/>
                    <a:gd name="T6" fmla="*/ 2147483647 w 230"/>
                    <a:gd name="T7" fmla="*/ 2147483647 h 130"/>
                    <a:gd name="T8" fmla="*/ 2147483647 w 230"/>
                    <a:gd name="T9" fmla="*/ 2147483647 h 130"/>
                    <a:gd name="T10" fmla="*/ 2147483647 w 230"/>
                    <a:gd name="T11" fmla="*/ 2147483647 h 130"/>
                    <a:gd name="T12" fmla="*/ 2147483647 w 230"/>
                    <a:gd name="T13" fmla="*/ 2147483647 h 130"/>
                    <a:gd name="T14" fmla="*/ 2147483647 w 230"/>
                    <a:gd name="T15" fmla="*/ 2147483647 h 130"/>
                    <a:gd name="T16" fmla="*/ 2147483647 w 230"/>
                    <a:gd name="T17" fmla="*/ 2147483647 h 130"/>
                    <a:gd name="T18" fmla="*/ 2147483647 w 230"/>
                    <a:gd name="T19" fmla="*/ 2147483647 h 130"/>
                    <a:gd name="T20" fmla="*/ 2147483647 w 230"/>
                    <a:gd name="T21" fmla="*/ 2147483647 h 130"/>
                    <a:gd name="T22" fmla="*/ 2147483647 w 230"/>
                    <a:gd name="T23" fmla="*/ 2147483647 h 130"/>
                    <a:gd name="T24" fmla="*/ 2147483647 w 230"/>
                    <a:gd name="T25" fmla="*/ 2147483647 h 130"/>
                    <a:gd name="T26" fmla="*/ 2147483647 w 230"/>
                    <a:gd name="T27" fmla="*/ 2147483647 h 130"/>
                    <a:gd name="T28" fmla="*/ 2147483647 w 230"/>
                    <a:gd name="T29" fmla="*/ 2147483647 h 130"/>
                    <a:gd name="T30" fmla="*/ 2147483647 w 230"/>
                    <a:gd name="T31" fmla="*/ 2147483647 h 130"/>
                    <a:gd name="T32" fmla="*/ 2147483647 w 230"/>
                    <a:gd name="T33" fmla="*/ 2147483647 h 130"/>
                    <a:gd name="T34" fmla="*/ 2147483647 w 230"/>
                    <a:gd name="T35" fmla="*/ 2147483647 h 130"/>
                    <a:gd name="T36" fmla="*/ 2147483647 w 230"/>
                    <a:gd name="T37" fmla="*/ 2147483647 h 130"/>
                    <a:gd name="T38" fmla="*/ 2147483647 w 230"/>
                    <a:gd name="T39" fmla="*/ 2147483647 h 130"/>
                    <a:gd name="T40" fmla="*/ 2147483647 w 230"/>
                    <a:gd name="T41" fmla="*/ 2147483647 h 130"/>
                    <a:gd name="T42" fmla="*/ 2147483647 w 230"/>
                    <a:gd name="T43" fmla="*/ 2147483647 h 130"/>
                    <a:gd name="T44" fmla="*/ 2147483647 w 230"/>
                    <a:gd name="T45" fmla="*/ 2147483647 h 130"/>
                    <a:gd name="T46" fmla="*/ 2147483647 w 230"/>
                    <a:gd name="T47" fmla="*/ 2147483647 h 130"/>
                    <a:gd name="T48" fmla="*/ 2147483647 w 230"/>
                    <a:gd name="T49" fmla="*/ 2147483647 h 130"/>
                    <a:gd name="T50" fmla="*/ 2147483647 w 230"/>
                    <a:gd name="T51" fmla="*/ 2147483647 h 130"/>
                    <a:gd name="T52" fmla="*/ 2147483647 w 230"/>
                    <a:gd name="T53" fmla="*/ 2147483647 h 130"/>
                    <a:gd name="T54" fmla="*/ 0 w 230"/>
                    <a:gd name="T55" fmla="*/ 2147483647 h 130"/>
                    <a:gd name="T56" fmla="*/ 2147483647 w 230"/>
                    <a:gd name="T57" fmla="*/ 2147483647 h 130"/>
                    <a:gd name="T58" fmla="*/ 2147483647 w 230"/>
                    <a:gd name="T59" fmla="*/ 2147483647 h 130"/>
                    <a:gd name="T60" fmla="*/ 2147483647 w 230"/>
                    <a:gd name="T61" fmla="*/ 2147483647 h 130"/>
                    <a:gd name="T62" fmla="*/ 2147483647 w 230"/>
                    <a:gd name="T63" fmla="*/ 2147483647 h 130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30"/>
                    <a:gd name="T97" fmla="*/ 0 h 130"/>
                    <a:gd name="T98" fmla="*/ 230 w 230"/>
                    <a:gd name="T99" fmla="*/ 130 h 130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30" h="130">
                      <a:moveTo>
                        <a:pt x="6" y="6"/>
                      </a:moveTo>
                      <a:lnTo>
                        <a:pt x="18" y="6"/>
                      </a:lnTo>
                      <a:lnTo>
                        <a:pt x="28" y="10"/>
                      </a:lnTo>
                      <a:lnTo>
                        <a:pt x="42" y="22"/>
                      </a:lnTo>
                      <a:lnTo>
                        <a:pt x="50" y="22"/>
                      </a:lnTo>
                      <a:lnTo>
                        <a:pt x="66" y="24"/>
                      </a:lnTo>
                      <a:lnTo>
                        <a:pt x="66" y="14"/>
                      </a:lnTo>
                      <a:lnTo>
                        <a:pt x="78" y="4"/>
                      </a:lnTo>
                      <a:lnTo>
                        <a:pt x="88" y="0"/>
                      </a:lnTo>
                      <a:lnTo>
                        <a:pt x="104" y="6"/>
                      </a:lnTo>
                      <a:lnTo>
                        <a:pt x="110" y="12"/>
                      </a:lnTo>
                      <a:lnTo>
                        <a:pt x="112" y="18"/>
                      </a:lnTo>
                      <a:lnTo>
                        <a:pt x="114" y="22"/>
                      </a:lnTo>
                      <a:lnTo>
                        <a:pt x="114" y="26"/>
                      </a:lnTo>
                      <a:lnTo>
                        <a:pt x="120" y="28"/>
                      </a:lnTo>
                      <a:lnTo>
                        <a:pt x="130" y="28"/>
                      </a:lnTo>
                      <a:lnTo>
                        <a:pt x="140" y="28"/>
                      </a:lnTo>
                      <a:lnTo>
                        <a:pt x="146" y="38"/>
                      </a:lnTo>
                      <a:lnTo>
                        <a:pt x="158" y="52"/>
                      </a:lnTo>
                      <a:lnTo>
                        <a:pt x="170" y="60"/>
                      </a:lnTo>
                      <a:lnTo>
                        <a:pt x="180" y="68"/>
                      </a:lnTo>
                      <a:lnTo>
                        <a:pt x="192" y="70"/>
                      </a:lnTo>
                      <a:lnTo>
                        <a:pt x="204" y="80"/>
                      </a:lnTo>
                      <a:lnTo>
                        <a:pt x="216" y="84"/>
                      </a:lnTo>
                      <a:lnTo>
                        <a:pt x="222" y="86"/>
                      </a:lnTo>
                      <a:lnTo>
                        <a:pt x="226" y="86"/>
                      </a:lnTo>
                      <a:lnTo>
                        <a:pt x="228" y="88"/>
                      </a:lnTo>
                      <a:lnTo>
                        <a:pt x="230" y="96"/>
                      </a:lnTo>
                      <a:lnTo>
                        <a:pt x="230" y="100"/>
                      </a:lnTo>
                      <a:lnTo>
                        <a:pt x="220" y="100"/>
                      </a:lnTo>
                      <a:lnTo>
                        <a:pt x="212" y="96"/>
                      </a:lnTo>
                      <a:lnTo>
                        <a:pt x="206" y="92"/>
                      </a:lnTo>
                      <a:lnTo>
                        <a:pt x="196" y="108"/>
                      </a:lnTo>
                      <a:lnTo>
                        <a:pt x="186" y="122"/>
                      </a:lnTo>
                      <a:lnTo>
                        <a:pt x="178" y="128"/>
                      </a:lnTo>
                      <a:lnTo>
                        <a:pt x="170" y="130"/>
                      </a:lnTo>
                      <a:lnTo>
                        <a:pt x="160" y="128"/>
                      </a:lnTo>
                      <a:lnTo>
                        <a:pt x="150" y="128"/>
                      </a:lnTo>
                      <a:lnTo>
                        <a:pt x="150" y="120"/>
                      </a:lnTo>
                      <a:lnTo>
                        <a:pt x="148" y="112"/>
                      </a:lnTo>
                      <a:lnTo>
                        <a:pt x="140" y="108"/>
                      </a:lnTo>
                      <a:lnTo>
                        <a:pt x="132" y="106"/>
                      </a:lnTo>
                      <a:lnTo>
                        <a:pt x="122" y="100"/>
                      </a:lnTo>
                      <a:lnTo>
                        <a:pt x="108" y="92"/>
                      </a:lnTo>
                      <a:lnTo>
                        <a:pt x="92" y="80"/>
                      </a:lnTo>
                      <a:lnTo>
                        <a:pt x="78" y="74"/>
                      </a:lnTo>
                      <a:lnTo>
                        <a:pt x="66" y="76"/>
                      </a:lnTo>
                      <a:lnTo>
                        <a:pt x="54" y="76"/>
                      </a:lnTo>
                      <a:lnTo>
                        <a:pt x="46" y="82"/>
                      </a:lnTo>
                      <a:lnTo>
                        <a:pt x="30" y="92"/>
                      </a:lnTo>
                      <a:lnTo>
                        <a:pt x="28" y="80"/>
                      </a:lnTo>
                      <a:lnTo>
                        <a:pt x="24" y="68"/>
                      </a:lnTo>
                      <a:lnTo>
                        <a:pt x="18" y="62"/>
                      </a:lnTo>
                      <a:lnTo>
                        <a:pt x="8" y="52"/>
                      </a:lnTo>
                      <a:lnTo>
                        <a:pt x="0" y="42"/>
                      </a:lnTo>
                      <a:lnTo>
                        <a:pt x="0" y="36"/>
                      </a:lnTo>
                      <a:lnTo>
                        <a:pt x="2" y="28"/>
                      </a:lnTo>
                      <a:lnTo>
                        <a:pt x="8" y="30"/>
                      </a:lnTo>
                      <a:lnTo>
                        <a:pt x="12" y="36"/>
                      </a:lnTo>
                      <a:lnTo>
                        <a:pt x="22" y="36"/>
                      </a:lnTo>
                      <a:lnTo>
                        <a:pt x="24" y="32"/>
                      </a:lnTo>
                      <a:lnTo>
                        <a:pt x="22" y="22"/>
                      </a:lnTo>
                      <a:lnTo>
                        <a:pt x="18" y="16"/>
                      </a:lnTo>
                      <a:lnTo>
                        <a:pt x="10" y="1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39" name="î$lïḑe">
                  <a:extLst>
                    <a:ext uri="{FF2B5EF4-FFF2-40B4-BE49-F238E27FC236}">
                      <a16:creationId xmlns:a16="http://schemas.microsoft.com/office/drawing/2014/main" id="{C33D47D5-4286-4887-975E-849B9F1EEB71}"/>
                    </a:ext>
                  </a:extLst>
                </p:cNvPr>
                <p:cNvSpPr/>
                <p:nvPr/>
              </p:nvSpPr>
              <p:spPr bwMode="auto">
                <a:xfrm>
                  <a:off x="6164410" y="2545074"/>
                  <a:ext cx="221732" cy="120491"/>
                </a:xfrm>
                <a:custGeom>
                  <a:avLst/>
                  <a:gdLst>
                    <a:gd name="T0" fmla="*/ 2147483647 w 126"/>
                    <a:gd name="T1" fmla="*/ 2147483647 h 72"/>
                    <a:gd name="T2" fmla="*/ 2147483647 w 126"/>
                    <a:gd name="T3" fmla="*/ 2147483647 h 72"/>
                    <a:gd name="T4" fmla="*/ 2147483647 w 126"/>
                    <a:gd name="T5" fmla="*/ 2147483647 h 72"/>
                    <a:gd name="T6" fmla="*/ 2147483647 w 126"/>
                    <a:gd name="T7" fmla="*/ 2147483647 h 72"/>
                    <a:gd name="T8" fmla="*/ 2147483647 w 126"/>
                    <a:gd name="T9" fmla="*/ 2147483647 h 72"/>
                    <a:gd name="T10" fmla="*/ 2147483647 w 126"/>
                    <a:gd name="T11" fmla="*/ 2147483647 h 72"/>
                    <a:gd name="T12" fmla="*/ 2147483647 w 126"/>
                    <a:gd name="T13" fmla="*/ 2147483647 h 72"/>
                    <a:gd name="T14" fmla="*/ 2147483647 w 126"/>
                    <a:gd name="T15" fmla="*/ 2147483647 h 72"/>
                    <a:gd name="T16" fmla="*/ 2147483647 w 126"/>
                    <a:gd name="T17" fmla="*/ 2147483647 h 72"/>
                    <a:gd name="T18" fmla="*/ 0 w 126"/>
                    <a:gd name="T19" fmla="*/ 2147483647 h 72"/>
                    <a:gd name="T20" fmla="*/ 2147483647 w 126"/>
                    <a:gd name="T21" fmla="*/ 2147483647 h 72"/>
                    <a:gd name="T22" fmla="*/ 2147483647 w 126"/>
                    <a:gd name="T23" fmla="*/ 2147483647 h 72"/>
                    <a:gd name="T24" fmla="*/ 2147483647 w 126"/>
                    <a:gd name="T25" fmla="*/ 2147483647 h 72"/>
                    <a:gd name="T26" fmla="*/ 2147483647 w 126"/>
                    <a:gd name="T27" fmla="*/ 2147483647 h 72"/>
                    <a:gd name="T28" fmla="*/ 2147483647 w 126"/>
                    <a:gd name="T29" fmla="*/ 2147483647 h 72"/>
                    <a:gd name="T30" fmla="*/ 2147483647 w 126"/>
                    <a:gd name="T31" fmla="*/ 2147483647 h 72"/>
                    <a:gd name="T32" fmla="*/ 2147483647 w 126"/>
                    <a:gd name="T33" fmla="*/ 2147483647 h 72"/>
                    <a:gd name="T34" fmla="*/ 2147483647 w 126"/>
                    <a:gd name="T35" fmla="*/ 2147483647 h 72"/>
                    <a:gd name="T36" fmla="*/ 2147483647 w 126"/>
                    <a:gd name="T37" fmla="*/ 0 h 72"/>
                    <a:gd name="T38" fmla="*/ 2147483647 w 126"/>
                    <a:gd name="T39" fmla="*/ 2147483647 h 72"/>
                    <a:gd name="T40" fmla="*/ 2147483647 w 126"/>
                    <a:gd name="T41" fmla="*/ 2147483647 h 72"/>
                    <a:gd name="T42" fmla="*/ 2147483647 w 126"/>
                    <a:gd name="T43" fmla="*/ 2147483647 h 72"/>
                    <a:gd name="T44" fmla="*/ 2147483647 w 126"/>
                    <a:gd name="T45" fmla="*/ 2147483647 h 72"/>
                    <a:gd name="T46" fmla="*/ 2147483647 w 126"/>
                    <a:gd name="T47" fmla="*/ 2147483647 h 72"/>
                    <a:gd name="T48" fmla="*/ 2147483647 w 126"/>
                    <a:gd name="T49" fmla="*/ 2147483647 h 72"/>
                    <a:gd name="T50" fmla="*/ 2147483647 w 126"/>
                    <a:gd name="T51" fmla="*/ 2147483647 h 72"/>
                    <a:gd name="T52" fmla="*/ 2147483647 w 126"/>
                    <a:gd name="T53" fmla="*/ 2147483647 h 72"/>
                    <a:gd name="T54" fmla="*/ 2147483647 w 126"/>
                    <a:gd name="T55" fmla="*/ 2147483647 h 72"/>
                    <a:gd name="T56" fmla="*/ 2147483647 w 126"/>
                    <a:gd name="T57" fmla="*/ 2147483647 h 72"/>
                    <a:gd name="T58" fmla="*/ 2147483647 w 126"/>
                    <a:gd name="T59" fmla="*/ 2147483647 h 72"/>
                    <a:gd name="T60" fmla="*/ 2147483647 w 126"/>
                    <a:gd name="T61" fmla="*/ 2147483647 h 72"/>
                    <a:gd name="T62" fmla="*/ 2147483647 w 126"/>
                    <a:gd name="T63" fmla="*/ 2147483647 h 72"/>
                    <a:gd name="T64" fmla="*/ 2147483647 w 126"/>
                    <a:gd name="T65" fmla="*/ 2147483647 h 72"/>
                    <a:gd name="T66" fmla="*/ 2147483647 w 126"/>
                    <a:gd name="T67" fmla="*/ 2147483647 h 72"/>
                    <a:gd name="T68" fmla="*/ 2147483647 w 126"/>
                    <a:gd name="T69" fmla="*/ 2147483647 h 72"/>
                    <a:gd name="T70" fmla="*/ 2147483647 w 126"/>
                    <a:gd name="T71" fmla="*/ 2147483647 h 72"/>
                    <a:gd name="T72" fmla="*/ 2147483647 w 126"/>
                    <a:gd name="T73" fmla="*/ 2147483647 h 72"/>
                    <a:gd name="T74" fmla="*/ 2147483647 w 126"/>
                    <a:gd name="T75" fmla="*/ 2147483647 h 72"/>
                    <a:gd name="T76" fmla="*/ 2147483647 w 126"/>
                    <a:gd name="T77" fmla="*/ 2147483647 h 72"/>
                    <a:gd name="T78" fmla="*/ 2147483647 w 126"/>
                    <a:gd name="T79" fmla="*/ 2147483647 h 72"/>
                    <a:gd name="T80" fmla="*/ 2147483647 w 126"/>
                    <a:gd name="T81" fmla="*/ 2147483647 h 72"/>
                    <a:gd name="T82" fmla="*/ 2147483647 w 126"/>
                    <a:gd name="T83" fmla="*/ 2147483647 h 72"/>
                    <a:gd name="T84" fmla="*/ 2147483647 w 126"/>
                    <a:gd name="T85" fmla="*/ 2147483647 h 72"/>
                    <a:gd name="T86" fmla="*/ 2147483647 w 126"/>
                    <a:gd name="T87" fmla="*/ 2147483647 h 72"/>
                    <a:gd name="T88" fmla="*/ 2147483647 w 126"/>
                    <a:gd name="T89" fmla="*/ 2147483647 h 7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26"/>
                    <a:gd name="T136" fmla="*/ 0 h 72"/>
                    <a:gd name="T137" fmla="*/ 126 w 126"/>
                    <a:gd name="T138" fmla="*/ 72 h 72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26" h="72">
                      <a:moveTo>
                        <a:pt x="12" y="60"/>
                      </a:moveTo>
                      <a:lnTo>
                        <a:pt x="20" y="58"/>
                      </a:lnTo>
                      <a:lnTo>
                        <a:pt x="28" y="56"/>
                      </a:lnTo>
                      <a:lnTo>
                        <a:pt x="36" y="52"/>
                      </a:lnTo>
                      <a:lnTo>
                        <a:pt x="42" y="44"/>
                      </a:lnTo>
                      <a:lnTo>
                        <a:pt x="32" y="40"/>
                      </a:lnTo>
                      <a:lnTo>
                        <a:pt x="20" y="32"/>
                      </a:lnTo>
                      <a:lnTo>
                        <a:pt x="16" y="36"/>
                      </a:lnTo>
                      <a:lnTo>
                        <a:pt x="6" y="34"/>
                      </a:lnTo>
                      <a:lnTo>
                        <a:pt x="0" y="32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6" y="8"/>
                      </a:lnTo>
                      <a:lnTo>
                        <a:pt x="18" y="6"/>
                      </a:lnTo>
                      <a:lnTo>
                        <a:pt x="24" y="8"/>
                      </a:lnTo>
                      <a:lnTo>
                        <a:pt x="30" y="10"/>
                      </a:lnTo>
                      <a:lnTo>
                        <a:pt x="38" y="12"/>
                      </a:lnTo>
                      <a:lnTo>
                        <a:pt x="38" y="4"/>
                      </a:lnTo>
                      <a:lnTo>
                        <a:pt x="48" y="0"/>
                      </a:lnTo>
                      <a:lnTo>
                        <a:pt x="56" y="2"/>
                      </a:lnTo>
                      <a:lnTo>
                        <a:pt x="62" y="4"/>
                      </a:lnTo>
                      <a:lnTo>
                        <a:pt x="68" y="6"/>
                      </a:lnTo>
                      <a:lnTo>
                        <a:pt x="86" y="6"/>
                      </a:lnTo>
                      <a:lnTo>
                        <a:pt x="100" y="6"/>
                      </a:lnTo>
                      <a:lnTo>
                        <a:pt x="112" y="6"/>
                      </a:lnTo>
                      <a:lnTo>
                        <a:pt x="126" y="12"/>
                      </a:lnTo>
                      <a:lnTo>
                        <a:pt x="122" y="18"/>
                      </a:lnTo>
                      <a:lnTo>
                        <a:pt x="118" y="24"/>
                      </a:lnTo>
                      <a:lnTo>
                        <a:pt x="114" y="30"/>
                      </a:lnTo>
                      <a:lnTo>
                        <a:pt x="106" y="36"/>
                      </a:lnTo>
                      <a:lnTo>
                        <a:pt x="100" y="42"/>
                      </a:lnTo>
                      <a:lnTo>
                        <a:pt x="88" y="50"/>
                      </a:lnTo>
                      <a:lnTo>
                        <a:pt x="76" y="52"/>
                      </a:lnTo>
                      <a:lnTo>
                        <a:pt x="68" y="52"/>
                      </a:lnTo>
                      <a:lnTo>
                        <a:pt x="60" y="56"/>
                      </a:lnTo>
                      <a:lnTo>
                        <a:pt x="56" y="58"/>
                      </a:lnTo>
                      <a:lnTo>
                        <a:pt x="50" y="64"/>
                      </a:lnTo>
                      <a:lnTo>
                        <a:pt x="50" y="68"/>
                      </a:lnTo>
                      <a:lnTo>
                        <a:pt x="44" y="72"/>
                      </a:lnTo>
                      <a:lnTo>
                        <a:pt x="38" y="72"/>
                      </a:lnTo>
                      <a:lnTo>
                        <a:pt x="30" y="72"/>
                      </a:lnTo>
                      <a:lnTo>
                        <a:pt x="24" y="70"/>
                      </a:lnTo>
                      <a:lnTo>
                        <a:pt x="18" y="70"/>
                      </a:lnTo>
                      <a:lnTo>
                        <a:pt x="10" y="70"/>
                      </a:lnTo>
                      <a:lnTo>
                        <a:pt x="12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0" name="íŝļiḑè">
                  <a:extLst>
                    <a:ext uri="{FF2B5EF4-FFF2-40B4-BE49-F238E27FC236}">
                      <a16:creationId xmlns:a16="http://schemas.microsoft.com/office/drawing/2014/main" id="{EBB6EFC6-E657-44A8-BED7-024E1A38B6E3}"/>
                    </a:ext>
                  </a:extLst>
                </p:cNvPr>
                <p:cNvSpPr/>
                <p:nvPr/>
              </p:nvSpPr>
              <p:spPr bwMode="auto">
                <a:xfrm>
                  <a:off x="5766394" y="2472219"/>
                  <a:ext cx="471007" cy="257794"/>
                </a:xfrm>
                <a:custGeom>
                  <a:avLst/>
                  <a:gdLst>
                    <a:gd name="T0" fmla="*/ 0 w 270"/>
                    <a:gd name="T1" fmla="*/ 2147483647 h 154"/>
                    <a:gd name="T2" fmla="*/ 2147483647 w 270"/>
                    <a:gd name="T3" fmla="*/ 2147483647 h 154"/>
                    <a:gd name="T4" fmla="*/ 2147483647 w 270"/>
                    <a:gd name="T5" fmla="*/ 2147483647 h 154"/>
                    <a:gd name="T6" fmla="*/ 2147483647 w 270"/>
                    <a:gd name="T7" fmla="*/ 2147483647 h 154"/>
                    <a:gd name="T8" fmla="*/ 2147483647 w 270"/>
                    <a:gd name="T9" fmla="*/ 2147483647 h 154"/>
                    <a:gd name="T10" fmla="*/ 2147483647 w 270"/>
                    <a:gd name="T11" fmla="*/ 2147483647 h 154"/>
                    <a:gd name="T12" fmla="*/ 2147483647 w 270"/>
                    <a:gd name="T13" fmla="*/ 2147483647 h 154"/>
                    <a:gd name="T14" fmla="*/ 2147483647 w 270"/>
                    <a:gd name="T15" fmla="*/ 2147483647 h 154"/>
                    <a:gd name="T16" fmla="*/ 2147483647 w 270"/>
                    <a:gd name="T17" fmla="*/ 2147483647 h 154"/>
                    <a:gd name="T18" fmla="*/ 2147483647 w 270"/>
                    <a:gd name="T19" fmla="*/ 2147483647 h 154"/>
                    <a:gd name="T20" fmla="*/ 2147483647 w 270"/>
                    <a:gd name="T21" fmla="*/ 2147483647 h 154"/>
                    <a:gd name="T22" fmla="*/ 2147483647 w 270"/>
                    <a:gd name="T23" fmla="*/ 2147483647 h 154"/>
                    <a:gd name="T24" fmla="*/ 2147483647 w 270"/>
                    <a:gd name="T25" fmla="*/ 2147483647 h 154"/>
                    <a:gd name="T26" fmla="*/ 2147483647 w 270"/>
                    <a:gd name="T27" fmla="*/ 2147483647 h 154"/>
                    <a:gd name="T28" fmla="*/ 2147483647 w 270"/>
                    <a:gd name="T29" fmla="*/ 2147483647 h 154"/>
                    <a:gd name="T30" fmla="*/ 2147483647 w 270"/>
                    <a:gd name="T31" fmla="*/ 2147483647 h 154"/>
                    <a:gd name="T32" fmla="*/ 2147483647 w 270"/>
                    <a:gd name="T33" fmla="*/ 2147483647 h 154"/>
                    <a:gd name="T34" fmla="*/ 2147483647 w 270"/>
                    <a:gd name="T35" fmla="*/ 2147483647 h 154"/>
                    <a:gd name="T36" fmla="*/ 2147483647 w 270"/>
                    <a:gd name="T37" fmla="*/ 2147483647 h 154"/>
                    <a:gd name="T38" fmla="*/ 2147483647 w 270"/>
                    <a:gd name="T39" fmla="*/ 2147483647 h 154"/>
                    <a:gd name="T40" fmla="*/ 2147483647 w 270"/>
                    <a:gd name="T41" fmla="*/ 2147483647 h 154"/>
                    <a:gd name="T42" fmla="*/ 2147483647 w 270"/>
                    <a:gd name="T43" fmla="*/ 2147483647 h 154"/>
                    <a:gd name="T44" fmla="*/ 2147483647 w 270"/>
                    <a:gd name="T45" fmla="*/ 2147483647 h 154"/>
                    <a:gd name="T46" fmla="*/ 2147483647 w 270"/>
                    <a:gd name="T47" fmla="*/ 2147483647 h 154"/>
                    <a:gd name="T48" fmla="*/ 2147483647 w 270"/>
                    <a:gd name="T49" fmla="*/ 2147483647 h 154"/>
                    <a:gd name="T50" fmla="*/ 2147483647 w 270"/>
                    <a:gd name="T51" fmla="*/ 2147483647 h 154"/>
                    <a:gd name="T52" fmla="*/ 2147483647 w 270"/>
                    <a:gd name="T53" fmla="*/ 2147483647 h 154"/>
                    <a:gd name="T54" fmla="*/ 2147483647 w 270"/>
                    <a:gd name="T55" fmla="*/ 2147483647 h 154"/>
                    <a:gd name="T56" fmla="*/ 2147483647 w 270"/>
                    <a:gd name="T57" fmla="*/ 2147483647 h 154"/>
                    <a:gd name="T58" fmla="*/ 2147483647 w 270"/>
                    <a:gd name="T59" fmla="*/ 2147483647 h 154"/>
                    <a:gd name="T60" fmla="*/ 2147483647 w 270"/>
                    <a:gd name="T61" fmla="*/ 2147483647 h 154"/>
                    <a:gd name="T62" fmla="*/ 2147483647 w 270"/>
                    <a:gd name="T63" fmla="*/ 2147483647 h 154"/>
                    <a:gd name="T64" fmla="*/ 2147483647 w 270"/>
                    <a:gd name="T65" fmla="*/ 2147483647 h 154"/>
                    <a:gd name="T66" fmla="*/ 2147483647 w 270"/>
                    <a:gd name="T67" fmla="*/ 2147483647 h 154"/>
                    <a:gd name="T68" fmla="*/ 2147483647 w 270"/>
                    <a:gd name="T69" fmla="*/ 2147483647 h 154"/>
                    <a:gd name="T70" fmla="*/ 2147483647 w 270"/>
                    <a:gd name="T71" fmla="*/ 2147483647 h 154"/>
                    <a:gd name="T72" fmla="*/ 2147483647 w 270"/>
                    <a:gd name="T73" fmla="*/ 2147483647 h 154"/>
                    <a:gd name="T74" fmla="*/ 2147483647 w 270"/>
                    <a:gd name="T75" fmla="*/ 2147483647 h 15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70"/>
                    <a:gd name="T115" fmla="*/ 0 h 154"/>
                    <a:gd name="T116" fmla="*/ 270 w 270"/>
                    <a:gd name="T117" fmla="*/ 154 h 154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70" h="154">
                      <a:moveTo>
                        <a:pt x="10" y="76"/>
                      </a:moveTo>
                      <a:lnTo>
                        <a:pt x="0" y="10"/>
                      </a:lnTo>
                      <a:lnTo>
                        <a:pt x="34" y="0"/>
                      </a:lnTo>
                      <a:lnTo>
                        <a:pt x="74" y="18"/>
                      </a:lnTo>
                      <a:lnTo>
                        <a:pt x="92" y="40"/>
                      </a:lnTo>
                      <a:lnTo>
                        <a:pt x="110" y="38"/>
                      </a:lnTo>
                      <a:lnTo>
                        <a:pt x="124" y="36"/>
                      </a:lnTo>
                      <a:lnTo>
                        <a:pt x="136" y="36"/>
                      </a:lnTo>
                      <a:lnTo>
                        <a:pt x="146" y="44"/>
                      </a:lnTo>
                      <a:lnTo>
                        <a:pt x="152" y="50"/>
                      </a:lnTo>
                      <a:lnTo>
                        <a:pt x="158" y="56"/>
                      </a:lnTo>
                      <a:lnTo>
                        <a:pt x="160" y="62"/>
                      </a:lnTo>
                      <a:lnTo>
                        <a:pt x="162" y="66"/>
                      </a:lnTo>
                      <a:lnTo>
                        <a:pt x="170" y="68"/>
                      </a:lnTo>
                      <a:lnTo>
                        <a:pt x="174" y="82"/>
                      </a:lnTo>
                      <a:lnTo>
                        <a:pt x="194" y="82"/>
                      </a:lnTo>
                      <a:lnTo>
                        <a:pt x="196" y="90"/>
                      </a:lnTo>
                      <a:lnTo>
                        <a:pt x="202" y="92"/>
                      </a:lnTo>
                      <a:lnTo>
                        <a:pt x="208" y="82"/>
                      </a:lnTo>
                      <a:lnTo>
                        <a:pt x="214" y="74"/>
                      </a:lnTo>
                      <a:lnTo>
                        <a:pt x="218" y="72"/>
                      </a:lnTo>
                      <a:lnTo>
                        <a:pt x="228" y="64"/>
                      </a:lnTo>
                      <a:lnTo>
                        <a:pt x="234" y="64"/>
                      </a:lnTo>
                      <a:lnTo>
                        <a:pt x="230" y="72"/>
                      </a:lnTo>
                      <a:lnTo>
                        <a:pt x="228" y="76"/>
                      </a:lnTo>
                      <a:lnTo>
                        <a:pt x="232" y="78"/>
                      </a:lnTo>
                      <a:lnTo>
                        <a:pt x="234" y="78"/>
                      </a:lnTo>
                      <a:lnTo>
                        <a:pt x="244" y="80"/>
                      </a:lnTo>
                      <a:lnTo>
                        <a:pt x="248" y="76"/>
                      </a:lnTo>
                      <a:lnTo>
                        <a:pt x="260" y="84"/>
                      </a:lnTo>
                      <a:lnTo>
                        <a:pt x="270" y="88"/>
                      </a:lnTo>
                      <a:lnTo>
                        <a:pt x="264" y="96"/>
                      </a:lnTo>
                      <a:lnTo>
                        <a:pt x="254" y="100"/>
                      </a:lnTo>
                      <a:lnTo>
                        <a:pt x="240" y="104"/>
                      </a:lnTo>
                      <a:lnTo>
                        <a:pt x="234" y="102"/>
                      </a:lnTo>
                      <a:lnTo>
                        <a:pt x="226" y="102"/>
                      </a:lnTo>
                      <a:lnTo>
                        <a:pt x="238" y="96"/>
                      </a:lnTo>
                      <a:lnTo>
                        <a:pt x="238" y="92"/>
                      </a:lnTo>
                      <a:lnTo>
                        <a:pt x="230" y="86"/>
                      </a:lnTo>
                      <a:lnTo>
                        <a:pt x="226" y="92"/>
                      </a:lnTo>
                      <a:lnTo>
                        <a:pt x="216" y="90"/>
                      </a:lnTo>
                      <a:lnTo>
                        <a:pt x="216" y="100"/>
                      </a:lnTo>
                      <a:lnTo>
                        <a:pt x="210" y="102"/>
                      </a:lnTo>
                      <a:lnTo>
                        <a:pt x="208" y="112"/>
                      </a:lnTo>
                      <a:lnTo>
                        <a:pt x="194" y="112"/>
                      </a:lnTo>
                      <a:lnTo>
                        <a:pt x="194" y="118"/>
                      </a:lnTo>
                      <a:lnTo>
                        <a:pt x="196" y="120"/>
                      </a:lnTo>
                      <a:lnTo>
                        <a:pt x="200" y="124"/>
                      </a:lnTo>
                      <a:lnTo>
                        <a:pt x="206" y="128"/>
                      </a:lnTo>
                      <a:lnTo>
                        <a:pt x="210" y="132"/>
                      </a:lnTo>
                      <a:lnTo>
                        <a:pt x="210" y="142"/>
                      </a:lnTo>
                      <a:lnTo>
                        <a:pt x="206" y="152"/>
                      </a:lnTo>
                      <a:lnTo>
                        <a:pt x="200" y="154"/>
                      </a:lnTo>
                      <a:lnTo>
                        <a:pt x="190" y="152"/>
                      </a:lnTo>
                      <a:lnTo>
                        <a:pt x="188" y="142"/>
                      </a:lnTo>
                      <a:lnTo>
                        <a:pt x="182" y="138"/>
                      </a:lnTo>
                      <a:lnTo>
                        <a:pt x="176" y="138"/>
                      </a:lnTo>
                      <a:lnTo>
                        <a:pt x="164" y="134"/>
                      </a:lnTo>
                      <a:lnTo>
                        <a:pt x="152" y="124"/>
                      </a:lnTo>
                      <a:lnTo>
                        <a:pt x="140" y="122"/>
                      </a:lnTo>
                      <a:lnTo>
                        <a:pt x="130" y="114"/>
                      </a:lnTo>
                      <a:lnTo>
                        <a:pt x="118" y="106"/>
                      </a:lnTo>
                      <a:lnTo>
                        <a:pt x="110" y="96"/>
                      </a:lnTo>
                      <a:lnTo>
                        <a:pt x="104" y="88"/>
                      </a:lnTo>
                      <a:lnTo>
                        <a:pt x="100" y="82"/>
                      </a:lnTo>
                      <a:lnTo>
                        <a:pt x="80" y="82"/>
                      </a:lnTo>
                      <a:lnTo>
                        <a:pt x="74" y="80"/>
                      </a:lnTo>
                      <a:lnTo>
                        <a:pt x="72" y="72"/>
                      </a:lnTo>
                      <a:lnTo>
                        <a:pt x="70" y="66"/>
                      </a:lnTo>
                      <a:lnTo>
                        <a:pt x="64" y="60"/>
                      </a:lnTo>
                      <a:lnTo>
                        <a:pt x="48" y="54"/>
                      </a:lnTo>
                      <a:lnTo>
                        <a:pt x="38" y="58"/>
                      </a:lnTo>
                      <a:lnTo>
                        <a:pt x="26" y="68"/>
                      </a:lnTo>
                      <a:lnTo>
                        <a:pt x="26" y="74"/>
                      </a:lnTo>
                      <a:lnTo>
                        <a:pt x="26" y="78"/>
                      </a:lnTo>
                      <a:lnTo>
                        <a:pt x="10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1" name="iś1îḍê">
                  <a:extLst>
                    <a:ext uri="{FF2B5EF4-FFF2-40B4-BE49-F238E27FC236}">
                      <a16:creationId xmlns:a16="http://schemas.microsoft.com/office/drawing/2014/main" id="{C1F8AA2B-C14F-4647-8A72-B887576B20A4}"/>
                    </a:ext>
                  </a:extLst>
                </p:cNvPr>
                <p:cNvSpPr/>
                <p:nvPr/>
              </p:nvSpPr>
              <p:spPr bwMode="auto">
                <a:xfrm>
                  <a:off x="5500592" y="2175195"/>
                  <a:ext cx="997104" cy="449739"/>
                </a:xfrm>
                <a:custGeom>
                  <a:avLst/>
                  <a:gdLst>
                    <a:gd name="T0" fmla="*/ 2147483647 w 570"/>
                    <a:gd name="T1" fmla="*/ 2147483647 h 270"/>
                    <a:gd name="T2" fmla="*/ 2147483647 w 570"/>
                    <a:gd name="T3" fmla="*/ 2147483647 h 270"/>
                    <a:gd name="T4" fmla="*/ 2147483647 w 570"/>
                    <a:gd name="T5" fmla="*/ 2147483647 h 270"/>
                    <a:gd name="T6" fmla="*/ 2147483647 w 570"/>
                    <a:gd name="T7" fmla="*/ 2147483647 h 270"/>
                    <a:gd name="T8" fmla="*/ 2147483647 w 570"/>
                    <a:gd name="T9" fmla="*/ 2147483647 h 270"/>
                    <a:gd name="T10" fmla="*/ 2147483647 w 570"/>
                    <a:gd name="T11" fmla="*/ 2147483647 h 270"/>
                    <a:gd name="T12" fmla="*/ 2147483647 w 570"/>
                    <a:gd name="T13" fmla="*/ 2147483647 h 270"/>
                    <a:gd name="T14" fmla="*/ 2147483647 w 570"/>
                    <a:gd name="T15" fmla="*/ 2147483647 h 270"/>
                    <a:gd name="T16" fmla="*/ 2147483647 w 570"/>
                    <a:gd name="T17" fmla="*/ 2147483647 h 270"/>
                    <a:gd name="T18" fmla="*/ 2147483647 w 570"/>
                    <a:gd name="T19" fmla="*/ 2147483647 h 270"/>
                    <a:gd name="T20" fmla="*/ 0 w 570"/>
                    <a:gd name="T21" fmla="*/ 2147483647 h 270"/>
                    <a:gd name="T22" fmla="*/ 2147483647 w 570"/>
                    <a:gd name="T23" fmla="*/ 2147483647 h 270"/>
                    <a:gd name="T24" fmla="*/ 2147483647 w 570"/>
                    <a:gd name="T25" fmla="*/ 2147483647 h 270"/>
                    <a:gd name="T26" fmla="*/ 2147483647 w 570"/>
                    <a:gd name="T27" fmla="*/ 2147483647 h 270"/>
                    <a:gd name="T28" fmla="*/ 2147483647 w 570"/>
                    <a:gd name="T29" fmla="*/ 2147483647 h 270"/>
                    <a:gd name="T30" fmla="*/ 2147483647 w 570"/>
                    <a:gd name="T31" fmla="*/ 2147483647 h 270"/>
                    <a:gd name="T32" fmla="*/ 2147483647 w 570"/>
                    <a:gd name="T33" fmla="*/ 2147483647 h 270"/>
                    <a:gd name="T34" fmla="*/ 2147483647 w 570"/>
                    <a:gd name="T35" fmla="*/ 2147483647 h 270"/>
                    <a:gd name="T36" fmla="*/ 2147483647 w 570"/>
                    <a:gd name="T37" fmla="*/ 2147483647 h 270"/>
                    <a:gd name="T38" fmla="*/ 2147483647 w 570"/>
                    <a:gd name="T39" fmla="*/ 2147483647 h 270"/>
                    <a:gd name="T40" fmla="*/ 2147483647 w 570"/>
                    <a:gd name="T41" fmla="*/ 2147483647 h 270"/>
                    <a:gd name="T42" fmla="*/ 2147483647 w 570"/>
                    <a:gd name="T43" fmla="*/ 2147483647 h 270"/>
                    <a:gd name="T44" fmla="*/ 2147483647 w 570"/>
                    <a:gd name="T45" fmla="*/ 2147483647 h 270"/>
                    <a:gd name="T46" fmla="*/ 2147483647 w 570"/>
                    <a:gd name="T47" fmla="*/ 2147483647 h 270"/>
                    <a:gd name="T48" fmla="*/ 2147483647 w 570"/>
                    <a:gd name="T49" fmla="*/ 2147483647 h 270"/>
                    <a:gd name="T50" fmla="*/ 2147483647 w 570"/>
                    <a:gd name="T51" fmla="*/ 2147483647 h 270"/>
                    <a:gd name="T52" fmla="*/ 2147483647 w 570"/>
                    <a:gd name="T53" fmla="*/ 2147483647 h 270"/>
                    <a:gd name="T54" fmla="*/ 2147483647 w 570"/>
                    <a:gd name="T55" fmla="*/ 2147483647 h 270"/>
                    <a:gd name="T56" fmla="*/ 2147483647 w 570"/>
                    <a:gd name="T57" fmla="*/ 2147483647 h 270"/>
                    <a:gd name="T58" fmla="*/ 2147483647 w 570"/>
                    <a:gd name="T59" fmla="*/ 2147483647 h 270"/>
                    <a:gd name="T60" fmla="*/ 2147483647 w 570"/>
                    <a:gd name="T61" fmla="*/ 2147483647 h 270"/>
                    <a:gd name="T62" fmla="*/ 2147483647 w 570"/>
                    <a:gd name="T63" fmla="*/ 2147483647 h 270"/>
                    <a:gd name="T64" fmla="*/ 2147483647 w 570"/>
                    <a:gd name="T65" fmla="*/ 2147483647 h 270"/>
                    <a:gd name="T66" fmla="*/ 2147483647 w 570"/>
                    <a:gd name="T67" fmla="*/ 2147483647 h 270"/>
                    <a:gd name="T68" fmla="*/ 2147483647 w 570"/>
                    <a:gd name="T69" fmla="*/ 2147483647 h 270"/>
                    <a:gd name="T70" fmla="*/ 2147483647 w 570"/>
                    <a:gd name="T71" fmla="*/ 2147483647 h 270"/>
                    <a:gd name="T72" fmla="*/ 2147483647 w 570"/>
                    <a:gd name="T73" fmla="*/ 2147483647 h 270"/>
                    <a:gd name="T74" fmla="*/ 2147483647 w 570"/>
                    <a:gd name="T75" fmla="*/ 2147483647 h 270"/>
                    <a:gd name="T76" fmla="*/ 2147483647 w 570"/>
                    <a:gd name="T77" fmla="*/ 2147483647 h 270"/>
                    <a:gd name="T78" fmla="*/ 2147483647 w 570"/>
                    <a:gd name="T79" fmla="*/ 2147483647 h 270"/>
                    <a:gd name="T80" fmla="*/ 2147483647 w 570"/>
                    <a:gd name="T81" fmla="*/ 2147483647 h 270"/>
                    <a:gd name="T82" fmla="*/ 2147483647 w 570"/>
                    <a:gd name="T83" fmla="*/ 2147483647 h 27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570"/>
                    <a:gd name="T127" fmla="*/ 0 h 270"/>
                    <a:gd name="T128" fmla="*/ 570 w 570"/>
                    <a:gd name="T129" fmla="*/ 270 h 270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570" h="270">
                      <a:moveTo>
                        <a:pt x="118" y="238"/>
                      </a:moveTo>
                      <a:lnTo>
                        <a:pt x="110" y="240"/>
                      </a:lnTo>
                      <a:lnTo>
                        <a:pt x="108" y="248"/>
                      </a:lnTo>
                      <a:lnTo>
                        <a:pt x="108" y="252"/>
                      </a:lnTo>
                      <a:lnTo>
                        <a:pt x="104" y="248"/>
                      </a:lnTo>
                      <a:lnTo>
                        <a:pt x="102" y="236"/>
                      </a:lnTo>
                      <a:lnTo>
                        <a:pt x="102" y="230"/>
                      </a:lnTo>
                      <a:lnTo>
                        <a:pt x="92" y="224"/>
                      </a:lnTo>
                      <a:lnTo>
                        <a:pt x="84" y="222"/>
                      </a:lnTo>
                      <a:lnTo>
                        <a:pt x="72" y="210"/>
                      </a:lnTo>
                      <a:lnTo>
                        <a:pt x="62" y="200"/>
                      </a:lnTo>
                      <a:lnTo>
                        <a:pt x="58" y="194"/>
                      </a:lnTo>
                      <a:lnTo>
                        <a:pt x="64" y="194"/>
                      </a:lnTo>
                      <a:lnTo>
                        <a:pt x="76" y="196"/>
                      </a:lnTo>
                      <a:lnTo>
                        <a:pt x="70" y="184"/>
                      </a:lnTo>
                      <a:lnTo>
                        <a:pt x="82" y="182"/>
                      </a:lnTo>
                      <a:lnTo>
                        <a:pt x="94" y="182"/>
                      </a:lnTo>
                      <a:lnTo>
                        <a:pt x="92" y="168"/>
                      </a:lnTo>
                      <a:lnTo>
                        <a:pt x="92" y="158"/>
                      </a:lnTo>
                      <a:lnTo>
                        <a:pt x="88" y="152"/>
                      </a:lnTo>
                      <a:lnTo>
                        <a:pt x="80" y="152"/>
                      </a:lnTo>
                      <a:lnTo>
                        <a:pt x="74" y="156"/>
                      </a:lnTo>
                      <a:lnTo>
                        <a:pt x="70" y="154"/>
                      </a:lnTo>
                      <a:lnTo>
                        <a:pt x="64" y="152"/>
                      </a:lnTo>
                      <a:lnTo>
                        <a:pt x="52" y="152"/>
                      </a:lnTo>
                      <a:lnTo>
                        <a:pt x="42" y="162"/>
                      </a:lnTo>
                      <a:lnTo>
                        <a:pt x="36" y="152"/>
                      </a:lnTo>
                      <a:lnTo>
                        <a:pt x="24" y="136"/>
                      </a:lnTo>
                      <a:lnTo>
                        <a:pt x="10" y="136"/>
                      </a:lnTo>
                      <a:lnTo>
                        <a:pt x="10" y="126"/>
                      </a:lnTo>
                      <a:lnTo>
                        <a:pt x="4" y="128"/>
                      </a:lnTo>
                      <a:lnTo>
                        <a:pt x="0" y="128"/>
                      </a:lnTo>
                      <a:lnTo>
                        <a:pt x="0" y="126"/>
                      </a:lnTo>
                      <a:lnTo>
                        <a:pt x="0" y="110"/>
                      </a:lnTo>
                      <a:lnTo>
                        <a:pt x="0" y="96"/>
                      </a:lnTo>
                      <a:lnTo>
                        <a:pt x="10" y="88"/>
                      </a:lnTo>
                      <a:lnTo>
                        <a:pt x="18" y="98"/>
                      </a:lnTo>
                      <a:lnTo>
                        <a:pt x="26" y="94"/>
                      </a:lnTo>
                      <a:lnTo>
                        <a:pt x="24" y="82"/>
                      </a:lnTo>
                      <a:lnTo>
                        <a:pt x="48" y="62"/>
                      </a:lnTo>
                      <a:lnTo>
                        <a:pt x="68" y="66"/>
                      </a:lnTo>
                      <a:lnTo>
                        <a:pt x="86" y="72"/>
                      </a:lnTo>
                      <a:lnTo>
                        <a:pt x="102" y="84"/>
                      </a:lnTo>
                      <a:lnTo>
                        <a:pt x="110" y="82"/>
                      </a:lnTo>
                      <a:lnTo>
                        <a:pt x="122" y="86"/>
                      </a:lnTo>
                      <a:lnTo>
                        <a:pt x="128" y="78"/>
                      </a:lnTo>
                      <a:lnTo>
                        <a:pt x="160" y="78"/>
                      </a:lnTo>
                      <a:lnTo>
                        <a:pt x="170" y="86"/>
                      </a:lnTo>
                      <a:lnTo>
                        <a:pt x="176" y="86"/>
                      </a:lnTo>
                      <a:lnTo>
                        <a:pt x="186" y="84"/>
                      </a:lnTo>
                      <a:lnTo>
                        <a:pt x="202" y="84"/>
                      </a:lnTo>
                      <a:lnTo>
                        <a:pt x="204" y="70"/>
                      </a:lnTo>
                      <a:lnTo>
                        <a:pt x="180" y="62"/>
                      </a:lnTo>
                      <a:lnTo>
                        <a:pt x="184" y="56"/>
                      </a:lnTo>
                      <a:lnTo>
                        <a:pt x="186" y="44"/>
                      </a:lnTo>
                      <a:lnTo>
                        <a:pt x="200" y="42"/>
                      </a:lnTo>
                      <a:lnTo>
                        <a:pt x="188" y="36"/>
                      </a:lnTo>
                      <a:lnTo>
                        <a:pt x="182" y="26"/>
                      </a:lnTo>
                      <a:lnTo>
                        <a:pt x="204" y="24"/>
                      </a:lnTo>
                      <a:lnTo>
                        <a:pt x="270" y="10"/>
                      </a:lnTo>
                      <a:lnTo>
                        <a:pt x="280" y="0"/>
                      </a:lnTo>
                      <a:lnTo>
                        <a:pt x="308" y="4"/>
                      </a:lnTo>
                      <a:lnTo>
                        <a:pt x="320" y="22"/>
                      </a:lnTo>
                      <a:lnTo>
                        <a:pt x="354" y="26"/>
                      </a:lnTo>
                      <a:lnTo>
                        <a:pt x="352" y="32"/>
                      </a:lnTo>
                      <a:lnTo>
                        <a:pt x="370" y="32"/>
                      </a:lnTo>
                      <a:lnTo>
                        <a:pt x="388" y="18"/>
                      </a:lnTo>
                      <a:lnTo>
                        <a:pt x="396" y="18"/>
                      </a:lnTo>
                      <a:lnTo>
                        <a:pt x="396" y="28"/>
                      </a:lnTo>
                      <a:lnTo>
                        <a:pt x="412" y="34"/>
                      </a:lnTo>
                      <a:lnTo>
                        <a:pt x="464" y="82"/>
                      </a:lnTo>
                      <a:lnTo>
                        <a:pt x="472" y="84"/>
                      </a:lnTo>
                      <a:lnTo>
                        <a:pt x="472" y="74"/>
                      </a:lnTo>
                      <a:lnTo>
                        <a:pt x="484" y="76"/>
                      </a:lnTo>
                      <a:lnTo>
                        <a:pt x="486" y="84"/>
                      </a:lnTo>
                      <a:lnTo>
                        <a:pt x="506" y="86"/>
                      </a:lnTo>
                      <a:lnTo>
                        <a:pt x="510" y="78"/>
                      </a:lnTo>
                      <a:lnTo>
                        <a:pt x="534" y="94"/>
                      </a:lnTo>
                      <a:lnTo>
                        <a:pt x="550" y="104"/>
                      </a:lnTo>
                      <a:lnTo>
                        <a:pt x="570" y="108"/>
                      </a:lnTo>
                      <a:lnTo>
                        <a:pt x="564" y="112"/>
                      </a:lnTo>
                      <a:lnTo>
                        <a:pt x="562" y="116"/>
                      </a:lnTo>
                      <a:lnTo>
                        <a:pt x="558" y="120"/>
                      </a:lnTo>
                      <a:lnTo>
                        <a:pt x="544" y="130"/>
                      </a:lnTo>
                      <a:lnTo>
                        <a:pt x="556" y="144"/>
                      </a:lnTo>
                      <a:lnTo>
                        <a:pt x="548" y="152"/>
                      </a:lnTo>
                      <a:lnTo>
                        <a:pt x="540" y="154"/>
                      </a:lnTo>
                      <a:lnTo>
                        <a:pt x="532" y="152"/>
                      </a:lnTo>
                      <a:lnTo>
                        <a:pt x="518" y="148"/>
                      </a:lnTo>
                      <a:lnTo>
                        <a:pt x="522" y="160"/>
                      </a:lnTo>
                      <a:lnTo>
                        <a:pt x="522" y="176"/>
                      </a:lnTo>
                      <a:lnTo>
                        <a:pt x="520" y="184"/>
                      </a:lnTo>
                      <a:lnTo>
                        <a:pt x="510" y="186"/>
                      </a:lnTo>
                      <a:lnTo>
                        <a:pt x="498" y="182"/>
                      </a:lnTo>
                      <a:lnTo>
                        <a:pt x="500" y="190"/>
                      </a:lnTo>
                      <a:lnTo>
                        <a:pt x="510" y="210"/>
                      </a:lnTo>
                      <a:lnTo>
                        <a:pt x="512" y="224"/>
                      </a:lnTo>
                      <a:lnTo>
                        <a:pt x="506" y="234"/>
                      </a:lnTo>
                      <a:lnTo>
                        <a:pt x="492" y="228"/>
                      </a:lnTo>
                      <a:lnTo>
                        <a:pt x="480" y="228"/>
                      </a:lnTo>
                      <a:lnTo>
                        <a:pt x="460" y="228"/>
                      </a:lnTo>
                      <a:lnTo>
                        <a:pt x="448" y="228"/>
                      </a:lnTo>
                      <a:lnTo>
                        <a:pt x="428" y="222"/>
                      </a:lnTo>
                      <a:lnTo>
                        <a:pt x="418" y="226"/>
                      </a:lnTo>
                      <a:lnTo>
                        <a:pt x="418" y="234"/>
                      </a:lnTo>
                      <a:lnTo>
                        <a:pt x="398" y="228"/>
                      </a:lnTo>
                      <a:lnTo>
                        <a:pt x="386" y="230"/>
                      </a:lnTo>
                      <a:lnTo>
                        <a:pt x="386" y="242"/>
                      </a:lnTo>
                      <a:lnTo>
                        <a:pt x="380" y="242"/>
                      </a:lnTo>
                      <a:lnTo>
                        <a:pt x="360" y="260"/>
                      </a:lnTo>
                      <a:lnTo>
                        <a:pt x="358" y="264"/>
                      </a:lnTo>
                      <a:lnTo>
                        <a:pt x="354" y="270"/>
                      </a:lnTo>
                      <a:lnTo>
                        <a:pt x="348" y="268"/>
                      </a:lnTo>
                      <a:lnTo>
                        <a:pt x="346" y="260"/>
                      </a:lnTo>
                      <a:lnTo>
                        <a:pt x="326" y="260"/>
                      </a:lnTo>
                      <a:lnTo>
                        <a:pt x="322" y="246"/>
                      </a:lnTo>
                      <a:lnTo>
                        <a:pt x="314" y="244"/>
                      </a:lnTo>
                      <a:lnTo>
                        <a:pt x="310" y="234"/>
                      </a:lnTo>
                      <a:lnTo>
                        <a:pt x="288" y="214"/>
                      </a:lnTo>
                      <a:lnTo>
                        <a:pt x="244" y="218"/>
                      </a:lnTo>
                      <a:lnTo>
                        <a:pt x="226" y="196"/>
                      </a:lnTo>
                      <a:lnTo>
                        <a:pt x="186" y="178"/>
                      </a:lnTo>
                      <a:lnTo>
                        <a:pt x="152" y="188"/>
                      </a:lnTo>
                      <a:lnTo>
                        <a:pt x="162" y="254"/>
                      </a:lnTo>
                      <a:lnTo>
                        <a:pt x="154" y="254"/>
                      </a:lnTo>
                      <a:lnTo>
                        <a:pt x="140" y="242"/>
                      </a:lnTo>
                      <a:lnTo>
                        <a:pt x="130" y="238"/>
                      </a:lnTo>
                      <a:lnTo>
                        <a:pt x="118" y="2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2" name="íṥļîḑé">
                  <a:extLst>
                    <a:ext uri="{FF2B5EF4-FFF2-40B4-BE49-F238E27FC236}">
                      <a16:creationId xmlns:a16="http://schemas.microsoft.com/office/drawing/2014/main" id="{32F283C7-45F8-4DED-8672-0B8C6E3B2E62}"/>
                    </a:ext>
                  </a:extLst>
                </p:cNvPr>
                <p:cNvSpPr/>
                <p:nvPr/>
              </p:nvSpPr>
              <p:spPr bwMode="auto">
                <a:xfrm>
                  <a:off x="5500592" y="2652955"/>
                  <a:ext cx="41317" cy="22417"/>
                </a:xfrm>
                <a:custGeom>
                  <a:avLst/>
                  <a:gdLst>
                    <a:gd name="T0" fmla="*/ 0 w 24"/>
                    <a:gd name="T1" fmla="*/ 2147483647 h 14"/>
                    <a:gd name="T2" fmla="*/ 2147483647 w 24"/>
                    <a:gd name="T3" fmla="*/ 0 h 14"/>
                    <a:gd name="T4" fmla="*/ 2147483647 w 24"/>
                    <a:gd name="T5" fmla="*/ 2147483647 h 14"/>
                    <a:gd name="T6" fmla="*/ 2147483647 w 24"/>
                    <a:gd name="T7" fmla="*/ 2147483647 h 14"/>
                    <a:gd name="T8" fmla="*/ 2147483647 w 24"/>
                    <a:gd name="T9" fmla="*/ 2147483647 h 14"/>
                    <a:gd name="T10" fmla="*/ 2147483647 w 24"/>
                    <a:gd name="T11" fmla="*/ 2147483647 h 14"/>
                    <a:gd name="T12" fmla="*/ 2147483647 w 24"/>
                    <a:gd name="T13" fmla="*/ 2147483647 h 14"/>
                    <a:gd name="T14" fmla="*/ 0 w 24"/>
                    <a:gd name="T15" fmla="*/ 2147483647 h 1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4"/>
                    <a:gd name="T25" fmla="*/ 0 h 14"/>
                    <a:gd name="T26" fmla="*/ 24 w 24"/>
                    <a:gd name="T27" fmla="*/ 14 h 1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4" h="14">
                      <a:moveTo>
                        <a:pt x="0" y="2"/>
                      </a:moveTo>
                      <a:lnTo>
                        <a:pt x="8" y="0"/>
                      </a:lnTo>
                      <a:lnTo>
                        <a:pt x="18" y="8"/>
                      </a:lnTo>
                      <a:lnTo>
                        <a:pt x="24" y="12"/>
                      </a:lnTo>
                      <a:lnTo>
                        <a:pt x="16" y="14"/>
                      </a:lnTo>
                      <a:lnTo>
                        <a:pt x="12" y="14"/>
                      </a:lnTo>
                      <a:lnTo>
                        <a:pt x="6" y="1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3" name="ïṣľîďê">
                  <a:extLst>
                    <a:ext uri="{FF2B5EF4-FFF2-40B4-BE49-F238E27FC236}">
                      <a16:creationId xmlns:a16="http://schemas.microsoft.com/office/drawing/2014/main" id="{883936D2-BAAC-49CF-9A34-C6C3007559C8}"/>
                    </a:ext>
                  </a:extLst>
                </p:cNvPr>
                <p:cNvSpPr/>
                <p:nvPr/>
              </p:nvSpPr>
              <p:spPr bwMode="auto">
                <a:xfrm>
                  <a:off x="4920784" y="1590953"/>
                  <a:ext cx="3437531" cy="1008761"/>
                </a:xfrm>
                <a:custGeom>
                  <a:avLst/>
                  <a:gdLst>
                    <a:gd name="T0" fmla="*/ 2147483647 w 1968"/>
                    <a:gd name="T1" fmla="*/ 2147483647 h 606"/>
                    <a:gd name="T2" fmla="*/ 2147483647 w 1968"/>
                    <a:gd name="T3" fmla="*/ 2147483647 h 606"/>
                    <a:gd name="T4" fmla="*/ 2147483647 w 1968"/>
                    <a:gd name="T5" fmla="*/ 2147483647 h 606"/>
                    <a:gd name="T6" fmla="*/ 2147483647 w 1968"/>
                    <a:gd name="T7" fmla="*/ 2147483647 h 606"/>
                    <a:gd name="T8" fmla="*/ 2147483647 w 1968"/>
                    <a:gd name="T9" fmla="*/ 2147483647 h 606"/>
                    <a:gd name="T10" fmla="*/ 2147483647 w 1968"/>
                    <a:gd name="T11" fmla="*/ 2147483647 h 606"/>
                    <a:gd name="T12" fmla="*/ 2147483647 w 1968"/>
                    <a:gd name="T13" fmla="*/ 2147483647 h 606"/>
                    <a:gd name="T14" fmla="*/ 2147483647 w 1968"/>
                    <a:gd name="T15" fmla="*/ 2147483647 h 606"/>
                    <a:gd name="T16" fmla="*/ 2147483647 w 1968"/>
                    <a:gd name="T17" fmla="*/ 2147483647 h 606"/>
                    <a:gd name="T18" fmla="*/ 2147483647 w 1968"/>
                    <a:gd name="T19" fmla="*/ 2147483647 h 606"/>
                    <a:gd name="T20" fmla="*/ 2147483647 w 1968"/>
                    <a:gd name="T21" fmla="*/ 2147483647 h 606"/>
                    <a:gd name="T22" fmla="*/ 2147483647 w 1968"/>
                    <a:gd name="T23" fmla="*/ 2147483647 h 606"/>
                    <a:gd name="T24" fmla="*/ 2147483647 w 1968"/>
                    <a:gd name="T25" fmla="*/ 2147483647 h 606"/>
                    <a:gd name="T26" fmla="*/ 2147483647 w 1968"/>
                    <a:gd name="T27" fmla="*/ 2147483647 h 606"/>
                    <a:gd name="T28" fmla="*/ 2147483647 w 1968"/>
                    <a:gd name="T29" fmla="*/ 2147483647 h 606"/>
                    <a:gd name="T30" fmla="*/ 2147483647 w 1968"/>
                    <a:gd name="T31" fmla="*/ 2147483647 h 606"/>
                    <a:gd name="T32" fmla="*/ 2147483647 w 1968"/>
                    <a:gd name="T33" fmla="*/ 2147483647 h 606"/>
                    <a:gd name="T34" fmla="*/ 2147483647 w 1968"/>
                    <a:gd name="T35" fmla="*/ 2147483647 h 606"/>
                    <a:gd name="T36" fmla="*/ 2147483647 w 1968"/>
                    <a:gd name="T37" fmla="*/ 2147483647 h 606"/>
                    <a:gd name="T38" fmla="*/ 2147483647 w 1968"/>
                    <a:gd name="T39" fmla="*/ 2147483647 h 606"/>
                    <a:gd name="T40" fmla="*/ 2147483647 w 1968"/>
                    <a:gd name="T41" fmla="*/ 2147483647 h 606"/>
                    <a:gd name="T42" fmla="*/ 2147483647 w 1968"/>
                    <a:gd name="T43" fmla="*/ 2147483647 h 606"/>
                    <a:gd name="T44" fmla="*/ 2147483647 w 1968"/>
                    <a:gd name="T45" fmla="*/ 2147483647 h 606"/>
                    <a:gd name="T46" fmla="*/ 2147483647 w 1968"/>
                    <a:gd name="T47" fmla="*/ 2147483647 h 606"/>
                    <a:gd name="T48" fmla="*/ 2147483647 w 1968"/>
                    <a:gd name="T49" fmla="*/ 2147483647 h 606"/>
                    <a:gd name="T50" fmla="*/ 2147483647 w 1968"/>
                    <a:gd name="T51" fmla="*/ 2147483647 h 606"/>
                    <a:gd name="T52" fmla="*/ 2147483647 w 1968"/>
                    <a:gd name="T53" fmla="*/ 2147483647 h 606"/>
                    <a:gd name="T54" fmla="*/ 2147483647 w 1968"/>
                    <a:gd name="T55" fmla="*/ 2147483647 h 606"/>
                    <a:gd name="T56" fmla="*/ 2147483647 w 1968"/>
                    <a:gd name="T57" fmla="*/ 2147483647 h 606"/>
                    <a:gd name="T58" fmla="*/ 2147483647 w 1968"/>
                    <a:gd name="T59" fmla="*/ 2147483647 h 606"/>
                    <a:gd name="T60" fmla="*/ 2147483647 w 1968"/>
                    <a:gd name="T61" fmla="*/ 0 h 606"/>
                    <a:gd name="T62" fmla="*/ 2147483647 w 1968"/>
                    <a:gd name="T63" fmla="*/ 2147483647 h 606"/>
                    <a:gd name="T64" fmla="*/ 2147483647 w 1968"/>
                    <a:gd name="T65" fmla="*/ 2147483647 h 606"/>
                    <a:gd name="T66" fmla="*/ 2147483647 w 1968"/>
                    <a:gd name="T67" fmla="*/ 2147483647 h 606"/>
                    <a:gd name="T68" fmla="*/ 2147483647 w 1968"/>
                    <a:gd name="T69" fmla="*/ 2147483647 h 606"/>
                    <a:gd name="T70" fmla="*/ 2147483647 w 1968"/>
                    <a:gd name="T71" fmla="*/ 2147483647 h 606"/>
                    <a:gd name="T72" fmla="*/ 2147483647 w 1968"/>
                    <a:gd name="T73" fmla="*/ 2147483647 h 606"/>
                    <a:gd name="T74" fmla="*/ 2147483647 w 1968"/>
                    <a:gd name="T75" fmla="*/ 2147483647 h 606"/>
                    <a:gd name="T76" fmla="*/ 2147483647 w 1968"/>
                    <a:gd name="T77" fmla="*/ 2147483647 h 606"/>
                    <a:gd name="T78" fmla="*/ 2147483647 w 1968"/>
                    <a:gd name="T79" fmla="*/ 2147483647 h 606"/>
                    <a:gd name="T80" fmla="*/ 2147483647 w 1968"/>
                    <a:gd name="T81" fmla="*/ 2147483647 h 606"/>
                    <a:gd name="T82" fmla="*/ 2147483647 w 1968"/>
                    <a:gd name="T83" fmla="*/ 2147483647 h 606"/>
                    <a:gd name="T84" fmla="*/ 2147483647 w 1968"/>
                    <a:gd name="T85" fmla="*/ 2147483647 h 606"/>
                    <a:gd name="T86" fmla="*/ 2147483647 w 1968"/>
                    <a:gd name="T87" fmla="*/ 2147483647 h 606"/>
                    <a:gd name="T88" fmla="*/ 2147483647 w 1968"/>
                    <a:gd name="T89" fmla="*/ 2147483647 h 606"/>
                    <a:gd name="T90" fmla="*/ 2147483647 w 1968"/>
                    <a:gd name="T91" fmla="*/ 2147483647 h 606"/>
                    <a:gd name="T92" fmla="*/ 2147483647 w 1968"/>
                    <a:gd name="T93" fmla="*/ 2147483647 h 606"/>
                    <a:gd name="T94" fmla="*/ 2147483647 w 1968"/>
                    <a:gd name="T95" fmla="*/ 2147483647 h 606"/>
                    <a:gd name="T96" fmla="*/ 2147483647 w 1968"/>
                    <a:gd name="T97" fmla="*/ 2147483647 h 606"/>
                    <a:gd name="T98" fmla="*/ 2147483647 w 1968"/>
                    <a:gd name="T99" fmla="*/ 2147483647 h 606"/>
                    <a:gd name="T100" fmla="*/ 2147483647 w 1968"/>
                    <a:gd name="T101" fmla="*/ 2147483647 h 606"/>
                    <a:gd name="T102" fmla="*/ 2147483647 w 1968"/>
                    <a:gd name="T103" fmla="*/ 2147483647 h 606"/>
                    <a:gd name="T104" fmla="*/ 2147483647 w 1968"/>
                    <a:gd name="T105" fmla="*/ 2147483647 h 606"/>
                    <a:gd name="T106" fmla="*/ 2147483647 w 1968"/>
                    <a:gd name="T107" fmla="*/ 2147483647 h 606"/>
                    <a:gd name="T108" fmla="*/ 2147483647 w 1968"/>
                    <a:gd name="T109" fmla="*/ 2147483647 h 606"/>
                    <a:gd name="T110" fmla="*/ 2147483647 w 1968"/>
                    <a:gd name="T111" fmla="*/ 2147483647 h 606"/>
                    <a:gd name="T112" fmla="*/ 2147483647 w 1968"/>
                    <a:gd name="T113" fmla="*/ 2147483647 h 606"/>
                    <a:gd name="T114" fmla="*/ 2147483647 w 1968"/>
                    <a:gd name="T115" fmla="*/ 2147483647 h 606"/>
                    <a:gd name="T116" fmla="*/ 2147483647 w 1968"/>
                    <a:gd name="T117" fmla="*/ 2147483647 h 606"/>
                    <a:gd name="T118" fmla="*/ 2147483647 w 1968"/>
                    <a:gd name="T119" fmla="*/ 2147483647 h 60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968"/>
                    <a:gd name="T181" fmla="*/ 0 h 606"/>
                    <a:gd name="T182" fmla="*/ 1968 w 1968"/>
                    <a:gd name="T183" fmla="*/ 606 h 60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968" h="606">
                      <a:moveTo>
                        <a:pt x="902" y="458"/>
                      </a:moveTo>
                      <a:lnTo>
                        <a:pt x="912" y="448"/>
                      </a:lnTo>
                      <a:lnTo>
                        <a:pt x="924" y="440"/>
                      </a:lnTo>
                      <a:lnTo>
                        <a:pt x="936" y="436"/>
                      </a:lnTo>
                      <a:lnTo>
                        <a:pt x="950" y="434"/>
                      </a:lnTo>
                      <a:lnTo>
                        <a:pt x="958" y="436"/>
                      </a:lnTo>
                      <a:lnTo>
                        <a:pt x="964" y="436"/>
                      </a:lnTo>
                      <a:lnTo>
                        <a:pt x="982" y="442"/>
                      </a:lnTo>
                      <a:lnTo>
                        <a:pt x="1000" y="448"/>
                      </a:lnTo>
                      <a:lnTo>
                        <a:pt x="1010" y="450"/>
                      </a:lnTo>
                      <a:lnTo>
                        <a:pt x="1020" y="450"/>
                      </a:lnTo>
                      <a:lnTo>
                        <a:pt x="1026" y="450"/>
                      </a:lnTo>
                      <a:lnTo>
                        <a:pt x="1030" y="448"/>
                      </a:lnTo>
                      <a:lnTo>
                        <a:pt x="1034" y="446"/>
                      </a:lnTo>
                      <a:lnTo>
                        <a:pt x="1036" y="442"/>
                      </a:lnTo>
                      <a:lnTo>
                        <a:pt x="1036" y="438"/>
                      </a:lnTo>
                      <a:lnTo>
                        <a:pt x="1034" y="436"/>
                      </a:lnTo>
                      <a:lnTo>
                        <a:pt x="1028" y="430"/>
                      </a:lnTo>
                      <a:lnTo>
                        <a:pt x="1024" y="424"/>
                      </a:lnTo>
                      <a:lnTo>
                        <a:pt x="1022" y="420"/>
                      </a:lnTo>
                      <a:lnTo>
                        <a:pt x="1020" y="416"/>
                      </a:lnTo>
                      <a:lnTo>
                        <a:pt x="1022" y="414"/>
                      </a:lnTo>
                      <a:lnTo>
                        <a:pt x="1024" y="414"/>
                      </a:lnTo>
                      <a:lnTo>
                        <a:pt x="1030" y="412"/>
                      </a:lnTo>
                      <a:lnTo>
                        <a:pt x="1048" y="412"/>
                      </a:lnTo>
                      <a:lnTo>
                        <a:pt x="1066" y="416"/>
                      </a:lnTo>
                      <a:lnTo>
                        <a:pt x="1076" y="420"/>
                      </a:lnTo>
                      <a:lnTo>
                        <a:pt x="1082" y="426"/>
                      </a:lnTo>
                      <a:lnTo>
                        <a:pt x="1088" y="434"/>
                      </a:lnTo>
                      <a:lnTo>
                        <a:pt x="1092" y="436"/>
                      </a:lnTo>
                      <a:lnTo>
                        <a:pt x="1094" y="438"/>
                      </a:lnTo>
                      <a:lnTo>
                        <a:pt x="1100" y="440"/>
                      </a:lnTo>
                      <a:lnTo>
                        <a:pt x="1108" y="438"/>
                      </a:lnTo>
                      <a:lnTo>
                        <a:pt x="1122" y="436"/>
                      </a:lnTo>
                      <a:lnTo>
                        <a:pt x="1136" y="438"/>
                      </a:lnTo>
                      <a:lnTo>
                        <a:pt x="1148" y="440"/>
                      </a:lnTo>
                      <a:lnTo>
                        <a:pt x="1160" y="446"/>
                      </a:lnTo>
                      <a:lnTo>
                        <a:pt x="1186" y="458"/>
                      </a:lnTo>
                      <a:lnTo>
                        <a:pt x="1200" y="460"/>
                      </a:lnTo>
                      <a:lnTo>
                        <a:pt x="1214" y="462"/>
                      </a:lnTo>
                      <a:lnTo>
                        <a:pt x="1222" y="462"/>
                      </a:lnTo>
                      <a:lnTo>
                        <a:pt x="1230" y="460"/>
                      </a:lnTo>
                      <a:lnTo>
                        <a:pt x="1240" y="452"/>
                      </a:lnTo>
                      <a:lnTo>
                        <a:pt x="1252" y="444"/>
                      </a:lnTo>
                      <a:lnTo>
                        <a:pt x="1258" y="442"/>
                      </a:lnTo>
                      <a:lnTo>
                        <a:pt x="1264" y="442"/>
                      </a:lnTo>
                      <a:lnTo>
                        <a:pt x="1272" y="442"/>
                      </a:lnTo>
                      <a:lnTo>
                        <a:pt x="1284" y="446"/>
                      </a:lnTo>
                      <a:lnTo>
                        <a:pt x="1306" y="454"/>
                      </a:lnTo>
                      <a:lnTo>
                        <a:pt x="1314" y="454"/>
                      </a:lnTo>
                      <a:lnTo>
                        <a:pt x="1324" y="452"/>
                      </a:lnTo>
                      <a:lnTo>
                        <a:pt x="1326" y="450"/>
                      </a:lnTo>
                      <a:lnTo>
                        <a:pt x="1328" y="446"/>
                      </a:lnTo>
                      <a:lnTo>
                        <a:pt x="1328" y="442"/>
                      </a:lnTo>
                      <a:lnTo>
                        <a:pt x="1328" y="436"/>
                      </a:lnTo>
                      <a:lnTo>
                        <a:pt x="1326" y="426"/>
                      </a:lnTo>
                      <a:lnTo>
                        <a:pt x="1324" y="416"/>
                      </a:lnTo>
                      <a:lnTo>
                        <a:pt x="1318" y="410"/>
                      </a:lnTo>
                      <a:lnTo>
                        <a:pt x="1314" y="406"/>
                      </a:lnTo>
                      <a:lnTo>
                        <a:pt x="1312" y="404"/>
                      </a:lnTo>
                      <a:lnTo>
                        <a:pt x="1312" y="398"/>
                      </a:lnTo>
                      <a:lnTo>
                        <a:pt x="1314" y="394"/>
                      </a:lnTo>
                      <a:lnTo>
                        <a:pt x="1318" y="390"/>
                      </a:lnTo>
                      <a:lnTo>
                        <a:pt x="1324" y="388"/>
                      </a:lnTo>
                      <a:lnTo>
                        <a:pt x="1334" y="386"/>
                      </a:lnTo>
                      <a:lnTo>
                        <a:pt x="1346" y="386"/>
                      </a:lnTo>
                      <a:lnTo>
                        <a:pt x="1368" y="388"/>
                      </a:lnTo>
                      <a:lnTo>
                        <a:pt x="1384" y="394"/>
                      </a:lnTo>
                      <a:lnTo>
                        <a:pt x="1396" y="402"/>
                      </a:lnTo>
                      <a:lnTo>
                        <a:pt x="1408" y="410"/>
                      </a:lnTo>
                      <a:lnTo>
                        <a:pt x="1430" y="432"/>
                      </a:lnTo>
                      <a:lnTo>
                        <a:pt x="1442" y="440"/>
                      </a:lnTo>
                      <a:lnTo>
                        <a:pt x="1452" y="448"/>
                      </a:lnTo>
                      <a:lnTo>
                        <a:pt x="1466" y="454"/>
                      </a:lnTo>
                      <a:lnTo>
                        <a:pt x="1480" y="458"/>
                      </a:lnTo>
                      <a:lnTo>
                        <a:pt x="1494" y="462"/>
                      </a:lnTo>
                      <a:lnTo>
                        <a:pt x="1506" y="466"/>
                      </a:lnTo>
                      <a:lnTo>
                        <a:pt x="1512" y="474"/>
                      </a:lnTo>
                      <a:lnTo>
                        <a:pt x="1518" y="482"/>
                      </a:lnTo>
                      <a:lnTo>
                        <a:pt x="1526" y="488"/>
                      </a:lnTo>
                      <a:lnTo>
                        <a:pt x="1532" y="490"/>
                      </a:lnTo>
                      <a:lnTo>
                        <a:pt x="1536" y="490"/>
                      </a:lnTo>
                      <a:lnTo>
                        <a:pt x="1548" y="488"/>
                      </a:lnTo>
                      <a:lnTo>
                        <a:pt x="1554" y="484"/>
                      </a:lnTo>
                      <a:lnTo>
                        <a:pt x="1560" y="478"/>
                      </a:lnTo>
                      <a:lnTo>
                        <a:pt x="1568" y="472"/>
                      </a:lnTo>
                      <a:lnTo>
                        <a:pt x="1576" y="486"/>
                      </a:lnTo>
                      <a:lnTo>
                        <a:pt x="1580" y="496"/>
                      </a:lnTo>
                      <a:lnTo>
                        <a:pt x="1582" y="510"/>
                      </a:lnTo>
                      <a:lnTo>
                        <a:pt x="1582" y="522"/>
                      </a:lnTo>
                      <a:lnTo>
                        <a:pt x="1582" y="528"/>
                      </a:lnTo>
                      <a:lnTo>
                        <a:pt x="1582" y="538"/>
                      </a:lnTo>
                      <a:lnTo>
                        <a:pt x="1574" y="532"/>
                      </a:lnTo>
                      <a:lnTo>
                        <a:pt x="1562" y="528"/>
                      </a:lnTo>
                      <a:lnTo>
                        <a:pt x="1562" y="544"/>
                      </a:lnTo>
                      <a:lnTo>
                        <a:pt x="1570" y="550"/>
                      </a:lnTo>
                      <a:lnTo>
                        <a:pt x="1576" y="558"/>
                      </a:lnTo>
                      <a:lnTo>
                        <a:pt x="1584" y="580"/>
                      </a:lnTo>
                      <a:lnTo>
                        <a:pt x="1590" y="576"/>
                      </a:lnTo>
                      <a:lnTo>
                        <a:pt x="1600" y="574"/>
                      </a:lnTo>
                      <a:lnTo>
                        <a:pt x="1612" y="576"/>
                      </a:lnTo>
                      <a:lnTo>
                        <a:pt x="1618" y="576"/>
                      </a:lnTo>
                      <a:lnTo>
                        <a:pt x="1624" y="574"/>
                      </a:lnTo>
                      <a:lnTo>
                        <a:pt x="1630" y="574"/>
                      </a:lnTo>
                      <a:lnTo>
                        <a:pt x="1634" y="570"/>
                      </a:lnTo>
                      <a:lnTo>
                        <a:pt x="1640" y="558"/>
                      </a:lnTo>
                      <a:lnTo>
                        <a:pt x="1640" y="546"/>
                      </a:lnTo>
                      <a:lnTo>
                        <a:pt x="1642" y="532"/>
                      </a:lnTo>
                      <a:lnTo>
                        <a:pt x="1642" y="518"/>
                      </a:lnTo>
                      <a:lnTo>
                        <a:pt x="1642" y="494"/>
                      </a:lnTo>
                      <a:lnTo>
                        <a:pt x="1640" y="476"/>
                      </a:lnTo>
                      <a:lnTo>
                        <a:pt x="1636" y="458"/>
                      </a:lnTo>
                      <a:lnTo>
                        <a:pt x="1628" y="436"/>
                      </a:lnTo>
                      <a:lnTo>
                        <a:pt x="1616" y="418"/>
                      </a:lnTo>
                      <a:lnTo>
                        <a:pt x="1604" y="402"/>
                      </a:lnTo>
                      <a:lnTo>
                        <a:pt x="1588" y="386"/>
                      </a:lnTo>
                      <a:lnTo>
                        <a:pt x="1580" y="382"/>
                      </a:lnTo>
                      <a:lnTo>
                        <a:pt x="1572" y="380"/>
                      </a:lnTo>
                      <a:lnTo>
                        <a:pt x="1562" y="376"/>
                      </a:lnTo>
                      <a:lnTo>
                        <a:pt x="1554" y="376"/>
                      </a:lnTo>
                      <a:lnTo>
                        <a:pt x="1550" y="376"/>
                      </a:lnTo>
                      <a:lnTo>
                        <a:pt x="1548" y="376"/>
                      </a:lnTo>
                      <a:lnTo>
                        <a:pt x="1544" y="382"/>
                      </a:lnTo>
                      <a:lnTo>
                        <a:pt x="1534" y="378"/>
                      </a:lnTo>
                      <a:lnTo>
                        <a:pt x="1530" y="370"/>
                      </a:lnTo>
                      <a:lnTo>
                        <a:pt x="1524" y="362"/>
                      </a:lnTo>
                      <a:lnTo>
                        <a:pt x="1516" y="354"/>
                      </a:lnTo>
                      <a:lnTo>
                        <a:pt x="1510" y="358"/>
                      </a:lnTo>
                      <a:lnTo>
                        <a:pt x="1502" y="362"/>
                      </a:lnTo>
                      <a:lnTo>
                        <a:pt x="1492" y="366"/>
                      </a:lnTo>
                      <a:lnTo>
                        <a:pt x="1492" y="354"/>
                      </a:lnTo>
                      <a:lnTo>
                        <a:pt x="1494" y="354"/>
                      </a:lnTo>
                      <a:lnTo>
                        <a:pt x="1496" y="350"/>
                      </a:lnTo>
                      <a:lnTo>
                        <a:pt x="1502" y="344"/>
                      </a:lnTo>
                      <a:lnTo>
                        <a:pt x="1504" y="340"/>
                      </a:lnTo>
                      <a:lnTo>
                        <a:pt x="1504" y="334"/>
                      </a:lnTo>
                      <a:lnTo>
                        <a:pt x="1504" y="324"/>
                      </a:lnTo>
                      <a:lnTo>
                        <a:pt x="1506" y="312"/>
                      </a:lnTo>
                      <a:lnTo>
                        <a:pt x="1506" y="308"/>
                      </a:lnTo>
                      <a:lnTo>
                        <a:pt x="1508" y="302"/>
                      </a:lnTo>
                      <a:lnTo>
                        <a:pt x="1516" y="296"/>
                      </a:lnTo>
                      <a:lnTo>
                        <a:pt x="1524" y="290"/>
                      </a:lnTo>
                      <a:lnTo>
                        <a:pt x="1534" y="286"/>
                      </a:lnTo>
                      <a:lnTo>
                        <a:pt x="1546" y="284"/>
                      </a:lnTo>
                      <a:lnTo>
                        <a:pt x="1570" y="286"/>
                      </a:lnTo>
                      <a:lnTo>
                        <a:pt x="1592" y="286"/>
                      </a:lnTo>
                      <a:lnTo>
                        <a:pt x="1610" y="288"/>
                      </a:lnTo>
                      <a:lnTo>
                        <a:pt x="1624" y="292"/>
                      </a:lnTo>
                      <a:lnTo>
                        <a:pt x="1636" y="296"/>
                      </a:lnTo>
                      <a:lnTo>
                        <a:pt x="1648" y="298"/>
                      </a:lnTo>
                      <a:lnTo>
                        <a:pt x="1656" y="296"/>
                      </a:lnTo>
                      <a:lnTo>
                        <a:pt x="1662" y="294"/>
                      </a:lnTo>
                      <a:lnTo>
                        <a:pt x="1668" y="290"/>
                      </a:lnTo>
                      <a:lnTo>
                        <a:pt x="1670" y="286"/>
                      </a:lnTo>
                      <a:lnTo>
                        <a:pt x="1666" y="284"/>
                      </a:lnTo>
                      <a:lnTo>
                        <a:pt x="1660" y="278"/>
                      </a:lnTo>
                      <a:lnTo>
                        <a:pt x="1656" y="272"/>
                      </a:lnTo>
                      <a:lnTo>
                        <a:pt x="1654" y="262"/>
                      </a:lnTo>
                      <a:lnTo>
                        <a:pt x="1654" y="254"/>
                      </a:lnTo>
                      <a:lnTo>
                        <a:pt x="1656" y="252"/>
                      </a:lnTo>
                      <a:lnTo>
                        <a:pt x="1658" y="248"/>
                      </a:lnTo>
                      <a:lnTo>
                        <a:pt x="1662" y="246"/>
                      </a:lnTo>
                      <a:lnTo>
                        <a:pt x="1668" y="246"/>
                      </a:lnTo>
                      <a:lnTo>
                        <a:pt x="1682" y="246"/>
                      </a:lnTo>
                      <a:lnTo>
                        <a:pt x="1694" y="250"/>
                      </a:lnTo>
                      <a:lnTo>
                        <a:pt x="1704" y="256"/>
                      </a:lnTo>
                      <a:lnTo>
                        <a:pt x="1714" y="262"/>
                      </a:lnTo>
                      <a:lnTo>
                        <a:pt x="1722" y="264"/>
                      </a:lnTo>
                      <a:lnTo>
                        <a:pt x="1722" y="256"/>
                      </a:lnTo>
                      <a:lnTo>
                        <a:pt x="1722" y="250"/>
                      </a:lnTo>
                      <a:lnTo>
                        <a:pt x="1724" y="244"/>
                      </a:lnTo>
                      <a:lnTo>
                        <a:pt x="1722" y="230"/>
                      </a:lnTo>
                      <a:lnTo>
                        <a:pt x="1738" y="230"/>
                      </a:lnTo>
                      <a:lnTo>
                        <a:pt x="1740" y="240"/>
                      </a:lnTo>
                      <a:lnTo>
                        <a:pt x="1744" y="246"/>
                      </a:lnTo>
                      <a:lnTo>
                        <a:pt x="1750" y="254"/>
                      </a:lnTo>
                      <a:lnTo>
                        <a:pt x="1754" y="260"/>
                      </a:lnTo>
                      <a:lnTo>
                        <a:pt x="1748" y="270"/>
                      </a:lnTo>
                      <a:lnTo>
                        <a:pt x="1740" y="284"/>
                      </a:lnTo>
                      <a:lnTo>
                        <a:pt x="1734" y="300"/>
                      </a:lnTo>
                      <a:lnTo>
                        <a:pt x="1732" y="314"/>
                      </a:lnTo>
                      <a:lnTo>
                        <a:pt x="1732" y="322"/>
                      </a:lnTo>
                      <a:lnTo>
                        <a:pt x="1736" y="330"/>
                      </a:lnTo>
                      <a:lnTo>
                        <a:pt x="1740" y="338"/>
                      </a:lnTo>
                      <a:lnTo>
                        <a:pt x="1746" y="346"/>
                      </a:lnTo>
                      <a:lnTo>
                        <a:pt x="1760" y="362"/>
                      </a:lnTo>
                      <a:lnTo>
                        <a:pt x="1776" y="378"/>
                      </a:lnTo>
                      <a:lnTo>
                        <a:pt x="1814" y="406"/>
                      </a:lnTo>
                      <a:lnTo>
                        <a:pt x="1830" y="420"/>
                      </a:lnTo>
                      <a:lnTo>
                        <a:pt x="1840" y="434"/>
                      </a:lnTo>
                      <a:lnTo>
                        <a:pt x="1846" y="424"/>
                      </a:lnTo>
                      <a:lnTo>
                        <a:pt x="1848" y="416"/>
                      </a:lnTo>
                      <a:lnTo>
                        <a:pt x="1846" y="410"/>
                      </a:lnTo>
                      <a:lnTo>
                        <a:pt x="1840" y="404"/>
                      </a:lnTo>
                      <a:lnTo>
                        <a:pt x="1838" y="400"/>
                      </a:lnTo>
                      <a:lnTo>
                        <a:pt x="1840" y="398"/>
                      </a:lnTo>
                      <a:lnTo>
                        <a:pt x="1844" y="394"/>
                      </a:lnTo>
                      <a:lnTo>
                        <a:pt x="1850" y="390"/>
                      </a:lnTo>
                      <a:lnTo>
                        <a:pt x="1842" y="384"/>
                      </a:lnTo>
                      <a:lnTo>
                        <a:pt x="1838" y="382"/>
                      </a:lnTo>
                      <a:lnTo>
                        <a:pt x="1838" y="376"/>
                      </a:lnTo>
                      <a:lnTo>
                        <a:pt x="1838" y="372"/>
                      </a:lnTo>
                      <a:lnTo>
                        <a:pt x="1840" y="368"/>
                      </a:lnTo>
                      <a:lnTo>
                        <a:pt x="1850" y="366"/>
                      </a:lnTo>
                      <a:lnTo>
                        <a:pt x="1850" y="364"/>
                      </a:lnTo>
                      <a:lnTo>
                        <a:pt x="1852" y="362"/>
                      </a:lnTo>
                      <a:lnTo>
                        <a:pt x="1852" y="358"/>
                      </a:lnTo>
                      <a:lnTo>
                        <a:pt x="1850" y="356"/>
                      </a:lnTo>
                      <a:lnTo>
                        <a:pt x="1846" y="354"/>
                      </a:lnTo>
                      <a:lnTo>
                        <a:pt x="1838" y="354"/>
                      </a:lnTo>
                      <a:lnTo>
                        <a:pt x="1828" y="354"/>
                      </a:lnTo>
                      <a:lnTo>
                        <a:pt x="1840" y="338"/>
                      </a:lnTo>
                      <a:lnTo>
                        <a:pt x="1828" y="328"/>
                      </a:lnTo>
                      <a:lnTo>
                        <a:pt x="1806" y="316"/>
                      </a:lnTo>
                      <a:lnTo>
                        <a:pt x="1798" y="308"/>
                      </a:lnTo>
                      <a:lnTo>
                        <a:pt x="1790" y="302"/>
                      </a:lnTo>
                      <a:lnTo>
                        <a:pt x="1784" y="296"/>
                      </a:lnTo>
                      <a:lnTo>
                        <a:pt x="1782" y="290"/>
                      </a:lnTo>
                      <a:lnTo>
                        <a:pt x="1784" y="282"/>
                      </a:lnTo>
                      <a:lnTo>
                        <a:pt x="1786" y="274"/>
                      </a:lnTo>
                      <a:lnTo>
                        <a:pt x="1792" y="270"/>
                      </a:lnTo>
                      <a:lnTo>
                        <a:pt x="1796" y="268"/>
                      </a:lnTo>
                      <a:lnTo>
                        <a:pt x="1828" y="268"/>
                      </a:lnTo>
                      <a:lnTo>
                        <a:pt x="1838" y="266"/>
                      </a:lnTo>
                      <a:lnTo>
                        <a:pt x="1850" y="262"/>
                      </a:lnTo>
                      <a:lnTo>
                        <a:pt x="1858" y="258"/>
                      </a:lnTo>
                      <a:lnTo>
                        <a:pt x="1868" y="252"/>
                      </a:lnTo>
                      <a:lnTo>
                        <a:pt x="1888" y="240"/>
                      </a:lnTo>
                      <a:lnTo>
                        <a:pt x="1898" y="234"/>
                      </a:lnTo>
                      <a:lnTo>
                        <a:pt x="1912" y="228"/>
                      </a:lnTo>
                      <a:lnTo>
                        <a:pt x="1906" y="218"/>
                      </a:lnTo>
                      <a:lnTo>
                        <a:pt x="1900" y="214"/>
                      </a:lnTo>
                      <a:lnTo>
                        <a:pt x="1892" y="210"/>
                      </a:lnTo>
                      <a:lnTo>
                        <a:pt x="1884" y="208"/>
                      </a:lnTo>
                      <a:lnTo>
                        <a:pt x="1864" y="206"/>
                      </a:lnTo>
                      <a:lnTo>
                        <a:pt x="1856" y="204"/>
                      </a:lnTo>
                      <a:lnTo>
                        <a:pt x="1846" y="198"/>
                      </a:lnTo>
                      <a:lnTo>
                        <a:pt x="1858" y="194"/>
                      </a:lnTo>
                      <a:lnTo>
                        <a:pt x="1868" y="190"/>
                      </a:lnTo>
                      <a:lnTo>
                        <a:pt x="1862" y="184"/>
                      </a:lnTo>
                      <a:lnTo>
                        <a:pt x="1858" y="178"/>
                      </a:lnTo>
                      <a:lnTo>
                        <a:pt x="1868" y="176"/>
                      </a:lnTo>
                      <a:lnTo>
                        <a:pt x="1882" y="180"/>
                      </a:lnTo>
                      <a:lnTo>
                        <a:pt x="1912" y="188"/>
                      </a:lnTo>
                      <a:lnTo>
                        <a:pt x="1940" y="194"/>
                      </a:lnTo>
                      <a:lnTo>
                        <a:pt x="1950" y="198"/>
                      </a:lnTo>
                      <a:lnTo>
                        <a:pt x="1962" y="198"/>
                      </a:lnTo>
                      <a:lnTo>
                        <a:pt x="1966" y="198"/>
                      </a:lnTo>
                      <a:lnTo>
                        <a:pt x="1968" y="196"/>
                      </a:lnTo>
                      <a:lnTo>
                        <a:pt x="1968" y="194"/>
                      </a:lnTo>
                      <a:lnTo>
                        <a:pt x="1968" y="190"/>
                      </a:lnTo>
                      <a:lnTo>
                        <a:pt x="1968" y="188"/>
                      </a:lnTo>
                      <a:lnTo>
                        <a:pt x="1962" y="182"/>
                      </a:lnTo>
                      <a:lnTo>
                        <a:pt x="1960" y="178"/>
                      </a:lnTo>
                      <a:lnTo>
                        <a:pt x="1956" y="174"/>
                      </a:lnTo>
                      <a:lnTo>
                        <a:pt x="1940" y="166"/>
                      </a:lnTo>
                      <a:lnTo>
                        <a:pt x="1924" y="164"/>
                      </a:lnTo>
                      <a:lnTo>
                        <a:pt x="1906" y="162"/>
                      </a:lnTo>
                      <a:lnTo>
                        <a:pt x="1896" y="162"/>
                      </a:lnTo>
                      <a:lnTo>
                        <a:pt x="1892" y="162"/>
                      </a:lnTo>
                      <a:lnTo>
                        <a:pt x="1888" y="164"/>
                      </a:lnTo>
                      <a:lnTo>
                        <a:pt x="1868" y="152"/>
                      </a:lnTo>
                      <a:lnTo>
                        <a:pt x="1844" y="142"/>
                      </a:lnTo>
                      <a:lnTo>
                        <a:pt x="1818" y="134"/>
                      </a:lnTo>
                      <a:lnTo>
                        <a:pt x="1788" y="126"/>
                      </a:lnTo>
                      <a:lnTo>
                        <a:pt x="1760" y="122"/>
                      </a:lnTo>
                      <a:lnTo>
                        <a:pt x="1730" y="118"/>
                      </a:lnTo>
                      <a:lnTo>
                        <a:pt x="1700" y="114"/>
                      </a:lnTo>
                      <a:lnTo>
                        <a:pt x="1674" y="114"/>
                      </a:lnTo>
                      <a:lnTo>
                        <a:pt x="1668" y="112"/>
                      </a:lnTo>
                      <a:lnTo>
                        <a:pt x="1656" y="110"/>
                      </a:lnTo>
                      <a:lnTo>
                        <a:pt x="1652" y="110"/>
                      </a:lnTo>
                      <a:lnTo>
                        <a:pt x="1650" y="114"/>
                      </a:lnTo>
                      <a:lnTo>
                        <a:pt x="1652" y="120"/>
                      </a:lnTo>
                      <a:lnTo>
                        <a:pt x="1660" y="130"/>
                      </a:lnTo>
                      <a:lnTo>
                        <a:pt x="1644" y="130"/>
                      </a:lnTo>
                      <a:lnTo>
                        <a:pt x="1636" y="124"/>
                      </a:lnTo>
                      <a:lnTo>
                        <a:pt x="1622" y="120"/>
                      </a:lnTo>
                      <a:lnTo>
                        <a:pt x="1610" y="118"/>
                      </a:lnTo>
                      <a:lnTo>
                        <a:pt x="1594" y="118"/>
                      </a:lnTo>
                      <a:lnTo>
                        <a:pt x="1562" y="120"/>
                      </a:lnTo>
                      <a:lnTo>
                        <a:pt x="1548" y="120"/>
                      </a:lnTo>
                      <a:lnTo>
                        <a:pt x="1534" y="118"/>
                      </a:lnTo>
                      <a:lnTo>
                        <a:pt x="1526" y="116"/>
                      </a:lnTo>
                      <a:lnTo>
                        <a:pt x="1520" y="112"/>
                      </a:lnTo>
                      <a:lnTo>
                        <a:pt x="1514" y="108"/>
                      </a:lnTo>
                      <a:lnTo>
                        <a:pt x="1508" y="102"/>
                      </a:lnTo>
                      <a:lnTo>
                        <a:pt x="1500" y="98"/>
                      </a:lnTo>
                      <a:lnTo>
                        <a:pt x="1480" y="96"/>
                      </a:lnTo>
                      <a:lnTo>
                        <a:pt x="1454" y="96"/>
                      </a:lnTo>
                      <a:lnTo>
                        <a:pt x="1418" y="100"/>
                      </a:lnTo>
                      <a:lnTo>
                        <a:pt x="1406" y="100"/>
                      </a:lnTo>
                      <a:lnTo>
                        <a:pt x="1394" y="96"/>
                      </a:lnTo>
                      <a:lnTo>
                        <a:pt x="1388" y="90"/>
                      </a:lnTo>
                      <a:lnTo>
                        <a:pt x="1378" y="84"/>
                      </a:lnTo>
                      <a:lnTo>
                        <a:pt x="1364" y="72"/>
                      </a:lnTo>
                      <a:lnTo>
                        <a:pt x="1354" y="68"/>
                      </a:lnTo>
                      <a:lnTo>
                        <a:pt x="1344" y="66"/>
                      </a:lnTo>
                      <a:lnTo>
                        <a:pt x="1340" y="68"/>
                      </a:lnTo>
                      <a:lnTo>
                        <a:pt x="1336" y="70"/>
                      </a:lnTo>
                      <a:lnTo>
                        <a:pt x="1334" y="78"/>
                      </a:lnTo>
                      <a:lnTo>
                        <a:pt x="1328" y="78"/>
                      </a:lnTo>
                      <a:lnTo>
                        <a:pt x="1312" y="80"/>
                      </a:lnTo>
                      <a:lnTo>
                        <a:pt x="1304" y="78"/>
                      </a:lnTo>
                      <a:lnTo>
                        <a:pt x="1292" y="76"/>
                      </a:lnTo>
                      <a:lnTo>
                        <a:pt x="1280" y="72"/>
                      </a:lnTo>
                      <a:lnTo>
                        <a:pt x="1266" y="66"/>
                      </a:lnTo>
                      <a:lnTo>
                        <a:pt x="1260" y="64"/>
                      </a:lnTo>
                      <a:lnTo>
                        <a:pt x="1256" y="64"/>
                      </a:lnTo>
                      <a:lnTo>
                        <a:pt x="1250" y="68"/>
                      </a:lnTo>
                      <a:lnTo>
                        <a:pt x="1246" y="74"/>
                      </a:lnTo>
                      <a:lnTo>
                        <a:pt x="1240" y="82"/>
                      </a:lnTo>
                      <a:lnTo>
                        <a:pt x="1236" y="88"/>
                      </a:lnTo>
                      <a:lnTo>
                        <a:pt x="1232" y="90"/>
                      </a:lnTo>
                      <a:lnTo>
                        <a:pt x="1224" y="94"/>
                      </a:lnTo>
                      <a:lnTo>
                        <a:pt x="1212" y="96"/>
                      </a:lnTo>
                      <a:lnTo>
                        <a:pt x="1190" y="98"/>
                      </a:lnTo>
                      <a:lnTo>
                        <a:pt x="1148" y="96"/>
                      </a:lnTo>
                      <a:lnTo>
                        <a:pt x="1136" y="94"/>
                      </a:lnTo>
                      <a:lnTo>
                        <a:pt x="1124" y="90"/>
                      </a:lnTo>
                      <a:lnTo>
                        <a:pt x="1114" y="84"/>
                      </a:lnTo>
                      <a:lnTo>
                        <a:pt x="1104" y="80"/>
                      </a:lnTo>
                      <a:lnTo>
                        <a:pt x="1094" y="72"/>
                      </a:lnTo>
                      <a:lnTo>
                        <a:pt x="1082" y="66"/>
                      </a:lnTo>
                      <a:lnTo>
                        <a:pt x="1066" y="62"/>
                      </a:lnTo>
                      <a:lnTo>
                        <a:pt x="1048" y="60"/>
                      </a:lnTo>
                      <a:lnTo>
                        <a:pt x="1038" y="58"/>
                      </a:lnTo>
                      <a:lnTo>
                        <a:pt x="1018" y="56"/>
                      </a:lnTo>
                      <a:lnTo>
                        <a:pt x="980" y="54"/>
                      </a:lnTo>
                      <a:lnTo>
                        <a:pt x="924" y="56"/>
                      </a:lnTo>
                      <a:lnTo>
                        <a:pt x="898" y="54"/>
                      </a:lnTo>
                      <a:lnTo>
                        <a:pt x="868" y="54"/>
                      </a:lnTo>
                      <a:lnTo>
                        <a:pt x="880" y="46"/>
                      </a:lnTo>
                      <a:lnTo>
                        <a:pt x="886" y="40"/>
                      </a:lnTo>
                      <a:lnTo>
                        <a:pt x="890" y="34"/>
                      </a:lnTo>
                      <a:lnTo>
                        <a:pt x="876" y="26"/>
                      </a:lnTo>
                      <a:lnTo>
                        <a:pt x="852" y="20"/>
                      </a:lnTo>
                      <a:lnTo>
                        <a:pt x="828" y="12"/>
                      </a:lnTo>
                      <a:lnTo>
                        <a:pt x="800" y="4"/>
                      </a:lnTo>
                      <a:lnTo>
                        <a:pt x="774" y="2"/>
                      </a:lnTo>
                      <a:lnTo>
                        <a:pt x="764" y="0"/>
                      </a:lnTo>
                      <a:lnTo>
                        <a:pt x="752" y="2"/>
                      </a:lnTo>
                      <a:lnTo>
                        <a:pt x="742" y="4"/>
                      </a:lnTo>
                      <a:lnTo>
                        <a:pt x="736" y="8"/>
                      </a:lnTo>
                      <a:lnTo>
                        <a:pt x="732" y="14"/>
                      </a:lnTo>
                      <a:lnTo>
                        <a:pt x="728" y="22"/>
                      </a:lnTo>
                      <a:lnTo>
                        <a:pt x="712" y="20"/>
                      </a:lnTo>
                      <a:lnTo>
                        <a:pt x="692" y="18"/>
                      </a:lnTo>
                      <a:lnTo>
                        <a:pt x="668" y="20"/>
                      </a:lnTo>
                      <a:lnTo>
                        <a:pt x="642" y="26"/>
                      </a:lnTo>
                      <a:lnTo>
                        <a:pt x="630" y="28"/>
                      </a:lnTo>
                      <a:lnTo>
                        <a:pt x="618" y="32"/>
                      </a:lnTo>
                      <a:lnTo>
                        <a:pt x="608" y="38"/>
                      </a:lnTo>
                      <a:lnTo>
                        <a:pt x="602" y="46"/>
                      </a:lnTo>
                      <a:lnTo>
                        <a:pt x="608" y="46"/>
                      </a:lnTo>
                      <a:lnTo>
                        <a:pt x="618" y="52"/>
                      </a:lnTo>
                      <a:lnTo>
                        <a:pt x="606" y="54"/>
                      </a:lnTo>
                      <a:lnTo>
                        <a:pt x="596" y="54"/>
                      </a:lnTo>
                      <a:lnTo>
                        <a:pt x="578" y="54"/>
                      </a:lnTo>
                      <a:lnTo>
                        <a:pt x="564" y="56"/>
                      </a:lnTo>
                      <a:lnTo>
                        <a:pt x="574" y="74"/>
                      </a:lnTo>
                      <a:lnTo>
                        <a:pt x="562" y="74"/>
                      </a:lnTo>
                      <a:lnTo>
                        <a:pt x="552" y="76"/>
                      </a:lnTo>
                      <a:lnTo>
                        <a:pt x="548" y="80"/>
                      </a:lnTo>
                      <a:lnTo>
                        <a:pt x="548" y="82"/>
                      </a:lnTo>
                      <a:lnTo>
                        <a:pt x="546" y="86"/>
                      </a:lnTo>
                      <a:lnTo>
                        <a:pt x="548" y="90"/>
                      </a:lnTo>
                      <a:lnTo>
                        <a:pt x="548" y="96"/>
                      </a:lnTo>
                      <a:lnTo>
                        <a:pt x="542" y="94"/>
                      </a:lnTo>
                      <a:lnTo>
                        <a:pt x="536" y="90"/>
                      </a:lnTo>
                      <a:lnTo>
                        <a:pt x="524" y="82"/>
                      </a:lnTo>
                      <a:lnTo>
                        <a:pt x="516" y="74"/>
                      </a:lnTo>
                      <a:lnTo>
                        <a:pt x="510" y="72"/>
                      </a:lnTo>
                      <a:lnTo>
                        <a:pt x="502" y="68"/>
                      </a:lnTo>
                      <a:lnTo>
                        <a:pt x="502" y="72"/>
                      </a:lnTo>
                      <a:lnTo>
                        <a:pt x="500" y="80"/>
                      </a:lnTo>
                      <a:lnTo>
                        <a:pt x="502" y="84"/>
                      </a:lnTo>
                      <a:lnTo>
                        <a:pt x="506" y="90"/>
                      </a:lnTo>
                      <a:lnTo>
                        <a:pt x="514" y="96"/>
                      </a:lnTo>
                      <a:lnTo>
                        <a:pt x="522" y="102"/>
                      </a:lnTo>
                      <a:lnTo>
                        <a:pt x="522" y="124"/>
                      </a:lnTo>
                      <a:lnTo>
                        <a:pt x="512" y="116"/>
                      </a:lnTo>
                      <a:lnTo>
                        <a:pt x="504" y="108"/>
                      </a:lnTo>
                      <a:lnTo>
                        <a:pt x="492" y="88"/>
                      </a:lnTo>
                      <a:lnTo>
                        <a:pt x="486" y="82"/>
                      </a:lnTo>
                      <a:lnTo>
                        <a:pt x="478" y="74"/>
                      </a:lnTo>
                      <a:lnTo>
                        <a:pt x="466" y="68"/>
                      </a:lnTo>
                      <a:lnTo>
                        <a:pt x="450" y="66"/>
                      </a:lnTo>
                      <a:lnTo>
                        <a:pt x="442" y="68"/>
                      </a:lnTo>
                      <a:lnTo>
                        <a:pt x="438" y="72"/>
                      </a:lnTo>
                      <a:lnTo>
                        <a:pt x="434" y="80"/>
                      </a:lnTo>
                      <a:lnTo>
                        <a:pt x="434" y="88"/>
                      </a:lnTo>
                      <a:lnTo>
                        <a:pt x="434" y="94"/>
                      </a:lnTo>
                      <a:lnTo>
                        <a:pt x="438" y="102"/>
                      </a:lnTo>
                      <a:lnTo>
                        <a:pt x="440" y="108"/>
                      </a:lnTo>
                      <a:lnTo>
                        <a:pt x="446" y="114"/>
                      </a:lnTo>
                      <a:lnTo>
                        <a:pt x="454" y="120"/>
                      </a:lnTo>
                      <a:lnTo>
                        <a:pt x="462" y="126"/>
                      </a:lnTo>
                      <a:lnTo>
                        <a:pt x="468" y="128"/>
                      </a:lnTo>
                      <a:lnTo>
                        <a:pt x="478" y="130"/>
                      </a:lnTo>
                      <a:lnTo>
                        <a:pt x="468" y="136"/>
                      </a:lnTo>
                      <a:lnTo>
                        <a:pt x="460" y="136"/>
                      </a:lnTo>
                      <a:lnTo>
                        <a:pt x="450" y="134"/>
                      </a:lnTo>
                      <a:lnTo>
                        <a:pt x="440" y="132"/>
                      </a:lnTo>
                      <a:lnTo>
                        <a:pt x="420" y="122"/>
                      </a:lnTo>
                      <a:lnTo>
                        <a:pt x="410" y="118"/>
                      </a:lnTo>
                      <a:lnTo>
                        <a:pt x="400" y="116"/>
                      </a:lnTo>
                      <a:lnTo>
                        <a:pt x="366" y="116"/>
                      </a:lnTo>
                      <a:lnTo>
                        <a:pt x="368" y="120"/>
                      </a:lnTo>
                      <a:lnTo>
                        <a:pt x="370" y="130"/>
                      </a:lnTo>
                      <a:lnTo>
                        <a:pt x="370" y="134"/>
                      </a:lnTo>
                      <a:lnTo>
                        <a:pt x="368" y="134"/>
                      </a:lnTo>
                      <a:lnTo>
                        <a:pt x="362" y="132"/>
                      </a:lnTo>
                      <a:lnTo>
                        <a:pt x="356" y="124"/>
                      </a:lnTo>
                      <a:lnTo>
                        <a:pt x="350" y="122"/>
                      </a:lnTo>
                      <a:lnTo>
                        <a:pt x="346" y="122"/>
                      </a:lnTo>
                      <a:lnTo>
                        <a:pt x="340" y="124"/>
                      </a:lnTo>
                      <a:lnTo>
                        <a:pt x="334" y="128"/>
                      </a:lnTo>
                      <a:lnTo>
                        <a:pt x="322" y="136"/>
                      </a:lnTo>
                      <a:lnTo>
                        <a:pt x="314" y="136"/>
                      </a:lnTo>
                      <a:lnTo>
                        <a:pt x="306" y="138"/>
                      </a:lnTo>
                      <a:lnTo>
                        <a:pt x="302" y="136"/>
                      </a:lnTo>
                      <a:lnTo>
                        <a:pt x="302" y="134"/>
                      </a:lnTo>
                      <a:lnTo>
                        <a:pt x="298" y="132"/>
                      </a:lnTo>
                      <a:lnTo>
                        <a:pt x="290" y="130"/>
                      </a:lnTo>
                      <a:lnTo>
                        <a:pt x="280" y="132"/>
                      </a:lnTo>
                      <a:lnTo>
                        <a:pt x="270" y="134"/>
                      </a:lnTo>
                      <a:lnTo>
                        <a:pt x="260" y="136"/>
                      </a:lnTo>
                      <a:lnTo>
                        <a:pt x="250" y="142"/>
                      </a:lnTo>
                      <a:lnTo>
                        <a:pt x="236" y="152"/>
                      </a:lnTo>
                      <a:lnTo>
                        <a:pt x="222" y="164"/>
                      </a:lnTo>
                      <a:lnTo>
                        <a:pt x="218" y="158"/>
                      </a:lnTo>
                      <a:lnTo>
                        <a:pt x="216" y="152"/>
                      </a:lnTo>
                      <a:lnTo>
                        <a:pt x="214" y="144"/>
                      </a:lnTo>
                      <a:lnTo>
                        <a:pt x="214" y="136"/>
                      </a:lnTo>
                      <a:lnTo>
                        <a:pt x="192" y="136"/>
                      </a:lnTo>
                      <a:lnTo>
                        <a:pt x="192" y="144"/>
                      </a:lnTo>
                      <a:lnTo>
                        <a:pt x="194" y="150"/>
                      </a:lnTo>
                      <a:lnTo>
                        <a:pt x="196" y="158"/>
                      </a:lnTo>
                      <a:lnTo>
                        <a:pt x="198" y="166"/>
                      </a:lnTo>
                      <a:lnTo>
                        <a:pt x="190" y="166"/>
                      </a:lnTo>
                      <a:lnTo>
                        <a:pt x="180" y="168"/>
                      </a:lnTo>
                      <a:lnTo>
                        <a:pt x="172" y="172"/>
                      </a:lnTo>
                      <a:lnTo>
                        <a:pt x="166" y="176"/>
                      </a:lnTo>
                      <a:lnTo>
                        <a:pt x="158" y="186"/>
                      </a:lnTo>
                      <a:lnTo>
                        <a:pt x="148" y="196"/>
                      </a:lnTo>
                      <a:lnTo>
                        <a:pt x="132" y="190"/>
                      </a:lnTo>
                      <a:lnTo>
                        <a:pt x="118" y="190"/>
                      </a:lnTo>
                      <a:lnTo>
                        <a:pt x="126" y="198"/>
                      </a:lnTo>
                      <a:lnTo>
                        <a:pt x="130" y="206"/>
                      </a:lnTo>
                      <a:lnTo>
                        <a:pt x="132" y="210"/>
                      </a:lnTo>
                      <a:lnTo>
                        <a:pt x="118" y="210"/>
                      </a:lnTo>
                      <a:lnTo>
                        <a:pt x="110" y="208"/>
                      </a:lnTo>
                      <a:lnTo>
                        <a:pt x="102" y="202"/>
                      </a:lnTo>
                      <a:lnTo>
                        <a:pt x="94" y="196"/>
                      </a:lnTo>
                      <a:lnTo>
                        <a:pt x="84" y="180"/>
                      </a:lnTo>
                      <a:lnTo>
                        <a:pt x="76" y="166"/>
                      </a:lnTo>
                      <a:lnTo>
                        <a:pt x="84" y="166"/>
                      </a:lnTo>
                      <a:lnTo>
                        <a:pt x="96" y="170"/>
                      </a:lnTo>
                      <a:lnTo>
                        <a:pt x="110" y="172"/>
                      </a:lnTo>
                      <a:lnTo>
                        <a:pt x="124" y="174"/>
                      </a:lnTo>
                      <a:lnTo>
                        <a:pt x="134" y="172"/>
                      </a:lnTo>
                      <a:lnTo>
                        <a:pt x="142" y="170"/>
                      </a:lnTo>
                      <a:lnTo>
                        <a:pt x="158" y="164"/>
                      </a:lnTo>
                      <a:lnTo>
                        <a:pt x="156" y="158"/>
                      </a:lnTo>
                      <a:lnTo>
                        <a:pt x="150" y="152"/>
                      </a:lnTo>
                      <a:lnTo>
                        <a:pt x="144" y="146"/>
                      </a:lnTo>
                      <a:lnTo>
                        <a:pt x="138" y="142"/>
                      </a:lnTo>
                      <a:lnTo>
                        <a:pt x="120" y="136"/>
                      </a:lnTo>
                      <a:lnTo>
                        <a:pt x="100" y="132"/>
                      </a:lnTo>
                      <a:lnTo>
                        <a:pt x="56" y="124"/>
                      </a:lnTo>
                      <a:lnTo>
                        <a:pt x="36" y="118"/>
                      </a:lnTo>
                      <a:lnTo>
                        <a:pt x="28" y="114"/>
                      </a:lnTo>
                      <a:lnTo>
                        <a:pt x="24" y="110"/>
                      </a:lnTo>
                      <a:lnTo>
                        <a:pt x="24" y="122"/>
                      </a:lnTo>
                      <a:lnTo>
                        <a:pt x="8" y="126"/>
                      </a:lnTo>
                      <a:lnTo>
                        <a:pt x="2" y="130"/>
                      </a:lnTo>
                      <a:lnTo>
                        <a:pt x="0" y="134"/>
                      </a:lnTo>
                      <a:lnTo>
                        <a:pt x="0" y="136"/>
                      </a:lnTo>
                      <a:lnTo>
                        <a:pt x="0" y="140"/>
                      </a:lnTo>
                      <a:lnTo>
                        <a:pt x="2" y="142"/>
                      </a:lnTo>
                      <a:lnTo>
                        <a:pt x="10" y="144"/>
                      </a:lnTo>
                      <a:lnTo>
                        <a:pt x="18" y="146"/>
                      </a:lnTo>
                      <a:lnTo>
                        <a:pt x="20" y="148"/>
                      </a:lnTo>
                      <a:lnTo>
                        <a:pt x="20" y="150"/>
                      </a:lnTo>
                      <a:lnTo>
                        <a:pt x="20" y="154"/>
                      </a:lnTo>
                      <a:lnTo>
                        <a:pt x="18" y="158"/>
                      </a:lnTo>
                      <a:lnTo>
                        <a:pt x="14" y="160"/>
                      </a:lnTo>
                      <a:lnTo>
                        <a:pt x="14" y="164"/>
                      </a:lnTo>
                      <a:lnTo>
                        <a:pt x="16" y="166"/>
                      </a:lnTo>
                      <a:lnTo>
                        <a:pt x="18" y="164"/>
                      </a:lnTo>
                      <a:lnTo>
                        <a:pt x="24" y="164"/>
                      </a:lnTo>
                      <a:lnTo>
                        <a:pt x="24" y="174"/>
                      </a:lnTo>
                      <a:lnTo>
                        <a:pt x="28" y="186"/>
                      </a:lnTo>
                      <a:lnTo>
                        <a:pt x="30" y="192"/>
                      </a:lnTo>
                      <a:lnTo>
                        <a:pt x="32" y="196"/>
                      </a:lnTo>
                      <a:lnTo>
                        <a:pt x="36" y="198"/>
                      </a:lnTo>
                      <a:lnTo>
                        <a:pt x="36" y="202"/>
                      </a:lnTo>
                      <a:lnTo>
                        <a:pt x="38" y="208"/>
                      </a:lnTo>
                      <a:lnTo>
                        <a:pt x="40" y="212"/>
                      </a:lnTo>
                      <a:lnTo>
                        <a:pt x="40" y="218"/>
                      </a:lnTo>
                      <a:lnTo>
                        <a:pt x="50" y="222"/>
                      </a:lnTo>
                      <a:lnTo>
                        <a:pt x="56" y="228"/>
                      </a:lnTo>
                      <a:lnTo>
                        <a:pt x="56" y="240"/>
                      </a:lnTo>
                      <a:lnTo>
                        <a:pt x="46" y="242"/>
                      </a:lnTo>
                      <a:lnTo>
                        <a:pt x="38" y="246"/>
                      </a:lnTo>
                      <a:lnTo>
                        <a:pt x="28" y="260"/>
                      </a:lnTo>
                      <a:lnTo>
                        <a:pt x="32" y="266"/>
                      </a:lnTo>
                      <a:lnTo>
                        <a:pt x="36" y="268"/>
                      </a:lnTo>
                      <a:lnTo>
                        <a:pt x="40" y="270"/>
                      </a:lnTo>
                      <a:lnTo>
                        <a:pt x="34" y="276"/>
                      </a:lnTo>
                      <a:lnTo>
                        <a:pt x="26" y="282"/>
                      </a:lnTo>
                      <a:lnTo>
                        <a:pt x="20" y="284"/>
                      </a:lnTo>
                      <a:lnTo>
                        <a:pt x="20" y="294"/>
                      </a:lnTo>
                      <a:lnTo>
                        <a:pt x="18" y="296"/>
                      </a:lnTo>
                      <a:lnTo>
                        <a:pt x="14" y="296"/>
                      </a:lnTo>
                      <a:lnTo>
                        <a:pt x="16" y="300"/>
                      </a:lnTo>
                      <a:lnTo>
                        <a:pt x="24" y="314"/>
                      </a:lnTo>
                      <a:lnTo>
                        <a:pt x="26" y="320"/>
                      </a:lnTo>
                      <a:lnTo>
                        <a:pt x="28" y="330"/>
                      </a:lnTo>
                      <a:lnTo>
                        <a:pt x="30" y="338"/>
                      </a:lnTo>
                      <a:lnTo>
                        <a:pt x="30" y="340"/>
                      </a:lnTo>
                      <a:lnTo>
                        <a:pt x="32" y="340"/>
                      </a:lnTo>
                      <a:lnTo>
                        <a:pt x="34" y="340"/>
                      </a:lnTo>
                      <a:lnTo>
                        <a:pt x="42" y="338"/>
                      </a:lnTo>
                      <a:lnTo>
                        <a:pt x="50" y="334"/>
                      </a:lnTo>
                      <a:lnTo>
                        <a:pt x="58" y="338"/>
                      </a:lnTo>
                      <a:lnTo>
                        <a:pt x="68" y="338"/>
                      </a:lnTo>
                      <a:lnTo>
                        <a:pt x="80" y="338"/>
                      </a:lnTo>
                      <a:lnTo>
                        <a:pt x="88" y="350"/>
                      </a:lnTo>
                      <a:lnTo>
                        <a:pt x="88" y="358"/>
                      </a:lnTo>
                      <a:lnTo>
                        <a:pt x="94" y="362"/>
                      </a:lnTo>
                      <a:lnTo>
                        <a:pt x="100" y="372"/>
                      </a:lnTo>
                      <a:lnTo>
                        <a:pt x="104" y="376"/>
                      </a:lnTo>
                      <a:lnTo>
                        <a:pt x="108" y="376"/>
                      </a:lnTo>
                      <a:lnTo>
                        <a:pt x="112" y="378"/>
                      </a:lnTo>
                      <a:lnTo>
                        <a:pt x="112" y="376"/>
                      </a:lnTo>
                      <a:lnTo>
                        <a:pt x="114" y="384"/>
                      </a:lnTo>
                      <a:lnTo>
                        <a:pt x="110" y="386"/>
                      </a:lnTo>
                      <a:lnTo>
                        <a:pt x="96" y="390"/>
                      </a:lnTo>
                      <a:lnTo>
                        <a:pt x="104" y="406"/>
                      </a:lnTo>
                      <a:lnTo>
                        <a:pt x="112" y="406"/>
                      </a:lnTo>
                      <a:lnTo>
                        <a:pt x="132" y="400"/>
                      </a:lnTo>
                      <a:lnTo>
                        <a:pt x="142" y="408"/>
                      </a:lnTo>
                      <a:lnTo>
                        <a:pt x="142" y="414"/>
                      </a:lnTo>
                      <a:lnTo>
                        <a:pt x="144" y="422"/>
                      </a:lnTo>
                      <a:lnTo>
                        <a:pt x="160" y="424"/>
                      </a:lnTo>
                      <a:lnTo>
                        <a:pt x="164" y="436"/>
                      </a:lnTo>
                      <a:lnTo>
                        <a:pt x="174" y="436"/>
                      </a:lnTo>
                      <a:lnTo>
                        <a:pt x="178" y="440"/>
                      </a:lnTo>
                      <a:lnTo>
                        <a:pt x="192" y="436"/>
                      </a:lnTo>
                      <a:lnTo>
                        <a:pt x="198" y="444"/>
                      </a:lnTo>
                      <a:lnTo>
                        <a:pt x="210" y="448"/>
                      </a:lnTo>
                      <a:lnTo>
                        <a:pt x="214" y="448"/>
                      </a:lnTo>
                      <a:lnTo>
                        <a:pt x="222" y="450"/>
                      </a:lnTo>
                      <a:lnTo>
                        <a:pt x="228" y="452"/>
                      </a:lnTo>
                      <a:lnTo>
                        <a:pt x="234" y="454"/>
                      </a:lnTo>
                      <a:lnTo>
                        <a:pt x="236" y="456"/>
                      </a:lnTo>
                      <a:lnTo>
                        <a:pt x="236" y="458"/>
                      </a:lnTo>
                      <a:lnTo>
                        <a:pt x="234" y="460"/>
                      </a:lnTo>
                      <a:lnTo>
                        <a:pt x="230" y="464"/>
                      </a:lnTo>
                      <a:lnTo>
                        <a:pt x="234" y="472"/>
                      </a:lnTo>
                      <a:lnTo>
                        <a:pt x="236" y="480"/>
                      </a:lnTo>
                      <a:lnTo>
                        <a:pt x="236" y="484"/>
                      </a:lnTo>
                      <a:lnTo>
                        <a:pt x="220" y="484"/>
                      </a:lnTo>
                      <a:lnTo>
                        <a:pt x="212" y="492"/>
                      </a:lnTo>
                      <a:lnTo>
                        <a:pt x="212" y="500"/>
                      </a:lnTo>
                      <a:lnTo>
                        <a:pt x="216" y="500"/>
                      </a:lnTo>
                      <a:lnTo>
                        <a:pt x="224" y="500"/>
                      </a:lnTo>
                      <a:lnTo>
                        <a:pt x="206" y="510"/>
                      </a:lnTo>
                      <a:lnTo>
                        <a:pt x="214" y="518"/>
                      </a:lnTo>
                      <a:lnTo>
                        <a:pt x="206" y="520"/>
                      </a:lnTo>
                      <a:lnTo>
                        <a:pt x="206" y="532"/>
                      </a:lnTo>
                      <a:lnTo>
                        <a:pt x="192" y="534"/>
                      </a:lnTo>
                      <a:lnTo>
                        <a:pt x="198" y="536"/>
                      </a:lnTo>
                      <a:lnTo>
                        <a:pt x="202" y="540"/>
                      </a:lnTo>
                      <a:lnTo>
                        <a:pt x="208" y="544"/>
                      </a:lnTo>
                      <a:lnTo>
                        <a:pt x="216" y="548"/>
                      </a:lnTo>
                      <a:lnTo>
                        <a:pt x="242" y="562"/>
                      </a:lnTo>
                      <a:lnTo>
                        <a:pt x="250" y="564"/>
                      </a:lnTo>
                      <a:lnTo>
                        <a:pt x="260" y="564"/>
                      </a:lnTo>
                      <a:lnTo>
                        <a:pt x="272" y="568"/>
                      </a:lnTo>
                      <a:lnTo>
                        <a:pt x="284" y="570"/>
                      </a:lnTo>
                      <a:lnTo>
                        <a:pt x="294" y="572"/>
                      </a:lnTo>
                      <a:lnTo>
                        <a:pt x="304" y="578"/>
                      </a:lnTo>
                      <a:lnTo>
                        <a:pt x="318" y="578"/>
                      </a:lnTo>
                      <a:lnTo>
                        <a:pt x="334" y="584"/>
                      </a:lnTo>
                      <a:lnTo>
                        <a:pt x="340" y="592"/>
                      </a:lnTo>
                      <a:lnTo>
                        <a:pt x="350" y="594"/>
                      </a:lnTo>
                      <a:lnTo>
                        <a:pt x="354" y="598"/>
                      </a:lnTo>
                      <a:lnTo>
                        <a:pt x="356" y="600"/>
                      </a:lnTo>
                      <a:lnTo>
                        <a:pt x="358" y="602"/>
                      </a:lnTo>
                      <a:lnTo>
                        <a:pt x="362" y="604"/>
                      </a:lnTo>
                      <a:lnTo>
                        <a:pt x="364" y="606"/>
                      </a:lnTo>
                      <a:lnTo>
                        <a:pt x="370" y="606"/>
                      </a:lnTo>
                      <a:lnTo>
                        <a:pt x="376" y="600"/>
                      </a:lnTo>
                      <a:lnTo>
                        <a:pt x="380" y="596"/>
                      </a:lnTo>
                      <a:lnTo>
                        <a:pt x="372" y="582"/>
                      </a:lnTo>
                      <a:lnTo>
                        <a:pt x="362" y="568"/>
                      </a:lnTo>
                      <a:lnTo>
                        <a:pt x="352" y="558"/>
                      </a:lnTo>
                      <a:lnTo>
                        <a:pt x="350" y="556"/>
                      </a:lnTo>
                      <a:lnTo>
                        <a:pt x="342" y="544"/>
                      </a:lnTo>
                      <a:lnTo>
                        <a:pt x="344" y="542"/>
                      </a:lnTo>
                      <a:lnTo>
                        <a:pt x="348" y="530"/>
                      </a:lnTo>
                      <a:lnTo>
                        <a:pt x="350" y="526"/>
                      </a:lnTo>
                      <a:lnTo>
                        <a:pt x="354" y="526"/>
                      </a:lnTo>
                      <a:lnTo>
                        <a:pt x="358" y="524"/>
                      </a:lnTo>
                      <a:lnTo>
                        <a:pt x="366" y="518"/>
                      </a:lnTo>
                      <a:lnTo>
                        <a:pt x="374" y="512"/>
                      </a:lnTo>
                      <a:lnTo>
                        <a:pt x="370" y="506"/>
                      </a:lnTo>
                      <a:lnTo>
                        <a:pt x="366" y="498"/>
                      </a:lnTo>
                      <a:lnTo>
                        <a:pt x="358" y="486"/>
                      </a:lnTo>
                      <a:lnTo>
                        <a:pt x="342" y="486"/>
                      </a:lnTo>
                      <a:lnTo>
                        <a:pt x="342" y="476"/>
                      </a:lnTo>
                      <a:lnTo>
                        <a:pt x="336" y="478"/>
                      </a:lnTo>
                      <a:lnTo>
                        <a:pt x="332" y="478"/>
                      </a:lnTo>
                      <a:lnTo>
                        <a:pt x="332" y="476"/>
                      </a:lnTo>
                      <a:lnTo>
                        <a:pt x="332" y="474"/>
                      </a:lnTo>
                      <a:lnTo>
                        <a:pt x="332" y="464"/>
                      </a:lnTo>
                      <a:lnTo>
                        <a:pt x="332" y="462"/>
                      </a:lnTo>
                      <a:lnTo>
                        <a:pt x="332" y="446"/>
                      </a:lnTo>
                      <a:lnTo>
                        <a:pt x="342" y="436"/>
                      </a:lnTo>
                      <a:lnTo>
                        <a:pt x="350" y="448"/>
                      </a:lnTo>
                      <a:lnTo>
                        <a:pt x="358" y="444"/>
                      </a:lnTo>
                      <a:lnTo>
                        <a:pt x="356" y="432"/>
                      </a:lnTo>
                      <a:lnTo>
                        <a:pt x="380" y="412"/>
                      </a:lnTo>
                      <a:lnTo>
                        <a:pt x="402" y="416"/>
                      </a:lnTo>
                      <a:lnTo>
                        <a:pt x="418" y="422"/>
                      </a:lnTo>
                      <a:lnTo>
                        <a:pt x="434" y="434"/>
                      </a:lnTo>
                      <a:lnTo>
                        <a:pt x="442" y="432"/>
                      </a:lnTo>
                      <a:lnTo>
                        <a:pt x="454" y="436"/>
                      </a:lnTo>
                      <a:lnTo>
                        <a:pt x="460" y="428"/>
                      </a:lnTo>
                      <a:lnTo>
                        <a:pt x="492" y="428"/>
                      </a:lnTo>
                      <a:lnTo>
                        <a:pt x="502" y="436"/>
                      </a:lnTo>
                      <a:lnTo>
                        <a:pt x="534" y="434"/>
                      </a:lnTo>
                      <a:lnTo>
                        <a:pt x="536" y="420"/>
                      </a:lnTo>
                      <a:lnTo>
                        <a:pt x="512" y="412"/>
                      </a:lnTo>
                      <a:lnTo>
                        <a:pt x="516" y="406"/>
                      </a:lnTo>
                      <a:lnTo>
                        <a:pt x="518" y="394"/>
                      </a:lnTo>
                      <a:lnTo>
                        <a:pt x="532" y="392"/>
                      </a:lnTo>
                      <a:lnTo>
                        <a:pt x="520" y="386"/>
                      </a:lnTo>
                      <a:lnTo>
                        <a:pt x="514" y="376"/>
                      </a:lnTo>
                      <a:lnTo>
                        <a:pt x="534" y="376"/>
                      </a:lnTo>
                      <a:lnTo>
                        <a:pt x="602" y="360"/>
                      </a:lnTo>
                      <a:lnTo>
                        <a:pt x="612" y="350"/>
                      </a:lnTo>
                      <a:lnTo>
                        <a:pt x="640" y="354"/>
                      </a:lnTo>
                      <a:lnTo>
                        <a:pt x="652" y="372"/>
                      </a:lnTo>
                      <a:lnTo>
                        <a:pt x="684" y="376"/>
                      </a:lnTo>
                      <a:lnTo>
                        <a:pt x="684" y="382"/>
                      </a:lnTo>
                      <a:lnTo>
                        <a:pt x="702" y="382"/>
                      </a:lnTo>
                      <a:lnTo>
                        <a:pt x="720" y="368"/>
                      </a:lnTo>
                      <a:lnTo>
                        <a:pt x="728" y="368"/>
                      </a:lnTo>
                      <a:lnTo>
                        <a:pt x="728" y="378"/>
                      </a:lnTo>
                      <a:lnTo>
                        <a:pt x="744" y="384"/>
                      </a:lnTo>
                      <a:lnTo>
                        <a:pt x="796" y="432"/>
                      </a:lnTo>
                      <a:lnTo>
                        <a:pt x="804" y="434"/>
                      </a:lnTo>
                      <a:lnTo>
                        <a:pt x="804" y="424"/>
                      </a:lnTo>
                      <a:lnTo>
                        <a:pt x="816" y="426"/>
                      </a:lnTo>
                      <a:lnTo>
                        <a:pt x="818" y="434"/>
                      </a:lnTo>
                      <a:lnTo>
                        <a:pt x="836" y="436"/>
                      </a:lnTo>
                      <a:lnTo>
                        <a:pt x="842" y="428"/>
                      </a:lnTo>
                      <a:lnTo>
                        <a:pt x="866" y="446"/>
                      </a:lnTo>
                      <a:lnTo>
                        <a:pt x="884" y="454"/>
                      </a:lnTo>
                      <a:lnTo>
                        <a:pt x="902" y="4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4" name="îŝļîďè">
                  <a:extLst>
                    <a:ext uri="{FF2B5EF4-FFF2-40B4-BE49-F238E27FC236}">
                      <a16:creationId xmlns:a16="http://schemas.microsoft.com/office/drawing/2014/main" id="{A81ABD81-AF81-4A40-9E44-8B83E95440A1}"/>
                    </a:ext>
                  </a:extLst>
                </p:cNvPr>
                <p:cNvSpPr/>
                <p:nvPr/>
              </p:nvSpPr>
              <p:spPr bwMode="auto">
                <a:xfrm>
                  <a:off x="6105190" y="2613726"/>
                  <a:ext cx="196942" cy="116288"/>
                </a:xfrm>
                <a:custGeom>
                  <a:avLst/>
                  <a:gdLst>
                    <a:gd name="T0" fmla="*/ 0 w 112"/>
                    <a:gd name="T1" fmla="*/ 2147483647 h 68"/>
                    <a:gd name="T2" fmla="*/ 2147483647 w 112"/>
                    <a:gd name="T3" fmla="*/ 2147483647 h 68"/>
                    <a:gd name="T4" fmla="*/ 2147483647 w 112"/>
                    <a:gd name="T5" fmla="*/ 2147483647 h 68"/>
                    <a:gd name="T6" fmla="*/ 2147483647 w 112"/>
                    <a:gd name="T7" fmla="*/ 2147483647 h 68"/>
                    <a:gd name="T8" fmla="*/ 2147483647 w 112"/>
                    <a:gd name="T9" fmla="*/ 2147483647 h 68"/>
                    <a:gd name="T10" fmla="*/ 2147483647 w 112"/>
                    <a:gd name="T11" fmla="*/ 2147483647 h 68"/>
                    <a:gd name="T12" fmla="*/ 2147483647 w 112"/>
                    <a:gd name="T13" fmla="*/ 0 h 68"/>
                    <a:gd name="T14" fmla="*/ 2147483647 w 112"/>
                    <a:gd name="T15" fmla="*/ 2147483647 h 68"/>
                    <a:gd name="T16" fmla="*/ 2147483647 w 112"/>
                    <a:gd name="T17" fmla="*/ 2147483647 h 68"/>
                    <a:gd name="T18" fmla="*/ 2147483647 w 112"/>
                    <a:gd name="T19" fmla="*/ 2147483647 h 68"/>
                    <a:gd name="T20" fmla="*/ 2147483647 w 112"/>
                    <a:gd name="T21" fmla="*/ 2147483647 h 68"/>
                    <a:gd name="T22" fmla="*/ 2147483647 w 112"/>
                    <a:gd name="T23" fmla="*/ 2147483647 h 68"/>
                    <a:gd name="T24" fmla="*/ 2147483647 w 112"/>
                    <a:gd name="T25" fmla="*/ 2147483647 h 68"/>
                    <a:gd name="T26" fmla="*/ 2147483647 w 112"/>
                    <a:gd name="T27" fmla="*/ 2147483647 h 68"/>
                    <a:gd name="T28" fmla="*/ 2147483647 w 112"/>
                    <a:gd name="T29" fmla="*/ 2147483647 h 68"/>
                    <a:gd name="T30" fmla="*/ 2147483647 w 112"/>
                    <a:gd name="T31" fmla="*/ 2147483647 h 68"/>
                    <a:gd name="T32" fmla="*/ 2147483647 w 112"/>
                    <a:gd name="T33" fmla="*/ 2147483647 h 68"/>
                    <a:gd name="T34" fmla="*/ 2147483647 w 112"/>
                    <a:gd name="T35" fmla="*/ 2147483647 h 68"/>
                    <a:gd name="T36" fmla="*/ 2147483647 w 112"/>
                    <a:gd name="T37" fmla="*/ 2147483647 h 68"/>
                    <a:gd name="T38" fmla="*/ 2147483647 w 112"/>
                    <a:gd name="T39" fmla="*/ 2147483647 h 68"/>
                    <a:gd name="T40" fmla="*/ 2147483647 w 112"/>
                    <a:gd name="T41" fmla="*/ 2147483647 h 68"/>
                    <a:gd name="T42" fmla="*/ 2147483647 w 112"/>
                    <a:gd name="T43" fmla="*/ 2147483647 h 68"/>
                    <a:gd name="T44" fmla="*/ 2147483647 w 112"/>
                    <a:gd name="T45" fmla="*/ 2147483647 h 68"/>
                    <a:gd name="T46" fmla="*/ 2147483647 w 112"/>
                    <a:gd name="T47" fmla="*/ 2147483647 h 68"/>
                    <a:gd name="T48" fmla="*/ 2147483647 w 112"/>
                    <a:gd name="T49" fmla="*/ 2147483647 h 68"/>
                    <a:gd name="T50" fmla="*/ 2147483647 w 112"/>
                    <a:gd name="T51" fmla="*/ 2147483647 h 68"/>
                    <a:gd name="T52" fmla="*/ 2147483647 w 112"/>
                    <a:gd name="T53" fmla="*/ 2147483647 h 68"/>
                    <a:gd name="T54" fmla="*/ 2147483647 w 112"/>
                    <a:gd name="T55" fmla="*/ 2147483647 h 68"/>
                    <a:gd name="T56" fmla="*/ 2147483647 w 112"/>
                    <a:gd name="T57" fmla="*/ 2147483647 h 68"/>
                    <a:gd name="T58" fmla="*/ 2147483647 w 112"/>
                    <a:gd name="T59" fmla="*/ 2147483647 h 68"/>
                    <a:gd name="T60" fmla="*/ 2147483647 w 112"/>
                    <a:gd name="T61" fmla="*/ 2147483647 h 68"/>
                    <a:gd name="T62" fmla="*/ 2147483647 w 112"/>
                    <a:gd name="T63" fmla="*/ 2147483647 h 68"/>
                    <a:gd name="T64" fmla="*/ 2147483647 w 112"/>
                    <a:gd name="T65" fmla="*/ 2147483647 h 68"/>
                    <a:gd name="T66" fmla="*/ 2147483647 w 112"/>
                    <a:gd name="T67" fmla="*/ 2147483647 h 68"/>
                    <a:gd name="T68" fmla="*/ 2147483647 w 112"/>
                    <a:gd name="T69" fmla="*/ 2147483647 h 68"/>
                    <a:gd name="T70" fmla="*/ 2147483647 w 112"/>
                    <a:gd name="T71" fmla="*/ 2147483647 h 68"/>
                    <a:gd name="T72" fmla="*/ 2147483647 w 112"/>
                    <a:gd name="T73" fmla="*/ 2147483647 h 68"/>
                    <a:gd name="T74" fmla="*/ 2147483647 w 112"/>
                    <a:gd name="T75" fmla="*/ 2147483647 h 68"/>
                    <a:gd name="T76" fmla="*/ 2147483647 w 112"/>
                    <a:gd name="T77" fmla="*/ 2147483647 h 68"/>
                    <a:gd name="T78" fmla="*/ 2147483647 w 112"/>
                    <a:gd name="T79" fmla="*/ 2147483647 h 68"/>
                    <a:gd name="T80" fmla="*/ 2147483647 w 112"/>
                    <a:gd name="T81" fmla="*/ 2147483647 h 68"/>
                    <a:gd name="T82" fmla="*/ 2147483647 w 112"/>
                    <a:gd name="T83" fmla="*/ 2147483647 h 68"/>
                    <a:gd name="T84" fmla="*/ 2147483647 w 112"/>
                    <a:gd name="T85" fmla="*/ 2147483647 h 68"/>
                    <a:gd name="T86" fmla="*/ 2147483647 w 112"/>
                    <a:gd name="T87" fmla="*/ 2147483647 h 68"/>
                    <a:gd name="T88" fmla="*/ 2147483647 w 112"/>
                    <a:gd name="T89" fmla="*/ 2147483647 h 68"/>
                    <a:gd name="T90" fmla="*/ 2147483647 w 112"/>
                    <a:gd name="T91" fmla="*/ 2147483647 h 68"/>
                    <a:gd name="T92" fmla="*/ 0 w 112"/>
                    <a:gd name="T93" fmla="*/ 2147483647 h 68"/>
                    <a:gd name="T94" fmla="*/ 0 w 112"/>
                    <a:gd name="T95" fmla="*/ 2147483647 h 6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12"/>
                    <a:gd name="T145" fmla="*/ 0 h 68"/>
                    <a:gd name="T146" fmla="*/ 112 w 112"/>
                    <a:gd name="T147" fmla="*/ 68 h 68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12" h="68">
                      <a:moveTo>
                        <a:pt x="0" y="26"/>
                      </a:moveTo>
                      <a:lnTo>
                        <a:pt x="14" y="26"/>
                      </a:lnTo>
                      <a:lnTo>
                        <a:pt x="16" y="16"/>
                      </a:lnTo>
                      <a:lnTo>
                        <a:pt x="22" y="14"/>
                      </a:lnTo>
                      <a:lnTo>
                        <a:pt x="22" y="4"/>
                      </a:lnTo>
                      <a:lnTo>
                        <a:pt x="32" y="6"/>
                      </a:lnTo>
                      <a:lnTo>
                        <a:pt x="36" y="0"/>
                      </a:lnTo>
                      <a:lnTo>
                        <a:pt x="44" y="6"/>
                      </a:lnTo>
                      <a:lnTo>
                        <a:pt x="44" y="10"/>
                      </a:lnTo>
                      <a:lnTo>
                        <a:pt x="36" y="14"/>
                      </a:lnTo>
                      <a:lnTo>
                        <a:pt x="32" y="16"/>
                      </a:lnTo>
                      <a:lnTo>
                        <a:pt x="40" y="16"/>
                      </a:lnTo>
                      <a:lnTo>
                        <a:pt x="46" y="18"/>
                      </a:lnTo>
                      <a:lnTo>
                        <a:pt x="44" y="28"/>
                      </a:lnTo>
                      <a:lnTo>
                        <a:pt x="58" y="28"/>
                      </a:lnTo>
                      <a:lnTo>
                        <a:pt x="64" y="30"/>
                      </a:lnTo>
                      <a:lnTo>
                        <a:pt x="78" y="30"/>
                      </a:lnTo>
                      <a:lnTo>
                        <a:pt x="84" y="26"/>
                      </a:lnTo>
                      <a:lnTo>
                        <a:pt x="84" y="30"/>
                      </a:lnTo>
                      <a:lnTo>
                        <a:pt x="88" y="32"/>
                      </a:lnTo>
                      <a:lnTo>
                        <a:pt x="98" y="38"/>
                      </a:lnTo>
                      <a:lnTo>
                        <a:pt x="102" y="44"/>
                      </a:lnTo>
                      <a:lnTo>
                        <a:pt x="108" y="48"/>
                      </a:lnTo>
                      <a:lnTo>
                        <a:pt x="112" y="58"/>
                      </a:lnTo>
                      <a:lnTo>
                        <a:pt x="106" y="60"/>
                      </a:lnTo>
                      <a:lnTo>
                        <a:pt x="98" y="62"/>
                      </a:lnTo>
                      <a:lnTo>
                        <a:pt x="90" y="64"/>
                      </a:lnTo>
                      <a:lnTo>
                        <a:pt x="82" y="66"/>
                      </a:lnTo>
                      <a:lnTo>
                        <a:pt x="76" y="68"/>
                      </a:lnTo>
                      <a:lnTo>
                        <a:pt x="74" y="68"/>
                      </a:lnTo>
                      <a:lnTo>
                        <a:pt x="70" y="68"/>
                      </a:lnTo>
                      <a:lnTo>
                        <a:pt x="66" y="64"/>
                      </a:lnTo>
                      <a:lnTo>
                        <a:pt x="60" y="58"/>
                      </a:lnTo>
                      <a:lnTo>
                        <a:pt x="58" y="50"/>
                      </a:lnTo>
                      <a:lnTo>
                        <a:pt x="54" y="40"/>
                      </a:lnTo>
                      <a:lnTo>
                        <a:pt x="48" y="40"/>
                      </a:lnTo>
                      <a:lnTo>
                        <a:pt x="44" y="46"/>
                      </a:lnTo>
                      <a:lnTo>
                        <a:pt x="40" y="50"/>
                      </a:lnTo>
                      <a:lnTo>
                        <a:pt x="34" y="56"/>
                      </a:lnTo>
                      <a:lnTo>
                        <a:pt x="30" y="60"/>
                      </a:lnTo>
                      <a:lnTo>
                        <a:pt x="20" y="66"/>
                      </a:lnTo>
                      <a:lnTo>
                        <a:pt x="12" y="66"/>
                      </a:lnTo>
                      <a:lnTo>
                        <a:pt x="16" y="56"/>
                      </a:lnTo>
                      <a:lnTo>
                        <a:pt x="16" y="46"/>
                      </a:lnTo>
                      <a:lnTo>
                        <a:pt x="12" y="42"/>
                      </a:lnTo>
                      <a:lnTo>
                        <a:pt x="6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5" name="îṥlîḓè">
                  <a:extLst>
                    <a:ext uri="{FF2B5EF4-FFF2-40B4-BE49-F238E27FC236}">
                      <a16:creationId xmlns:a16="http://schemas.microsoft.com/office/drawing/2014/main" id="{4C9A17D0-91B6-4F07-B5EA-A817C25577D4}"/>
                    </a:ext>
                  </a:extLst>
                </p:cNvPr>
                <p:cNvSpPr/>
                <p:nvPr/>
              </p:nvSpPr>
              <p:spPr bwMode="auto">
                <a:xfrm>
                  <a:off x="5343590" y="2528262"/>
                  <a:ext cx="192810" cy="77058"/>
                </a:xfrm>
                <a:custGeom>
                  <a:avLst/>
                  <a:gdLst>
                    <a:gd name="T0" fmla="*/ 2147483647 w 110"/>
                    <a:gd name="T1" fmla="*/ 2147483647 h 46"/>
                    <a:gd name="T2" fmla="*/ 2147483647 w 110"/>
                    <a:gd name="T3" fmla="*/ 2147483647 h 46"/>
                    <a:gd name="T4" fmla="*/ 2147483647 w 110"/>
                    <a:gd name="T5" fmla="*/ 2147483647 h 46"/>
                    <a:gd name="T6" fmla="*/ 2147483647 w 110"/>
                    <a:gd name="T7" fmla="*/ 2147483647 h 46"/>
                    <a:gd name="T8" fmla="*/ 2147483647 w 110"/>
                    <a:gd name="T9" fmla="*/ 2147483647 h 46"/>
                    <a:gd name="T10" fmla="*/ 2147483647 w 110"/>
                    <a:gd name="T11" fmla="*/ 2147483647 h 46"/>
                    <a:gd name="T12" fmla="*/ 2147483647 w 110"/>
                    <a:gd name="T13" fmla="*/ 2147483647 h 46"/>
                    <a:gd name="T14" fmla="*/ 2147483647 w 110"/>
                    <a:gd name="T15" fmla="*/ 2147483647 h 46"/>
                    <a:gd name="T16" fmla="*/ 2147483647 w 110"/>
                    <a:gd name="T17" fmla="*/ 2147483647 h 46"/>
                    <a:gd name="T18" fmla="*/ 2147483647 w 110"/>
                    <a:gd name="T19" fmla="*/ 2147483647 h 46"/>
                    <a:gd name="T20" fmla="*/ 2147483647 w 110"/>
                    <a:gd name="T21" fmla="*/ 2147483647 h 46"/>
                    <a:gd name="T22" fmla="*/ 2147483647 w 110"/>
                    <a:gd name="T23" fmla="*/ 2147483647 h 46"/>
                    <a:gd name="T24" fmla="*/ 2147483647 w 110"/>
                    <a:gd name="T25" fmla="*/ 2147483647 h 46"/>
                    <a:gd name="T26" fmla="*/ 2147483647 w 110"/>
                    <a:gd name="T27" fmla="*/ 2147483647 h 46"/>
                    <a:gd name="T28" fmla="*/ 2147483647 w 110"/>
                    <a:gd name="T29" fmla="*/ 2147483647 h 46"/>
                    <a:gd name="T30" fmla="*/ 2147483647 w 110"/>
                    <a:gd name="T31" fmla="*/ 2147483647 h 46"/>
                    <a:gd name="T32" fmla="*/ 2147483647 w 110"/>
                    <a:gd name="T33" fmla="*/ 2147483647 h 46"/>
                    <a:gd name="T34" fmla="*/ 2147483647 w 110"/>
                    <a:gd name="T35" fmla="*/ 2147483647 h 46"/>
                    <a:gd name="T36" fmla="*/ 2147483647 w 110"/>
                    <a:gd name="T37" fmla="*/ 2147483647 h 46"/>
                    <a:gd name="T38" fmla="*/ 2147483647 w 110"/>
                    <a:gd name="T39" fmla="*/ 2147483647 h 46"/>
                    <a:gd name="T40" fmla="*/ 2147483647 w 110"/>
                    <a:gd name="T41" fmla="*/ 2147483647 h 46"/>
                    <a:gd name="T42" fmla="*/ 2147483647 w 110"/>
                    <a:gd name="T43" fmla="*/ 2147483647 h 46"/>
                    <a:gd name="T44" fmla="*/ 2147483647 w 110"/>
                    <a:gd name="T45" fmla="*/ 2147483647 h 46"/>
                    <a:gd name="T46" fmla="*/ 2147483647 w 110"/>
                    <a:gd name="T47" fmla="*/ 2147483647 h 46"/>
                    <a:gd name="T48" fmla="*/ 0 w 110"/>
                    <a:gd name="T49" fmla="*/ 0 h 46"/>
                    <a:gd name="T50" fmla="*/ 2147483647 w 110"/>
                    <a:gd name="T51" fmla="*/ 2147483647 h 46"/>
                    <a:gd name="T52" fmla="*/ 2147483647 w 110"/>
                    <a:gd name="T53" fmla="*/ 2147483647 h 46"/>
                    <a:gd name="T54" fmla="*/ 2147483647 w 110"/>
                    <a:gd name="T55" fmla="*/ 2147483647 h 46"/>
                    <a:gd name="T56" fmla="*/ 2147483647 w 110"/>
                    <a:gd name="T57" fmla="*/ 2147483647 h 46"/>
                    <a:gd name="T58" fmla="*/ 2147483647 w 110"/>
                    <a:gd name="T59" fmla="*/ 2147483647 h 46"/>
                    <a:gd name="T60" fmla="*/ 2147483647 w 110"/>
                    <a:gd name="T61" fmla="*/ 2147483647 h 46"/>
                    <a:gd name="T62" fmla="*/ 2147483647 w 110"/>
                    <a:gd name="T63" fmla="*/ 2147483647 h 46"/>
                    <a:gd name="T64" fmla="*/ 2147483647 w 110"/>
                    <a:gd name="T65" fmla="*/ 2147483647 h 46"/>
                    <a:gd name="T66" fmla="*/ 2147483647 w 110"/>
                    <a:gd name="T67" fmla="*/ 2147483647 h 46"/>
                    <a:gd name="T68" fmla="*/ 2147483647 w 110"/>
                    <a:gd name="T69" fmla="*/ 2147483647 h 46"/>
                    <a:gd name="T70" fmla="*/ 2147483647 w 110"/>
                    <a:gd name="T71" fmla="*/ 2147483647 h 4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110"/>
                    <a:gd name="T109" fmla="*/ 0 h 46"/>
                    <a:gd name="T110" fmla="*/ 110 w 110"/>
                    <a:gd name="T111" fmla="*/ 46 h 4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110" h="46">
                      <a:moveTo>
                        <a:pt x="36" y="36"/>
                      </a:moveTo>
                      <a:lnTo>
                        <a:pt x="44" y="34"/>
                      </a:lnTo>
                      <a:lnTo>
                        <a:pt x="50" y="34"/>
                      </a:lnTo>
                      <a:lnTo>
                        <a:pt x="60" y="36"/>
                      </a:lnTo>
                      <a:lnTo>
                        <a:pt x="64" y="40"/>
                      </a:lnTo>
                      <a:lnTo>
                        <a:pt x="66" y="42"/>
                      </a:lnTo>
                      <a:lnTo>
                        <a:pt x="66" y="44"/>
                      </a:lnTo>
                      <a:lnTo>
                        <a:pt x="78" y="44"/>
                      </a:lnTo>
                      <a:lnTo>
                        <a:pt x="86" y="44"/>
                      </a:lnTo>
                      <a:lnTo>
                        <a:pt x="88" y="38"/>
                      </a:lnTo>
                      <a:lnTo>
                        <a:pt x="96" y="42"/>
                      </a:lnTo>
                      <a:lnTo>
                        <a:pt x="100" y="46"/>
                      </a:lnTo>
                      <a:lnTo>
                        <a:pt x="110" y="46"/>
                      </a:lnTo>
                      <a:lnTo>
                        <a:pt x="106" y="40"/>
                      </a:lnTo>
                      <a:lnTo>
                        <a:pt x="104" y="36"/>
                      </a:lnTo>
                      <a:lnTo>
                        <a:pt x="108" y="32"/>
                      </a:lnTo>
                      <a:lnTo>
                        <a:pt x="98" y="30"/>
                      </a:lnTo>
                      <a:lnTo>
                        <a:pt x="92" y="22"/>
                      </a:lnTo>
                      <a:lnTo>
                        <a:pt x="76" y="16"/>
                      </a:lnTo>
                      <a:lnTo>
                        <a:pt x="62" y="16"/>
                      </a:lnTo>
                      <a:lnTo>
                        <a:pt x="52" y="10"/>
                      </a:lnTo>
                      <a:lnTo>
                        <a:pt x="40" y="8"/>
                      </a:lnTo>
                      <a:lnTo>
                        <a:pt x="30" y="6"/>
                      </a:lnTo>
                      <a:lnTo>
                        <a:pt x="18" y="2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12" y="8"/>
                      </a:lnTo>
                      <a:lnTo>
                        <a:pt x="20" y="12"/>
                      </a:lnTo>
                      <a:lnTo>
                        <a:pt x="24" y="14"/>
                      </a:lnTo>
                      <a:lnTo>
                        <a:pt x="30" y="16"/>
                      </a:lnTo>
                      <a:lnTo>
                        <a:pt x="32" y="20"/>
                      </a:lnTo>
                      <a:lnTo>
                        <a:pt x="34" y="24"/>
                      </a:lnTo>
                      <a:lnTo>
                        <a:pt x="34" y="26"/>
                      </a:lnTo>
                      <a:lnTo>
                        <a:pt x="36" y="30"/>
                      </a:lnTo>
                      <a:lnTo>
                        <a:pt x="36" y="32"/>
                      </a:lnTo>
                      <a:lnTo>
                        <a:pt x="36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6" name="ïṡļiḋè">
                  <a:extLst>
                    <a:ext uri="{FF2B5EF4-FFF2-40B4-BE49-F238E27FC236}">
                      <a16:creationId xmlns:a16="http://schemas.microsoft.com/office/drawing/2014/main" id="{B1B1C337-3DAE-417C-8E29-30E9AF6904F0}"/>
                    </a:ext>
                  </a:extLst>
                </p:cNvPr>
                <p:cNvSpPr/>
                <p:nvPr/>
              </p:nvSpPr>
              <p:spPr bwMode="auto">
                <a:xfrm>
                  <a:off x="5459276" y="2599715"/>
                  <a:ext cx="89519" cy="71454"/>
                </a:xfrm>
                <a:custGeom>
                  <a:avLst/>
                  <a:gdLst>
                    <a:gd name="T0" fmla="*/ 0 w 52"/>
                    <a:gd name="T1" fmla="*/ 0 h 42"/>
                    <a:gd name="T2" fmla="*/ 2147483647 w 52"/>
                    <a:gd name="T3" fmla="*/ 0 h 42"/>
                    <a:gd name="T4" fmla="*/ 2147483647 w 52"/>
                    <a:gd name="T5" fmla="*/ 2147483647 h 42"/>
                    <a:gd name="T6" fmla="*/ 2147483647 w 52"/>
                    <a:gd name="T7" fmla="*/ 2147483647 h 42"/>
                    <a:gd name="T8" fmla="*/ 2147483647 w 52"/>
                    <a:gd name="T9" fmla="*/ 2147483647 h 42"/>
                    <a:gd name="T10" fmla="*/ 2147483647 w 52"/>
                    <a:gd name="T11" fmla="*/ 2147483647 h 42"/>
                    <a:gd name="T12" fmla="*/ 2147483647 w 52"/>
                    <a:gd name="T13" fmla="*/ 2147483647 h 42"/>
                    <a:gd name="T14" fmla="*/ 2147483647 w 52"/>
                    <a:gd name="T15" fmla="*/ 2147483647 h 42"/>
                    <a:gd name="T16" fmla="*/ 2147483647 w 52"/>
                    <a:gd name="T17" fmla="*/ 2147483647 h 42"/>
                    <a:gd name="T18" fmla="*/ 2147483647 w 52"/>
                    <a:gd name="T19" fmla="*/ 2147483647 h 42"/>
                    <a:gd name="T20" fmla="*/ 2147483647 w 52"/>
                    <a:gd name="T21" fmla="*/ 2147483647 h 42"/>
                    <a:gd name="T22" fmla="*/ 2147483647 w 52"/>
                    <a:gd name="T23" fmla="*/ 2147483647 h 42"/>
                    <a:gd name="T24" fmla="*/ 2147483647 w 52"/>
                    <a:gd name="T25" fmla="*/ 2147483647 h 42"/>
                    <a:gd name="T26" fmla="*/ 2147483647 w 52"/>
                    <a:gd name="T27" fmla="*/ 2147483647 h 42"/>
                    <a:gd name="T28" fmla="*/ 2147483647 w 52"/>
                    <a:gd name="T29" fmla="*/ 2147483647 h 42"/>
                    <a:gd name="T30" fmla="*/ 2147483647 w 52"/>
                    <a:gd name="T31" fmla="*/ 2147483647 h 42"/>
                    <a:gd name="T32" fmla="*/ 2147483647 w 52"/>
                    <a:gd name="T33" fmla="*/ 2147483647 h 42"/>
                    <a:gd name="T34" fmla="*/ 2147483647 w 52"/>
                    <a:gd name="T35" fmla="*/ 2147483647 h 42"/>
                    <a:gd name="T36" fmla="*/ 2147483647 w 52"/>
                    <a:gd name="T37" fmla="*/ 2147483647 h 42"/>
                    <a:gd name="T38" fmla="*/ 2147483647 w 52"/>
                    <a:gd name="T39" fmla="*/ 2147483647 h 42"/>
                    <a:gd name="T40" fmla="*/ 0 w 52"/>
                    <a:gd name="T41" fmla="*/ 0 h 4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52"/>
                    <a:gd name="T64" fmla="*/ 0 h 42"/>
                    <a:gd name="T65" fmla="*/ 52 w 52"/>
                    <a:gd name="T66" fmla="*/ 42 h 4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52" h="42">
                      <a:moveTo>
                        <a:pt x="0" y="0"/>
                      </a:moveTo>
                      <a:lnTo>
                        <a:pt x="20" y="0"/>
                      </a:lnTo>
                      <a:lnTo>
                        <a:pt x="26" y="6"/>
                      </a:lnTo>
                      <a:lnTo>
                        <a:pt x="28" y="6"/>
                      </a:lnTo>
                      <a:lnTo>
                        <a:pt x="30" y="10"/>
                      </a:lnTo>
                      <a:lnTo>
                        <a:pt x="32" y="16"/>
                      </a:lnTo>
                      <a:lnTo>
                        <a:pt x="38" y="22"/>
                      </a:lnTo>
                      <a:lnTo>
                        <a:pt x="40" y="22"/>
                      </a:lnTo>
                      <a:lnTo>
                        <a:pt x="48" y="26"/>
                      </a:lnTo>
                      <a:lnTo>
                        <a:pt x="52" y="38"/>
                      </a:lnTo>
                      <a:lnTo>
                        <a:pt x="48" y="42"/>
                      </a:lnTo>
                      <a:lnTo>
                        <a:pt x="42" y="38"/>
                      </a:lnTo>
                      <a:lnTo>
                        <a:pt x="38" y="34"/>
                      </a:lnTo>
                      <a:lnTo>
                        <a:pt x="32" y="30"/>
                      </a:lnTo>
                      <a:lnTo>
                        <a:pt x="24" y="32"/>
                      </a:lnTo>
                      <a:lnTo>
                        <a:pt x="20" y="26"/>
                      </a:lnTo>
                      <a:lnTo>
                        <a:pt x="16" y="22"/>
                      </a:lnTo>
                      <a:lnTo>
                        <a:pt x="12" y="20"/>
                      </a:lnTo>
                      <a:lnTo>
                        <a:pt x="2" y="18"/>
                      </a:lnTo>
                      <a:lnTo>
                        <a:pt x="2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7" name="islidê">
                  <a:extLst>
                    <a:ext uri="{FF2B5EF4-FFF2-40B4-BE49-F238E27FC236}">
                      <a16:creationId xmlns:a16="http://schemas.microsoft.com/office/drawing/2014/main" id="{B16B2680-F9DE-4384-8D69-B21418A4BA34}"/>
                    </a:ext>
                  </a:extLst>
                </p:cNvPr>
                <p:cNvSpPr/>
                <p:nvPr/>
              </p:nvSpPr>
              <p:spPr bwMode="auto">
                <a:xfrm>
                  <a:off x="5495084" y="2582903"/>
                  <a:ext cx="134967" cy="98074"/>
                </a:xfrm>
                <a:custGeom>
                  <a:avLst/>
                  <a:gdLst>
                    <a:gd name="T0" fmla="*/ 2147483647 w 78"/>
                    <a:gd name="T1" fmla="*/ 2147483647 h 60"/>
                    <a:gd name="T2" fmla="*/ 2147483647 w 78"/>
                    <a:gd name="T3" fmla="*/ 2147483647 h 60"/>
                    <a:gd name="T4" fmla="*/ 2147483647 w 78"/>
                    <a:gd name="T5" fmla="*/ 2147483647 h 60"/>
                    <a:gd name="T6" fmla="*/ 2147483647 w 78"/>
                    <a:gd name="T7" fmla="*/ 2147483647 h 60"/>
                    <a:gd name="T8" fmla="*/ 2147483647 w 78"/>
                    <a:gd name="T9" fmla="*/ 2147483647 h 60"/>
                    <a:gd name="T10" fmla="*/ 2147483647 w 78"/>
                    <a:gd name="T11" fmla="*/ 2147483647 h 60"/>
                    <a:gd name="T12" fmla="*/ 2147483647 w 78"/>
                    <a:gd name="T13" fmla="*/ 0 h 60"/>
                    <a:gd name="T14" fmla="*/ 2147483647 w 78"/>
                    <a:gd name="T15" fmla="*/ 2147483647 h 60"/>
                    <a:gd name="T16" fmla="*/ 2147483647 w 78"/>
                    <a:gd name="T17" fmla="*/ 2147483647 h 60"/>
                    <a:gd name="T18" fmla="*/ 2147483647 w 78"/>
                    <a:gd name="T19" fmla="*/ 2147483647 h 60"/>
                    <a:gd name="T20" fmla="*/ 2147483647 w 78"/>
                    <a:gd name="T21" fmla="*/ 2147483647 h 60"/>
                    <a:gd name="T22" fmla="*/ 2147483647 w 78"/>
                    <a:gd name="T23" fmla="*/ 2147483647 h 60"/>
                    <a:gd name="T24" fmla="*/ 2147483647 w 78"/>
                    <a:gd name="T25" fmla="*/ 2147483647 h 60"/>
                    <a:gd name="T26" fmla="*/ 2147483647 w 78"/>
                    <a:gd name="T27" fmla="*/ 2147483647 h 60"/>
                    <a:gd name="T28" fmla="*/ 0 w 78"/>
                    <a:gd name="T29" fmla="*/ 2147483647 h 60"/>
                    <a:gd name="T30" fmla="*/ 2147483647 w 78"/>
                    <a:gd name="T31" fmla="*/ 2147483647 h 60"/>
                    <a:gd name="T32" fmla="*/ 2147483647 w 78"/>
                    <a:gd name="T33" fmla="*/ 2147483647 h 60"/>
                    <a:gd name="T34" fmla="*/ 2147483647 w 78"/>
                    <a:gd name="T35" fmla="*/ 2147483647 h 60"/>
                    <a:gd name="T36" fmla="*/ 2147483647 w 78"/>
                    <a:gd name="T37" fmla="*/ 2147483647 h 60"/>
                    <a:gd name="T38" fmla="*/ 2147483647 w 78"/>
                    <a:gd name="T39" fmla="*/ 2147483647 h 60"/>
                    <a:gd name="T40" fmla="*/ 2147483647 w 78"/>
                    <a:gd name="T41" fmla="*/ 2147483647 h 60"/>
                    <a:gd name="T42" fmla="*/ 2147483647 w 78"/>
                    <a:gd name="T43" fmla="*/ 2147483647 h 60"/>
                    <a:gd name="T44" fmla="*/ 2147483647 w 78"/>
                    <a:gd name="T45" fmla="*/ 2147483647 h 60"/>
                    <a:gd name="T46" fmla="*/ 2147483647 w 78"/>
                    <a:gd name="T47" fmla="*/ 2147483647 h 60"/>
                    <a:gd name="T48" fmla="*/ 2147483647 w 78"/>
                    <a:gd name="T49" fmla="*/ 2147483647 h 60"/>
                    <a:gd name="T50" fmla="*/ 2147483647 w 78"/>
                    <a:gd name="T51" fmla="*/ 2147483647 h 60"/>
                    <a:gd name="T52" fmla="*/ 2147483647 w 78"/>
                    <a:gd name="T53" fmla="*/ 2147483647 h 60"/>
                    <a:gd name="T54" fmla="*/ 2147483647 w 78"/>
                    <a:gd name="T55" fmla="*/ 2147483647 h 60"/>
                    <a:gd name="T56" fmla="*/ 2147483647 w 78"/>
                    <a:gd name="T57" fmla="*/ 2147483647 h 60"/>
                    <a:gd name="T58" fmla="*/ 2147483647 w 78"/>
                    <a:gd name="T59" fmla="*/ 2147483647 h 60"/>
                    <a:gd name="T60" fmla="*/ 2147483647 w 78"/>
                    <a:gd name="T61" fmla="*/ 2147483647 h 60"/>
                    <a:gd name="T62" fmla="*/ 2147483647 w 78"/>
                    <a:gd name="T63" fmla="*/ 2147483647 h 60"/>
                    <a:gd name="T64" fmla="*/ 2147483647 w 78"/>
                    <a:gd name="T65" fmla="*/ 2147483647 h 60"/>
                    <a:gd name="T66" fmla="*/ 2147483647 w 78"/>
                    <a:gd name="T67" fmla="*/ 2147483647 h 60"/>
                    <a:gd name="T68" fmla="*/ 2147483647 w 78"/>
                    <a:gd name="T69" fmla="*/ 2147483647 h 60"/>
                    <a:gd name="T70" fmla="*/ 2147483647 w 78"/>
                    <a:gd name="T71" fmla="*/ 2147483647 h 60"/>
                    <a:gd name="T72" fmla="*/ 2147483647 w 78"/>
                    <a:gd name="T73" fmla="*/ 2147483647 h 60"/>
                    <a:gd name="T74" fmla="*/ 2147483647 w 78"/>
                    <a:gd name="T75" fmla="*/ 2147483647 h 60"/>
                    <a:gd name="T76" fmla="*/ 2147483647 w 78"/>
                    <a:gd name="T77" fmla="*/ 2147483647 h 60"/>
                    <a:gd name="T78" fmla="*/ 2147483647 w 78"/>
                    <a:gd name="T79" fmla="*/ 2147483647 h 60"/>
                    <a:gd name="T80" fmla="*/ 2147483647 w 78"/>
                    <a:gd name="T81" fmla="*/ 2147483647 h 6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78"/>
                    <a:gd name="T124" fmla="*/ 0 h 60"/>
                    <a:gd name="T125" fmla="*/ 78 w 78"/>
                    <a:gd name="T126" fmla="*/ 60 h 6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78" h="60">
                      <a:moveTo>
                        <a:pt x="52" y="2"/>
                      </a:moveTo>
                      <a:lnTo>
                        <a:pt x="48" y="6"/>
                      </a:lnTo>
                      <a:lnTo>
                        <a:pt x="42" y="12"/>
                      </a:lnTo>
                      <a:lnTo>
                        <a:pt x="36" y="12"/>
                      </a:lnTo>
                      <a:lnTo>
                        <a:pt x="32" y="8"/>
                      </a:lnTo>
                      <a:lnTo>
                        <a:pt x="28" y="6"/>
                      </a:lnTo>
                      <a:lnTo>
                        <a:pt x="22" y="0"/>
                      </a:lnTo>
                      <a:lnTo>
                        <a:pt x="18" y="4"/>
                      </a:lnTo>
                      <a:lnTo>
                        <a:pt x="20" y="8"/>
                      </a:lnTo>
                      <a:lnTo>
                        <a:pt x="24" y="14"/>
                      </a:lnTo>
                      <a:lnTo>
                        <a:pt x="20" y="14"/>
                      </a:lnTo>
                      <a:lnTo>
                        <a:pt x="14" y="14"/>
                      </a:lnTo>
                      <a:lnTo>
                        <a:pt x="10" y="10"/>
                      </a:lnTo>
                      <a:lnTo>
                        <a:pt x="2" y="6"/>
                      </a:lnTo>
                      <a:lnTo>
                        <a:pt x="0" y="12"/>
                      </a:lnTo>
                      <a:lnTo>
                        <a:pt x="6" y="18"/>
                      </a:lnTo>
                      <a:lnTo>
                        <a:pt x="8" y="18"/>
                      </a:lnTo>
                      <a:lnTo>
                        <a:pt x="10" y="24"/>
                      </a:lnTo>
                      <a:lnTo>
                        <a:pt x="12" y="28"/>
                      </a:lnTo>
                      <a:lnTo>
                        <a:pt x="14" y="30"/>
                      </a:lnTo>
                      <a:lnTo>
                        <a:pt x="20" y="34"/>
                      </a:lnTo>
                      <a:lnTo>
                        <a:pt x="28" y="38"/>
                      </a:lnTo>
                      <a:lnTo>
                        <a:pt x="32" y="50"/>
                      </a:lnTo>
                      <a:lnTo>
                        <a:pt x="36" y="46"/>
                      </a:lnTo>
                      <a:lnTo>
                        <a:pt x="42" y="42"/>
                      </a:lnTo>
                      <a:lnTo>
                        <a:pt x="46" y="38"/>
                      </a:lnTo>
                      <a:lnTo>
                        <a:pt x="54" y="38"/>
                      </a:lnTo>
                      <a:lnTo>
                        <a:pt x="54" y="44"/>
                      </a:lnTo>
                      <a:lnTo>
                        <a:pt x="56" y="46"/>
                      </a:lnTo>
                      <a:lnTo>
                        <a:pt x="56" y="52"/>
                      </a:lnTo>
                      <a:lnTo>
                        <a:pt x="58" y="54"/>
                      </a:lnTo>
                      <a:lnTo>
                        <a:pt x="60" y="56"/>
                      </a:lnTo>
                      <a:lnTo>
                        <a:pt x="64" y="56"/>
                      </a:lnTo>
                      <a:lnTo>
                        <a:pt x="68" y="60"/>
                      </a:lnTo>
                      <a:lnTo>
                        <a:pt x="72" y="28"/>
                      </a:lnTo>
                      <a:lnTo>
                        <a:pt x="78" y="28"/>
                      </a:lnTo>
                      <a:lnTo>
                        <a:pt x="64" y="18"/>
                      </a:lnTo>
                      <a:lnTo>
                        <a:pt x="62" y="14"/>
                      </a:lnTo>
                      <a:lnTo>
                        <a:pt x="56" y="8"/>
                      </a:lnTo>
                      <a:lnTo>
                        <a:pt x="56" y="6"/>
                      </a:lnTo>
                      <a:lnTo>
                        <a:pt x="5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8" name="işļîdê">
                  <a:extLst>
                    <a:ext uri="{FF2B5EF4-FFF2-40B4-BE49-F238E27FC236}">
                      <a16:creationId xmlns:a16="http://schemas.microsoft.com/office/drawing/2014/main" id="{8E76D4BF-8DA1-41E4-9244-C6F021AAF6C4}"/>
                    </a:ext>
                  </a:extLst>
                </p:cNvPr>
                <p:cNvSpPr/>
                <p:nvPr/>
              </p:nvSpPr>
              <p:spPr bwMode="auto">
                <a:xfrm>
                  <a:off x="8283945" y="3934923"/>
                  <a:ext cx="265802" cy="254992"/>
                </a:xfrm>
                <a:custGeom>
                  <a:avLst/>
                  <a:gdLst>
                    <a:gd name="T0" fmla="*/ 2147483647 w 152"/>
                    <a:gd name="T1" fmla="*/ 2147483647 h 154"/>
                    <a:gd name="T2" fmla="*/ 0 w 152"/>
                    <a:gd name="T3" fmla="*/ 2147483647 h 154"/>
                    <a:gd name="T4" fmla="*/ 2147483647 w 152"/>
                    <a:gd name="T5" fmla="*/ 2147483647 h 154"/>
                    <a:gd name="T6" fmla="*/ 2147483647 w 152"/>
                    <a:gd name="T7" fmla="*/ 2147483647 h 154"/>
                    <a:gd name="T8" fmla="*/ 2147483647 w 152"/>
                    <a:gd name="T9" fmla="*/ 2147483647 h 154"/>
                    <a:gd name="T10" fmla="*/ 2147483647 w 152"/>
                    <a:gd name="T11" fmla="*/ 2147483647 h 154"/>
                    <a:gd name="T12" fmla="*/ 2147483647 w 152"/>
                    <a:gd name="T13" fmla="*/ 2147483647 h 154"/>
                    <a:gd name="T14" fmla="*/ 2147483647 w 152"/>
                    <a:gd name="T15" fmla="*/ 2147483647 h 154"/>
                    <a:gd name="T16" fmla="*/ 2147483647 w 152"/>
                    <a:gd name="T17" fmla="*/ 2147483647 h 154"/>
                    <a:gd name="T18" fmla="*/ 2147483647 w 152"/>
                    <a:gd name="T19" fmla="*/ 2147483647 h 154"/>
                    <a:gd name="T20" fmla="*/ 2147483647 w 152"/>
                    <a:gd name="T21" fmla="*/ 2147483647 h 154"/>
                    <a:gd name="T22" fmla="*/ 2147483647 w 152"/>
                    <a:gd name="T23" fmla="*/ 2147483647 h 154"/>
                    <a:gd name="T24" fmla="*/ 2147483647 w 152"/>
                    <a:gd name="T25" fmla="*/ 2147483647 h 154"/>
                    <a:gd name="T26" fmla="*/ 2147483647 w 152"/>
                    <a:gd name="T27" fmla="*/ 2147483647 h 154"/>
                    <a:gd name="T28" fmla="*/ 2147483647 w 152"/>
                    <a:gd name="T29" fmla="*/ 2147483647 h 154"/>
                    <a:gd name="T30" fmla="*/ 2147483647 w 152"/>
                    <a:gd name="T31" fmla="*/ 2147483647 h 154"/>
                    <a:gd name="T32" fmla="*/ 2147483647 w 152"/>
                    <a:gd name="T33" fmla="*/ 2147483647 h 154"/>
                    <a:gd name="T34" fmla="*/ 2147483647 w 152"/>
                    <a:gd name="T35" fmla="*/ 2147483647 h 154"/>
                    <a:gd name="T36" fmla="*/ 2147483647 w 152"/>
                    <a:gd name="T37" fmla="*/ 2147483647 h 154"/>
                    <a:gd name="T38" fmla="*/ 2147483647 w 152"/>
                    <a:gd name="T39" fmla="*/ 2147483647 h 154"/>
                    <a:gd name="T40" fmla="*/ 2147483647 w 152"/>
                    <a:gd name="T41" fmla="*/ 2147483647 h 154"/>
                    <a:gd name="T42" fmla="*/ 2147483647 w 152"/>
                    <a:gd name="T43" fmla="*/ 2147483647 h 154"/>
                    <a:gd name="T44" fmla="*/ 2147483647 w 152"/>
                    <a:gd name="T45" fmla="*/ 2147483647 h 154"/>
                    <a:gd name="T46" fmla="*/ 2147483647 w 152"/>
                    <a:gd name="T47" fmla="*/ 2147483647 h 154"/>
                    <a:gd name="T48" fmla="*/ 2147483647 w 152"/>
                    <a:gd name="T49" fmla="*/ 2147483647 h 154"/>
                    <a:gd name="T50" fmla="*/ 2147483647 w 152"/>
                    <a:gd name="T51" fmla="*/ 2147483647 h 154"/>
                    <a:gd name="T52" fmla="*/ 2147483647 w 152"/>
                    <a:gd name="T53" fmla="*/ 2147483647 h 154"/>
                    <a:gd name="T54" fmla="*/ 2147483647 w 152"/>
                    <a:gd name="T55" fmla="*/ 2147483647 h 154"/>
                    <a:gd name="T56" fmla="*/ 2147483647 w 152"/>
                    <a:gd name="T57" fmla="*/ 2147483647 h 154"/>
                    <a:gd name="T58" fmla="*/ 2147483647 w 152"/>
                    <a:gd name="T59" fmla="*/ 2147483647 h 154"/>
                    <a:gd name="T60" fmla="*/ 2147483647 w 152"/>
                    <a:gd name="T61" fmla="*/ 2147483647 h 154"/>
                    <a:gd name="T62" fmla="*/ 2147483647 w 152"/>
                    <a:gd name="T63" fmla="*/ 2147483647 h 154"/>
                    <a:gd name="T64" fmla="*/ 2147483647 w 152"/>
                    <a:gd name="T65" fmla="*/ 2147483647 h 154"/>
                    <a:gd name="T66" fmla="*/ 2147483647 w 152"/>
                    <a:gd name="T67" fmla="*/ 2147483647 h 154"/>
                    <a:gd name="T68" fmla="*/ 2147483647 w 152"/>
                    <a:gd name="T69" fmla="*/ 2147483647 h 154"/>
                    <a:gd name="T70" fmla="*/ 2147483647 w 152"/>
                    <a:gd name="T71" fmla="*/ 2147483647 h 154"/>
                    <a:gd name="T72" fmla="*/ 2147483647 w 152"/>
                    <a:gd name="T73" fmla="*/ 2147483647 h 154"/>
                    <a:gd name="T74" fmla="*/ 2147483647 w 152"/>
                    <a:gd name="T75" fmla="*/ 0 h 15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52"/>
                    <a:gd name="T115" fmla="*/ 0 h 154"/>
                    <a:gd name="T116" fmla="*/ 152 w 152"/>
                    <a:gd name="T117" fmla="*/ 154 h 154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52" h="154">
                      <a:moveTo>
                        <a:pt x="4" y="0"/>
                      </a:moveTo>
                      <a:lnTo>
                        <a:pt x="4" y="76"/>
                      </a:lnTo>
                      <a:lnTo>
                        <a:pt x="0" y="80"/>
                      </a:lnTo>
                      <a:lnTo>
                        <a:pt x="0" y="84"/>
                      </a:lnTo>
                      <a:lnTo>
                        <a:pt x="4" y="88"/>
                      </a:lnTo>
                      <a:lnTo>
                        <a:pt x="4" y="126"/>
                      </a:lnTo>
                      <a:lnTo>
                        <a:pt x="14" y="130"/>
                      </a:lnTo>
                      <a:lnTo>
                        <a:pt x="24" y="130"/>
                      </a:lnTo>
                      <a:lnTo>
                        <a:pt x="28" y="130"/>
                      </a:lnTo>
                      <a:lnTo>
                        <a:pt x="32" y="126"/>
                      </a:lnTo>
                      <a:lnTo>
                        <a:pt x="36" y="122"/>
                      </a:lnTo>
                      <a:lnTo>
                        <a:pt x="38" y="118"/>
                      </a:lnTo>
                      <a:lnTo>
                        <a:pt x="32" y="118"/>
                      </a:lnTo>
                      <a:lnTo>
                        <a:pt x="42" y="118"/>
                      </a:lnTo>
                      <a:lnTo>
                        <a:pt x="42" y="110"/>
                      </a:lnTo>
                      <a:lnTo>
                        <a:pt x="42" y="104"/>
                      </a:lnTo>
                      <a:lnTo>
                        <a:pt x="46" y="98"/>
                      </a:lnTo>
                      <a:lnTo>
                        <a:pt x="52" y="98"/>
                      </a:lnTo>
                      <a:lnTo>
                        <a:pt x="68" y="98"/>
                      </a:lnTo>
                      <a:lnTo>
                        <a:pt x="82" y="106"/>
                      </a:lnTo>
                      <a:lnTo>
                        <a:pt x="86" y="110"/>
                      </a:lnTo>
                      <a:lnTo>
                        <a:pt x="88" y="114"/>
                      </a:lnTo>
                      <a:lnTo>
                        <a:pt x="90" y="120"/>
                      </a:lnTo>
                      <a:lnTo>
                        <a:pt x="92" y="126"/>
                      </a:lnTo>
                      <a:lnTo>
                        <a:pt x="90" y="124"/>
                      </a:lnTo>
                      <a:lnTo>
                        <a:pt x="92" y="130"/>
                      </a:lnTo>
                      <a:lnTo>
                        <a:pt x="96" y="134"/>
                      </a:lnTo>
                      <a:lnTo>
                        <a:pt x="98" y="138"/>
                      </a:lnTo>
                      <a:lnTo>
                        <a:pt x="104" y="142"/>
                      </a:lnTo>
                      <a:lnTo>
                        <a:pt x="120" y="146"/>
                      </a:lnTo>
                      <a:lnTo>
                        <a:pt x="132" y="150"/>
                      </a:lnTo>
                      <a:lnTo>
                        <a:pt x="136" y="152"/>
                      </a:lnTo>
                      <a:lnTo>
                        <a:pt x="138" y="154"/>
                      </a:lnTo>
                      <a:lnTo>
                        <a:pt x="142" y="154"/>
                      </a:lnTo>
                      <a:lnTo>
                        <a:pt x="148" y="154"/>
                      </a:lnTo>
                      <a:lnTo>
                        <a:pt x="150" y="152"/>
                      </a:lnTo>
                      <a:lnTo>
                        <a:pt x="152" y="150"/>
                      </a:lnTo>
                      <a:lnTo>
                        <a:pt x="150" y="146"/>
                      </a:lnTo>
                      <a:lnTo>
                        <a:pt x="148" y="142"/>
                      </a:lnTo>
                      <a:lnTo>
                        <a:pt x="144" y="138"/>
                      </a:lnTo>
                      <a:lnTo>
                        <a:pt x="142" y="134"/>
                      </a:lnTo>
                      <a:lnTo>
                        <a:pt x="136" y="132"/>
                      </a:lnTo>
                      <a:lnTo>
                        <a:pt x="132" y="130"/>
                      </a:lnTo>
                      <a:lnTo>
                        <a:pt x="130" y="122"/>
                      </a:lnTo>
                      <a:lnTo>
                        <a:pt x="128" y="120"/>
                      </a:lnTo>
                      <a:lnTo>
                        <a:pt x="124" y="118"/>
                      </a:lnTo>
                      <a:lnTo>
                        <a:pt x="122" y="118"/>
                      </a:lnTo>
                      <a:lnTo>
                        <a:pt x="118" y="116"/>
                      </a:lnTo>
                      <a:lnTo>
                        <a:pt x="114" y="108"/>
                      </a:lnTo>
                      <a:lnTo>
                        <a:pt x="112" y="104"/>
                      </a:lnTo>
                      <a:lnTo>
                        <a:pt x="112" y="98"/>
                      </a:lnTo>
                      <a:lnTo>
                        <a:pt x="108" y="98"/>
                      </a:lnTo>
                      <a:lnTo>
                        <a:pt x="102" y="94"/>
                      </a:lnTo>
                      <a:lnTo>
                        <a:pt x="96" y="84"/>
                      </a:lnTo>
                      <a:lnTo>
                        <a:pt x="102" y="84"/>
                      </a:lnTo>
                      <a:lnTo>
                        <a:pt x="112" y="84"/>
                      </a:lnTo>
                      <a:lnTo>
                        <a:pt x="118" y="84"/>
                      </a:lnTo>
                      <a:lnTo>
                        <a:pt x="122" y="82"/>
                      </a:lnTo>
                      <a:lnTo>
                        <a:pt x="124" y="80"/>
                      </a:lnTo>
                      <a:lnTo>
                        <a:pt x="126" y="76"/>
                      </a:lnTo>
                      <a:lnTo>
                        <a:pt x="122" y="74"/>
                      </a:lnTo>
                      <a:lnTo>
                        <a:pt x="116" y="72"/>
                      </a:lnTo>
                      <a:lnTo>
                        <a:pt x="104" y="66"/>
                      </a:lnTo>
                      <a:lnTo>
                        <a:pt x="96" y="62"/>
                      </a:lnTo>
                      <a:lnTo>
                        <a:pt x="94" y="60"/>
                      </a:lnTo>
                      <a:lnTo>
                        <a:pt x="90" y="58"/>
                      </a:lnTo>
                      <a:lnTo>
                        <a:pt x="86" y="58"/>
                      </a:lnTo>
                      <a:lnTo>
                        <a:pt x="82" y="58"/>
                      </a:lnTo>
                      <a:lnTo>
                        <a:pt x="82" y="56"/>
                      </a:lnTo>
                      <a:lnTo>
                        <a:pt x="80" y="52"/>
                      </a:lnTo>
                      <a:lnTo>
                        <a:pt x="80" y="46"/>
                      </a:lnTo>
                      <a:lnTo>
                        <a:pt x="80" y="44"/>
                      </a:lnTo>
                      <a:lnTo>
                        <a:pt x="78" y="38"/>
                      </a:lnTo>
                      <a:lnTo>
                        <a:pt x="56" y="22"/>
                      </a:lnTo>
                      <a:lnTo>
                        <a:pt x="32" y="1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49" name="ïṣḷïḍê">
                  <a:extLst>
                    <a:ext uri="{FF2B5EF4-FFF2-40B4-BE49-F238E27FC236}">
                      <a16:creationId xmlns:a16="http://schemas.microsoft.com/office/drawing/2014/main" id="{83621DAE-C3BB-47C0-B77C-5BB2B6577960}"/>
                    </a:ext>
                  </a:extLst>
                </p:cNvPr>
                <p:cNvSpPr/>
                <p:nvPr/>
              </p:nvSpPr>
              <p:spPr bwMode="auto">
                <a:xfrm>
                  <a:off x="7007266" y="3685535"/>
                  <a:ext cx="307120" cy="343260"/>
                </a:xfrm>
                <a:custGeom>
                  <a:avLst/>
                  <a:gdLst>
                    <a:gd name="T0" fmla="*/ 2147483647 w 176"/>
                    <a:gd name="T1" fmla="*/ 2147483647 h 206"/>
                    <a:gd name="T2" fmla="*/ 2147483647 w 176"/>
                    <a:gd name="T3" fmla="*/ 2147483647 h 206"/>
                    <a:gd name="T4" fmla="*/ 2147483647 w 176"/>
                    <a:gd name="T5" fmla="*/ 2147483647 h 206"/>
                    <a:gd name="T6" fmla="*/ 0 w 176"/>
                    <a:gd name="T7" fmla="*/ 2147483647 h 206"/>
                    <a:gd name="T8" fmla="*/ 2147483647 w 176"/>
                    <a:gd name="T9" fmla="*/ 0 h 206"/>
                    <a:gd name="T10" fmla="*/ 2147483647 w 176"/>
                    <a:gd name="T11" fmla="*/ 0 h 206"/>
                    <a:gd name="T12" fmla="*/ 2147483647 w 176"/>
                    <a:gd name="T13" fmla="*/ 2147483647 h 206"/>
                    <a:gd name="T14" fmla="*/ 2147483647 w 176"/>
                    <a:gd name="T15" fmla="*/ 2147483647 h 206"/>
                    <a:gd name="T16" fmla="*/ 2147483647 w 176"/>
                    <a:gd name="T17" fmla="*/ 2147483647 h 206"/>
                    <a:gd name="T18" fmla="*/ 2147483647 w 176"/>
                    <a:gd name="T19" fmla="*/ 2147483647 h 206"/>
                    <a:gd name="T20" fmla="*/ 2147483647 w 176"/>
                    <a:gd name="T21" fmla="*/ 2147483647 h 206"/>
                    <a:gd name="T22" fmla="*/ 2147483647 w 176"/>
                    <a:gd name="T23" fmla="*/ 2147483647 h 206"/>
                    <a:gd name="T24" fmla="*/ 2147483647 w 176"/>
                    <a:gd name="T25" fmla="*/ 2147483647 h 206"/>
                    <a:gd name="T26" fmla="*/ 2147483647 w 176"/>
                    <a:gd name="T27" fmla="*/ 2147483647 h 206"/>
                    <a:gd name="T28" fmla="*/ 2147483647 w 176"/>
                    <a:gd name="T29" fmla="*/ 2147483647 h 206"/>
                    <a:gd name="T30" fmla="*/ 2147483647 w 176"/>
                    <a:gd name="T31" fmla="*/ 2147483647 h 206"/>
                    <a:gd name="T32" fmla="*/ 2147483647 w 176"/>
                    <a:gd name="T33" fmla="*/ 2147483647 h 206"/>
                    <a:gd name="T34" fmla="*/ 2147483647 w 176"/>
                    <a:gd name="T35" fmla="*/ 2147483647 h 206"/>
                    <a:gd name="T36" fmla="*/ 2147483647 w 176"/>
                    <a:gd name="T37" fmla="*/ 2147483647 h 206"/>
                    <a:gd name="T38" fmla="*/ 2147483647 w 176"/>
                    <a:gd name="T39" fmla="*/ 2147483647 h 206"/>
                    <a:gd name="T40" fmla="*/ 2147483647 w 176"/>
                    <a:gd name="T41" fmla="*/ 2147483647 h 206"/>
                    <a:gd name="T42" fmla="*/ 2147483647 w 176"/>
                    <a:gd name="T43" fmla="*/ 2147483647 h 206"/>
                    <a:gd name="T44" fmla="*/ 2147483647 w 176"/>
                    <a:gd name="T45" fmla="*/ 2147483647 h 206"/>
                    <a:gd name="T46" fmla="*/ 2147483647 w 176"/>
                    <a:gd name="T47" fmla="*/ 2147483647 h 206"/>
                    <a:gd name="T48" fmla="*/ 2147483647 w 176"/>
                    <a:gd name="T49" fmla="*/ 2147483647 h 206"/>
                    <a:gd name="T50" fmla="*/ 2147483647 w 176"/>
                    <a:gd name="T51" fmla="*/ 2147483647 h 206"/>
                    <a:gd name="T52" fmla="*/ 2147483647 w 176"/>
                    <a:gd name="T53" fmla="*/ 2147483647 h 206"/>
                    <a:gd name="T54" fmla="*/ 2147483647 w 176"/>
                    <a:gd name="T55" fmla="*/ 2147483647 h 206"/>
                    <a:gd name="T56" fmla="*/ 2147483647 w 176"/>
                    <a:gd name="T57" fmla="*/ 2147483647 h 206"/>
                    <a:gd name="T58" fmla="*/ 2147483647 w 176"/>
                    <a:gd name="T59" fmla="*/ 2147483647 h 206"/>
                    <a:gd name="T60" fmla="*/ 2147483647 w 176"/>
                    <a:gd name="T61" fmla="*/ 2147483647 h 206"/>
                    <a:gd name="T62" fmla="*/ 2147483647 w 176"/>
                    <a:gd name="T63" fmla="*/ 2147483647 h 206"/>
                    <a:gd name="T64" fmla="*/ 2147483647 w 176"/>
                    <a:gd name="T65" fmla="*/ 2147483647 h 206"/>
                    <a:gd name="T66" fmla="*/ 2147483647 w 176"/>
                    <a:gd name="T67" fmla="*/ 2147483647 h 206"/>
                    <a:gd name="T68" fmla="*/ 2147483647 w 176"/>
                    <a:gd name="T69" fmla="*/ 2147483647 h 206"/>
                    <a:gd name="T70" fmla="*/ 2147483647 w 176"/>
                    <a:gd name="T71" fmla="*/ 2147483647 h 206"/>
                    <a:gd name="T72" fmla="*/ 2147483647 w 176"/>
                    <a:gd name="T73" fmla="*/ 2147483647 h 206"/>
                    <a:gd name="T74" fmla="*/ 2147483647 w 176"/>
                    <a:gd name="T75" fmla="*/ 2147483647 h 206"/>
                    <a:gd name="T76" fmla="*/ 2147483647 w 176"/>
                    <a:gd name="T77" fmla="*/ 2147483647 h 206"/>
                    <a:gd name="T78" fmla="*/ 2147483647 w 176"/>
                    <a:gd name="T79" fmla="*/ 2147483647 h 206"/>
                    <a:gd name="T80" fmla="*/ 2147483647 w 176"/>
                    <a:gd name="T81" fmla="*/ 2147483647 h 206"/>
                    <a:gd name="T82" fmla="*/ 2147483647 w 176"/>
                    <a:gd name="T83" fmla="*/ 2147483647 h 206"/>
                    <a:gd name="T84" fmla="*/ 2147483647 w 176"/>
                    <a:gd name="T85" fmla="*/ 2147483647 h 206"/>
                    <a:gd name="T86" fmla="*/ 2147483647 w 176"/>
                    <a:gd name="T87" fmla="*/ 2147483647 h 20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76"/>
                    <a:gd name="T133" fmla="*/ 0 h 206"/>
                    <a:gd name="T134" fmla="*/ 176 w 176"/>
                    <a:gd name="T135" fmla="*/ 206 h 20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76" h="206">
                      <a:moveTo>
                        <a:pt x="42" y="54"/>
                      </a:moveTo>
                      <a:lnTo>
                        <a:pt x="36" y="46"/>
                      </a:lnTo>
                      <a:lnTo>
                        <a:pt x="32" y="38"/>
                      </a:lnTo>
                      <a:lnTo>
                        <a:pt x="22" y="28"/>
                      </a:lnTo>
                      <a:lnTo>
                        <a:pt x="16" y="24"/>
                      </a:lnTo>
                      <a:lnTo>
                        <a:pt x="6" y="14"/>
                      </a:lnTo>
                      <a:lnTo>
                        <a:pt x="2" y="10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0" y="4"/>
                      </a:lnTo>
                      <a:lnTo>
                        <a:pt x="18" y="6"/>
                      </a:lnTo>
                      <a:lnTo>
                        <a:pt x="34" y="6"/>
                      </a:lnTo>
                      <a:lnTo>
                        <a:pt x="36" y="6"/>
                      </a:lnTo>
                      <a:lnTo>
                        <a:pt x="40" y="8"/>
                      </a:lnTo>
                      <a:lnTo>
                        <a:pt x="44" y="14"/>
                      </a:lnTo>
                      <a:lnTo>
                        <a:pt x="48" y="20"/>
                      </a:lnTo>
                      <a:lnTo>
                        <a:pt x="52" y="28"/>
                      </a:lnTo>
                      <a:lnTo>
                        <a:pt x="60" y="32"/>
                      </a:lnTo>
                      <a:lnTo>
                        <a:pt x="62" y="34"/>
                      </a:lnTo>
                      <a:lnTo>
                        <a:pt x="64" y="36"/>
                      </a:lnTo>
                      <a:lnTo>
                        <a:pt x="70" y="38"/>
                      </a:lnTo>
                      <a:lnTo>
                        <a:pt x="74" y="42"/>
                      </a:lnTo>
                      <a:lnTo>
                        <a:pt x="82" y="52"/>
                      </a:lnTo>
                      <a:lnTo>
                        <a:pt x="88" y="58"/>
                      </a:lnTo>
                      <a:lnTo>
                        <a:pt x="90" y="62"/>
                      </a:lnTo>
                      <a:lnTo>
                        <a:pt x="92" y="64"/>
                      </a:lnTo>
                      <a:lnTo>
                        <a:pt x="98" y="62"/>
                      </a:lnTo>
                      <a:lnTo>
                        <a:pt x="100" y="66"/>
                      </a:lnTo>
                      <a:lnTo>
                        <a:pt x="108" y="72"/>
                      </a:lnTo>
                      <a:lnTo>
                        <a:pt x="118" y="80"/>
                      </a:lnTo>
                      <a:lnTo>
                        <a:pt x="120" y="82"/>
                      </a:lnTo>
                      <a:lnTo>
                        <a:pt x="122" y="86"/>
                      </a:lnTo>
                      <a:lnTo>
                        <a:pt x="124" y="84"/>
                      </a:lnTo>
                      <a:lnTo>
                        <a:pt x="128" y="82"/>
                      </a:lnTo>
                      <a:lnTo>
                        <a:pt x="128" y="86"/>
                      </a:lnTo>
                      <a:lnTo>
                        <a:pt x="126" y="90"/>
                      </a:lnTo>
                      <a:lnTo>
                        <a:pt x="124" y="94"/>
                      </a:lnTo>
                      <a:lnTo>
                        <a:pt x="140" y="94"/>
                      </a:lnTo>
                      <a:lnTo>
                        <a:pt x="140" y="102"/>
                      </a:lnTo>
                      <a:lnTo>
                        <a:pt x="136" y="114"/>
                      </a:lnTo>
                      <a:lnTo>
                        <a:pt x="138" y="118"/>
                      </a:lnTo>
                      <a:lnTo>
                        <a:pt x="142" y="120"/>
                      </a:lnTo>
                      <a:lnTo>
                        <a:pt x="146" y="122"/>
                      </a:lnTo>
                      <a:lnTo>
                        <a:pt x="152" y="122"/>
                      </a:lnTo>
                      <a:lnTo>
                        <a:pt x="152" y="134"/>
                      </a:lnTo>
                      <a:lnTo>
                        <a:pt x="152" y="136"/>
                      </a:lnTo>
                      <a:lnTo>
                        <a:pt x="152" y="138"/>
                      </a:lnTo>
                      <a:lnTo>
                        <a:pt x="156" y="138"/>
                      </a:lnTo>
                      <a:lnTo>
                        <a:pt x="158" y="138"/>
                      </a:lnTo>
                      <a:lnTo>
                        <a:pt x="160" y="140"/>
                      </a:lnTo>
                      <a:lnTo>
                        <a:pt x="162" y="144"/>
                      </a:lnTo>
                      <a:lnTo>
                        <a:pt x="172" y="150"/>
                      </a:lnTo>
                      <a:lnTo>
                        <a:pt x="174" y="152"/>
                      </a:lnTo>
                      <a:lnTo>
                        <a:pt x="176" y="158"/>
                      </a:lnTo>
                      <a:lnTo>
                        <a:pt x="174" y="192"/>
                      </a:lnTo>
                      <a:lnTo>
                        <a:pt x="174" y="204"/>
                      </a:lnTo>
                      <a:lnTo>
                        <a:pt x="170" y="206"/>
                      </a:lnTo>
                      <a:lnTo>
                        <a:pt x="164" y="206"/>
                      </a:lnTo>
                      <a:lnTo>
                        <a:pt x="160" y="204"/>
                      </a:lnTo>
                      <a:lnTo>
                        <a:pt x="154" y="206"/>
                      </a:lnTo>
                      <a:lnTo>
                        <a:pt x="152" y="206"/>
                      </a:lnTo>
                      <a:lnTo>
                        <a:pt x="148" y="206"/>
                      </a:lnTo>
                      <a:lnTo>
                        <a:pt x="146" y="204"/>
                      </a:lnTo>
                      <a:lnTo>
                        <a:pt x="144" y="198"/>
                      </a:lnTo>
                      <a:lnTo>
                        <a:pt x="140" y="192"/>
                      </a:lnTo>
                      <a:lnTo>
                        <a:pt x="132" y="186"/>
                      </a:lnTo>
                      <a:lnTo>
                        <a:pt x="124" y="180"/>
                      </a:lnTo>
                      <a:lnTo>
                        <a:pt x="118" y="176"/>
                      </a:lnTo>
                      <a:lnTo>
                        <a:pt x="112" y="168"/>
                      </a:lnTo>
                      <a:lnTo>
                        <a:pt x="104" y="160"/>
                      </a:lnTo>
                      <a:lnTo>
                        <a:pt x="98" y="150"/>
                      </a:lnTo>
                      <a:lnTo>
                        <a:pt x="96" y="144"/>
                      </a:lnTo>
                      <a:lnTo>
                        <a:pt x="94" y="138"/>
                      </a:lnTo>
                      <a:lnTo>
                        <a:pt x="88" y="126"/>
                      </a:lnTo>
                      <a:lnTo>
                        <a:pt x="82" y="114"/>
                      </a:lnTo>
                      <a:lnTo>
                        <a:pt x="76" y="104"/>
                      </a:lnTo>
                      <a:lnTo>
                        <a:pt x="66" y="94"/>
                      </a:lnTo>
                      <a:lnTo>
                        <a:pt x="64" y="88"/>
                      </a:lnTo>
                      <a:lnTo>
                        <a:pt x="64" y="82"/>
                      </a:lnTo>
                      <a:lnTo>
                        <a:pt x="62" y="76"/>
                      </a:lnTo>
                      <a:lnTo>
                        <a:pt x="60" y="70"/>
                      </a:lnTo>
                      <a:lnTo>
                        <a:pt x="54" y="66"/>
                      </a:lnTo>
                      <a:lnTo>
                        <a:pt x="48" y="62"/>
                      </a:lnTo>
                      <a:lnTo>
                        <a:pt x="42" y="58"/>
                      </a:lnTo>
                      <a:lnTo>
                        <a:pt x="40" y="54"/>
                      </a:lnTo>
                      <a:lnTo>
                        <a:pt x="42" y="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0" name="ïṥľïdê">
                  <a:extLst>
                    <a:ext uri="{FF2B5EF4-FFF2-40B4-BE49-F238E27FC236}">
                      <a16:creationId xmlns:a16="http://schemas.microsoft.com/office/drawing/2014/main" id="{8781E60E-71DD-4497-9899-AA4C8EF4C745}"/>
                    </a:ext>
                  </a:extLst>
                </p:cNvPr>
                <p:cNvSpPr/>
                <p:nvPr/>
              </p:nvSpPr>
              <p:spPr bwMode="auto">
                <a:xfrm>
                  <a:off x="7401151" y="3735973"/>
                  <a:ext cx="279576" cy="243783"/>
                </a:xfrm>
                <a:custGeom>
                  <a:avLst/>
                  <a:gdLst>
                    <a:gd name="T0" fmla="*/ 2147483647 w 160"/>
                    <a:gd name="T1" fmla="*/ 2147483647 h 146"/>
                    <a:gd name="T2" fmla="*/ 2147483647 w 160"/>
                    <a:gd name="T3" fmla="*/ 0 h 146"/>
                    <a:gd name="T4" fmla="*/ 2147483647 w 160"/>
                    <a:gd name="T5" fmla="*/ 2147483647 h 146"/>
                    <a:gd name="T6" fmla="*/ 2147483647 w 160"/>
                    <a:gd name="T7" fmla="*/ 2147483647 h 146"/>
                    <a:gd name="T8" fmla="*/ 2147483647 w 160"/>
                    <a:gd name="T9" fmla="*/ 2147483647 h 146"/>
                    <a:gd name="T10" fmla="*/ 2147483647 w 160"/>
                    <a:gd name="T11" fmla="*/ 2147483647 h 146"/>
                    <a:gd name="T12" fmla="*/ 2147483647 w 160"/>
                    <a:gd name="T13" fmla="*/ 2147483647 h 146"/>
                    <a:gd name="T14" fmla="*/ 2147483647 w 160"/>
                    <a:gd name="T15" fmla="*/ 2147483647 h 146"/>
                    <a:gd name="T16" fmla="*/ 2147483647 w 160"/>
                    <a:gd name="T17" fmla="*/ 2147483647 h 146"/>
                    <a:gd name="T18" fmla="*/ 2147483647 w 160"/>
                    <a:gd name="T19" fmla="*/ 2147483647 h 146"/>
                    <a:gd name="T20" fmla="*/ 2147483647 w 160"/>
                    <a:gd name="T21" fmla="*/ 2147483647 h 146"/>
                    <a:gd name="T22" fmla="*/ 2147483647 w 160"/>
                    <a:gd name="T23" fmla="*/ 2147483647 h 146"/>
                    <a:gd name="T24" fmla="*/ 2147483647 w 160"/>
                    <a:gd name="T25" fmla="*/ 2147483647 h 146"/>
                    <a:gd name="T26" fmla="*/ 2147483647 w 160"/>
                    <a:gd name="T27" fmla="*/ 2147483647 h 146"/>
                    <a:gd name="T28" fmla="*/ 2147483647 w 160"/>
                    <a:gd name="T29" fmla="*/ 2147483647 h 146"/>
                    <a:gd name="T30" fmla="*/ 2147483647 w 160"/>
                    <a:gd name="T31" fmla="*/ 2147483647 h 146"/>
                    <a:gd name="T32" fmla="*/ 0 w 160"/>
                    <a:gd name="T33" fmla="*/ 2147483647 h 146"/>
                    <a:gd name="T34" fmla="*/ 2147483647 w 160"/>
                    <a:gd name="T35" fmla="*/ 2147483647 h 146"/>
                    <a:gd name="T36" fmla="*/ 2147483647 w 160"/>
                    <a:gd name="T37" fmla="*/ 2147483647 h 146"/>
                    <a:gd name="T38" fmla="*/ 2147483647 w 160"/>
                    <a:gd name="T39" fmla="*/ 2147483647 h 146"/>
                    <a:gd name="T40" fmla="*/ 2147483647 w 160"/>
                    <a:gd name="T41" fmla="*/ 2147483647 h 146"/>
                    <a:gd name="T42" fmla="*/ 2147483647 w 160"/>
                    <a:gd name="T43" fmla="*/ 2147483647 h 146"/>
                    <a:gd name="T44" fmla="*/ 2147483647 w 160"/>
                    <a:gd name="T45" fmla="*/ 2147483647 h 146"/>
                    <a:gd name="T46" fmla="*/ 2147483647 w 160"/>
                    <a:gd name="T47" fmla="*/ 2147483647 h 146"/>
                    <a:gd name="T48" fmla="*/ 2147483647 w 160"/>
                    <a:gd name="T49" fmla="*/ 2147483647 h 146"/>
                    <a:gd name="T50" fmla="*/ 2147483647 w 160"/>
                    <a:gd name="T51" fmla="*/ 2147483647 h 146"/>
                    <a:gd name="T52" fmla="*/ 2147483647 w 160"/>
                    <a:gd name="T53" fmla="*/ 2147483647 h 146"/>
                    <a:gd name="T54" fmla="*/ 2147483647 w 160"/>
                    <a:gd name="T55" fmla="*/ 2147483647 h 146"/>
                    <a:gd name="T56" fmla="*/ 2147483647 w 160"/>
                    <a:gd name="T57" fmla="*/ 2147483647 h 146"/>
                    <a:gd name="T58" fmla="*/ 2147483647 w 160"/>
                    <a:gd name="T59" fmla="*/ 2147483647 h 146"/>
                    <a:gd name="T60" fmla="*/ 2147483647 w 160"/>
                    <a:gd name="T61" fmla="*/ 2147483647 h 146"/>
                    <a:gd name="T62" fmla="*/ 2147483647 w 160"/>
                    <a:gd name="T63" fmla="*/ 2147483647 h 146"/>
                    <a:gd name="T64" fmla="*/ 2147483647 w 160"/>
                    <a:gd name="T65" fmla="*/ 2147483647 h 146"/>
                    <a:gd name="T66" fmla="*/ 2147483647 w 160"/>
                    <a:gd name="T67" fmla="*/ 2147483647 h 146"/>
                    <a:gd name="T68" fmla="*/ 2147483647 w 160"/>
                    <a:gd name="T69" fmla="*/ 2147483647 h 146"/>
                    <a:gd name="T70" fmla="*/ 2147483647 w 160"/>
                    <a:gd name="T71" fmla="*/ 2147483647 h 146"/>
                    <a:gd name="T72" fmla="*/ 2147483647 w 160"/>
                    <a:gd name="T73" fmla="*/ 2147483647 h 146"/>
                    <a:gd name="T74" fmla="*/ 2147483647 w 160"/>
                    <a:gd name="T75" fmla="*/ 2147483647 h 146"/>
                    <a:gd name="T76" fmla="*/ 2147483647 w 160"/>
                    <a:gd name="T77" fmla="*/ 2147483647 h 146"/>
                    <a:gd name="T78" fmla="*/ 2147483647 w 160"/>
                    <a:gd name="T79" fmla="*/ 2147483647 h 146"/>
                    <a:gd name="T80" fmla="*/ 2147483647 w 160"/>
                    <a:gd name="T81" fmla="*/ 2147483647 h 146"/>
                    <a:gd name="T82" fmla="*/ 2147483647 w 160"/>
                    <a:gd name="T83" fmla="*/ 2147483647 h 146"/>
                    <a:gd name="T84" fmla="*/ 2147483647 w 160"/>
                    <a:gd name="T85" fmla="*/ 2147483647 h 146"/>
                    <a:gd name="T86" fmla="*/ 2147483647 w 160"/>
                    <a:gd name="T87" fmla="*/ 2147483647 h 146"/>
                    <a:gd name="T88" fmla="*/ 2147483647 w 160"/>
                    <a:gd name="T89" fmla="*/ 2147483647 h 146"/>
                    <a:gd name="T90" fmla="*/ 2147483647 w 160"/>
                    <a:gd name="T91" fmla="*/ 2147483647 h 146"/>
                    <a:gd name="T92" fmla="*/ 2147483647 w 160"/>
                    <a:gd name="T93" fmla="*/ 2147483647 h 146"/>
                    <a:gd name="T94" fmla="*/ 2147483647 w 160"/>
                    <a:gd name="T95" fmla="*/ 2147483647 h 146"/>
                    <a:gd name="T96" fmla="*/ 2147483647 w 160"/>
                    <a:gd name="T97" fmla="*/ 2147483647 h 146"/>
                    <a:gd name="T98" fmla="*/ 2147483647 w 160"/>
                    <a:gd name="T99" fmla="*/ 2147483647 h 146"/>
                    <a:gd name="T100" fmla="*/ 2147483647 w 160"/>
                    <a:gd name="T101" fmla="*/ 2147483647 h 146"/>
                    <a:gd name="T102" fmla="*/ 2147483647 w 160"/>
                    <a:gd name="T103" fmla="*/ 2147483647 h 14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60"/>
                    <a:gd name="T157" fmla="*/ 0 h 146"/>
                    <a:gd name="T158" fmla="*/ 160 w 160"/>
                    <a:gd name="T159" fmla="*/ 146 h 14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60" h="146">
                      <a:moveTo>
                        <a:pt x="136" y="4"/>
                      </a:moveTo>
                      <a:lnTo>
                        <a:pt x="126" y="2"/>
                      </a:lnTo>
                      <a:lnTo>
                        <a:pt x="120" y="0"/>
                      </a:lnTo>
                      <a:lnTo>
                        <a:pt x="114" y="0"/>
                      </a:lnTo>
                      <a:lnTo>
                        <a:pt x="108" y="0"/>
                      </a:lnTo>
                      <a:lnTo>
                        <a:pt x="102" y="4"/>
                      </a:lnTo>
                      <a:lnTo>
                        <a:pt x="96" y="8"/>
                      </a:lnTo>
                      <a:lnTo>
                        <a:pt x="92" y="14"/>
                      </a:lnTo>
                      <a:lnTo>
                        <a:pt x="88" y="26"/>
                      </a:lnTo>
                      <a:lnTo>
                        <a:pt x="84" y="40"/>
                      </a:lnTo>
                      <a:lnTo>
                        <a:pt x="84" y="48"/>
                      </a:lnTo>
                      <a:lnTo>
                        <a:pt x="82" y="52"/>
                      </a:lnTo>
                      <a:lnTo>
                        <a:pt x="78" y="52"/>
                      </a:lnTo>
                      <a:lnTo>
                        <a:pt x="74" y="50"/>
                      </a:lnTo>
                      <a:lnTo>
                        <a:pt x="70" y="48"/>
                      </a:lnTo>
                      <a:lnTo>
                        <a:pt x="66" y="44"/>
                      </a:lnTo>
                      <a:lnTo>
                        <a:pt x="62" y="42"/>
                      </a:lnTo>
                      <a:lnTo>
                        <a:pt x="58" y="42"/>
                      </a:lnTo>
                      <a:lnTo>
                        <a:pt x="56" y="44"/>
                      </a:lnTo>
                      <a:lnTo>
                        <a:pt x="50" y="50"/>
                      </a:lnTo>
                      <a:lnTo>
                        <a:pt x="42" y="52"/>
                      </a:lnTo>
                      <a:lnTo>
                        <a:pt x="40" y="54"/>
                      </a:lnTo>
                      <a:lnTo>
                        <a:pt x="34" y="56"/>
                      </a:lnTo>
                      <a:lnTo>
                        <a:pt x="28" y="54"/>
                      </a:lnTo>
                      <a:lnTo>
                        <a:pt x="22" y="52"/>
                      </a:lnTo>
                      <a:lnTo>
                        <a:pt x="16" y="50"/>
                      </a:lnTo>
                      <a:lnTo>
                        <a:pt x="14" y="48"/>
                      </a:lnTo>
                      <a:lnTo>
                        <a:pt x="14" y="46"/>
                      </a:lnTo>
                      <a:lnTo>
                        <a:pt x="14" y="36"/>
                      </a:lnTo>
                      <a:lnTo>
                        <a:pt x="14" y="34"/>
                      </a:lnTo>
                      <a:lnTo>
                        <a:pt x="8" y="38"/>
                      </a:lnTo>
                      <a:lnTo>
                        <a:pt x="4" y="44"/>
                      </a:lnTo>
                      <a:lnTo>
                        <a:pt x="2" y="52"/>
                      </a:lnTo>
                      <a:lnTo>
                        <a:pt x="0" y="60"/>
                      </a:lnTo>
                      <a:lnTo>
                        <a:pt x="2" y="66"/>
                      </a:lnTo>
                      <a:lnTo>
                        <a:pt x="4" y="72"/>
                      </a:lnTo>
                      <a:lnTo>
                        <a:pt x="4" y="74"/>
                      </a:lnTo>
                      <a:lnTo>
                        <a:pt x="2" y="78"/>
                      </a:lnTo>
                      <a:lnTo>
                        <a:pt x="4" y="82"/>
                      </a:lnTo>
                      <a:lnTo>
                        <a:pt x="8" y="86"/>
                      </a:lnTo>
                      <a:lnTo>
                        <a:pt x="10" y="86"/>
                      </a:lnTo>
                      <a:lnTo>
                        <a:pt x="10" y="92"/>
                      </a:lnTo>
                      <a:lnTo>
                        <a:pt x="16" y="94"/>
                      </a:lnTo>
                      <a:lnTo>
                        <a:pt x="18" y="96"/>
                      </a:lnTo>
                      <a:lnTo>
                        <a:pt x="18" y="98"/>
                      </a:lnTo>
                      <a:lnTo>
                        <a:pt x="18" y="102"/>
                      </a:lnTo>
                      <a:lnTo>
                        <a:pt x="16" y="106"/>
                      </a:lnTo>
                      <a:lnTo>
                        <a:pt x="16" y="108"/>
                      </a:lnTo>
                      <a:lnTo>
                        <a:pt x="18" y="112"/>
                      </a:lnTo>
                      <a:lnTo>
                        <a:pt x="18" y="110"/>
                      </a:lnTo>
                      <a:lnTo>
                        <a:pt x="18" y="116"/>
                      </a:lnTo>
                      <a:lnTo>
                        <a:pt x="20" y="120"/>
                      </a:lnTo>
                      <a:lnTo>
                        <a:pt x="24" y="124"/>
                      </a:lnTo>
                      <a:lnTo>
                        <a:pt x="28" y="126"/>
                      </a:lnTo>
                      <a:lnTo>
                        <a:pt x="34" y="126"/>
                      </a:lnTo>
                      <a:lnTo>
                        <a:pt x="42" y="128"/>
                      </a:lnTo>
                      <a:lnTo>
                        <a:pt x="46" y="130"/>
                      </a:lnTo>
                      <a:lnTo>
                        <a:pt x="44" y="134"/>
                      </a:lnTo>
                      <a:lnTo>
                        <a:pt x="48" y="134"/>
                      </a:lnTo>
                      <a:lnTo>
                        <a:pt x="54" y="134"/>
                      </a:lnTo>
                      <a:lnTo>
                        <a:pt x="56" y="132"/>
                      </a:lnTo>
                      <a:lnTo>
                        <a:pt x="62" y="130"/>
                      </a:lnTo>
                      <a:lnTo>
                        <a:pt x="66" y="130"/>
                      </a:lnTo>
                      <a:lnTo>
                        <a:pt x="72" y="130"/>
                      </a:lnTo>
                      <a:lnTo>
                        <a:pt x="78" y="132"/>
                      </a:lnTo>
                      <a:lnTo>
                        <a:pt x="82" y="134"/>
                      </a:lnTo>
                      <a:lnTo>
                        <a:pt x="88" y="134"/>
                      </a:lnTo>
                      <a:lnTo>
                        <a:pt x="88" y="140"/>
                      </a:lnTo>
                      <a:lnTo>
                        <a:pt x="88" y="144"/>
                      </a:lnTo>
                      <a:lnTo>
                        <a:pt x="88" y="146"/>
                      </a:lnTo>
                      <a:lnTo>
                        <a:pt x="90" y="146"/>
                      </a:lnTo>
                      <a:lnTo>
                        <a:pt x="98" y="144"/>
                      </a:lnTo>
                      <a:lnTo>
                        <a:pt x="106" y="142"/>
                      </a:lnTo>
                      <a:lnTo>
                        <a:pt x="112" y="138"/>
                      </a:lnTo>
                      <a:lnTo>
                        <a:pt x="120" y="138"/>
                      </a:lnTo>
                      <a:lnTo>
                        <a:pt x="120" y="134"/>
                      </a:lnTo>
                      <a:lnTo>
                        <a:pt x="118" y="134"/>
                      </a:lnTo>
                      <a:lnTo>
                        <a:pt x="116" y="130"/>
                      </a:lnTo>
                      <a:lnTo>
                        <a:pt x="116" y="126"/>
                      </a:lnTo>
                      <a:lnTo>
                        <a:pt x="118" y="124"/>
                      </a:lnTo>
                      <a:lnTo>
                        <a:pt x="122" y="120"/>
                      </a:lnTo>
                      <a:lnTo>
                        <a:pt x="122" y="114"/>
                      </a:lnTo>
                      <a:lnTo>
                        <a:pt x="122" y="108"/>
                      </a:lnTo>
                      <a:lnTo>
                        <a:pt x="120" y="106"/>
                      </a:lnTo>
                      <a:lnTo>
                        <a:pt x="122" y="100"/>
                      </a:lnTo>
                      <a:lnTo>
                        <a:pt x="126" y="94"/>
                      </a:lnTo>
                      <a:lnTo>
                        <a:pt x="132" y="92"/>
                      </a:lnTo>
                      <a:lnTo>
                        <a:pt x="136" y="82"/>
                      </a:lnTo>
                      <a:lnTo>
                        <a:pt x="138" y="72"/>
                      </a:lnTo>
                      <a:lnTo>
                        <a:pt x="142" y="60"/>
                      </a:lnTo>
                      <a:lnTo>
                        <a:pt x="144" y="58"/>
                      </a:lnTo>
                      <a:lnTo>
                        <a:pt x="148" y="56"/>
                      </a:lnTo>
                      <a:lnTo>
                        <a:pt x="154" y="56"/>
                      </a:lnTo>
                      <a:lnTo>
                        <a:pt x="160" y="56"/>
                      </a:lnTo>
                      <a:lnTo>
                        <a:pt x="160" y="52"/>
                      </a:lnTo>
                      <a:lnTo>
                        <a:pt x="150" y="46"/>
                      </a:lnTo>
                      <a:lnTo>
                        <a:pt x="146" y="40"/>
                      </a:lnTo>
                      <a:lnTo>
                        <a:pt x="144" y="34"/>
                      </a:lnTo>
                      <a:lnTo>
                        <a:pt x="146" y="32"/>
                      </a:lnTo>
                      <a:lnTo>
                        <a:pt x="148" y="28"/>
                      </a:lnTo>
                      <a:lnTo>
                        <a:pt x="142" y="26"/>
                      </a:lnTo>
                      <a:lnTo>
                        <a:pt x="138" y="22"/>
                      </a:lnTo>
                      <a:lnTo>
                        <a:pt x="138" y="14"/>
                      </a:lnTo>
                      <a:lnTo>
                        <a:pt x="136" y="8"/>
                      </a:lnTo>
                      <a:lnTo>
                        <a:pt x="13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1" name="îṧḷiḓe">
                  <a:extLst>
                    <a:ext uri="{FF2B5EF4-FFF2-40B4-BE49-F238E27FC236}">
                      <a16:creationId xmlns:a16="http://schemas.microsoft.com/office/drawing/2014/main" id="{E4A69560-93A7-40F2-8ECC-A803C495686D}"/>
                    </a:ext>
                  </a:extLst>
                </p:cNvPr>
                <p:cNvSpPr/>
                <p:nvPr/>
              </p:nvSpPr>
              <p:spPr bwMode="auto">
                <a:xfrm>
                  <a:off x="7397018" y="4189916"/>
                  <a:ext cx="1111414" cy="861650"/>
                </a:xfrm>
                <a:custGeom>
                  <a:avLst/>
                  <a:gdLst>
                    <a:gd name="T0" fmla="*/ 2147483647 w 636"/>
                    <a:gd name="T1" fmla="*/ 2147483647 h 516"/>
                    <a:gd name="T2" fmla="*/ 2147483647 w 636"/>
                    <a:gd name="T3" fmla="*/ 2147483647 h 516"/>
                    <a:gd name="T4" fmla="*/ 2147483647 w 636"/>
                    <a:gd name="T5" fmla="*/ 2147483647 h 516"/>
                    <a:gd name="T6" fmla="*/ 2147483647 w 636"/>
                    <a:gd name="T7" fmla="*/ 2147483647 h 516"/>
                    <a:gd name="T8" fmla="*/ 2147483647 w 636"/>
                    <a:gd name="T9" fmla="*/ 2147483647 h 516"/>
                    <a:gd name="T10" fmla="*/ 2147483647 w 636"/>
                    <a:gd name="T11" fmla="*/ 2147483647 h 516"/>
                    <a:gd name="T12" fmla="*/ 2147483647 w 636"/>
                    <a:gd name="T13" fmla="*/ 2147483647 h 516"/>
                    <a:gd name="T14" fmla="*/ 2147483647 w 636"/>
                    <a:gd name="T15" fmla="*/ 2147483647 h 516"/>
                    <a:gd name="T16" fmla="*/ 2147483647 w 636"/>
                    <a:gd name="T17" fmla="*/ 2147483647 h 516"/>
                    <a:gd name="T18" fmla="*/ 2147483647 w 636"/>
                    <a:gd name="T19" fmla="*/ 2147483647 h 516"/>
                    <a:gd name="T20" fmla="*/ 2147483647 w 636"/>
                    <a:gd name="T21" fmla="*/ 2147483647 h 516"/>
                    <a:gd name="T22" fmla="*/ 2147483647 w 636"/>
                    <a:gd name="T23" fmla="*/ 2147483647 h 516"/>
                    <a:gd name="T24" fmla="*/ 2147483647 w 636"/>
                    <a:gd name="T25" fmla="*/ 2147483647 h 516"/>
                    <a:gd name="T26" fmla="*/ 2147483647 w 636"/>
                    <a:gd name="T27" fmla="*/ 2147483647 h 516"/>
                    <a:gd name="T28" fmla="*/ 2147483647 w 636"/>
                    <a:gd name="T29" fmla="*/ 2147483647 h 516"/>
                    <a:gd name="T30" fmla="*/ 2147483647 w 636"/>
                    <a:gd name="T31" fmla="*/ 2147483647 h 516"/>
                    <a:gd name="T32" fmla="*/ 2147483647 w 636"/>
                    <a:gd name="T33" fmla="*/ 2147483647 h 516"/>
                    <a:gd name="T34" fmla="*/ 2147483647 w 636"/>
                    <a:gd name="T35" fmla="*/ 2147483647 h 516"/>
                    <a:gd name="T36" fmla="*/ 2147483647 w 636"/>
                    <a:gd name="T37" fmla="*/ 2147483647 h 516"/>
                    <a:gd name="T38" fmla="*/ 2147483647 w 636"/>
                    <a:gd name="T39" fmla="*/ 2147483647 h 516"/>
                    <a:gd name="T40" fmla="*/ 2147483647 w 636"/>
                    <a:gd name="T41" fmla="*/ 2147483647 h 516"/>
                    <a:gd name="T42" fmla="*/ 2147483647 w 636"/>
                    <a:gd name="T43" fmla="*/ 0 h 516"/>
                    <a:gd name="T44" fmla="*/ 2147483647 w 636"/>
                    <a:gd name="T45" fmla="*/ 2147483647 h 516"/>
                    <a:gd name="T46" fmla="*/ 2147483647 w 636"/>
                    <a:gd name="T47" fmla="*/ 2147483647 h 516"/>
                    <a:gd name="T48" fmla="*/ 2147483647 w 636"/>
                    <a:gd name="T49" fmla="*/ 2147483647 h 516"/>
                    <a:gd name="T50" fmla="*/ 2147483647 w 636"/>
                    <a:gd name="T51" fmla="*/ 2147483647 h 516"/>
                    <a:gd name="T52" fmla="*/ 2147483647 w 636"/>
                    <a:gd name="T53" fmla="*/ 2147483647 h 516"/>
                    <a:gd name="T54" fmla="*/ 2147483647 w 636"/>
                    <a:gd name="T55" fmla="*/ 2147483647 h 516"/>
                    <a:gd name="T56" fmla="*/ 2147483647 w 636"/>
                    <a:gd name="T57" fmla="*/ 2147483647 h 516"/>
                    <a:gd name="T58" fmla="*/ 2147483647 w 636"/>
                    <a:gd name="T59" fmla="*/ 2147483647 h 516"/>
                    <a:gd name="T60" fmla="*/ 2147483647 w 636"/>
                    <a:gd name="T61" fmla="*/ 2147483647 h 516"/>
                    <a:gd name="T62" fmla="*/ 2147483647 w 636"/>
                    <a:gd name="T63" fmla="*/ 2147483647 h 516"/>
                    <a:gd name="T64" fmla="*/ 2147483647 w 636"/>
                    <a:gd name="T65" fmla="*/ 2147483647 h 516"/>
                    <a:gd name="T66" fmla="*/ 2147483647 w 636"/>
                    <a:gd name="T67" fmla="*/ 2147483647 h 516"/>
                    <a:gd name="T68" fmla="*/ 2147483647 w 636"/>
                    <a:gd name="T69" fmla="*/ 2147483647 h 516"/>
                    <a:gd name="T70" fmla="*/ 2147483647 w 636"/>
                    <a:gd name="T71" fmla="*/ 2147483647 h 516"/>
                    <a:gd name="T72" fmla="*/ 2147483647 w 636"/>
                    <a:gd name="T73" fmla="*/ 2147483647 h 516"/>
                    <a:gd name="T74" fmla="*/ 2147483647 w 636"/>
                    <a:gd name="T75" fmla="*/ 2147483647 h 516"/>
                    <a:gd name="T76" fmla="*/ 2147483647 w 636"/>
                    <a:gd name="T77" fmla="*/ 2147483647 h 516"/>
                    <a:gd name="T78" fmla="*/ 2147483647 w 636"/>
                    <a:gd name="T79" fmla="*/ 2147483647 h 516"/>
                    <a:gd name="T80" fmla="*/ 2147483647 w 636"/>
                    <a:gd name="T81" fmla="*/ 2147483647 h 516"/>
                    <a:gd name="T82" fmla="*/ 2147483647 w 636"/>
                    <a:gd name="T83" fmla="*/ 2147483647 h 516"/>
                    <a:gd name="T84" fmla="*/ 2147483647 w 636"/>
                    <a:gd name="T85" fmla="*/ 2147483647 h 516"/>
                    <a:gd name="T86" fmla="*/ 2147483647 w 636"/>
                    <a:gd name="T87" fmla="*/ 2147483647 h 516"/>
                    <a:gd name="T88" fmla="*/ 2147483647 w 636"/>
                    <a:gd name="T89" fmla="*/ 2147483647 h 516"/>
                    <a:gd name="T90" fmla="*/ 2147483647 w 636"/>
                    <a:gd name="T91" fmla="*/ 2147483647 h 516"/>
                    <a:gd name="T92" fmla="*/ 2147483647 w 636"/>
                    <a:gd name="T93" fmla="*/ 2147483647 h 516"/>
                    <a:gd name="T94" fmla="*/ 2147483647 w 636"/>
                    <a:gd name="T95" fmla="*/ 2147483647 h 516"/>
                    <a:gd name="T96" fmla="*/ 2147483647 w 636"/>
                    <a:gd name="T97" fmla="*/ 2147483647 h 516"/>
                    <a:gd name="T98" fmla="*/ 2147483647 w 636"/>
                    <a:gd name="T99" fmla="*/ 2147483647 h 516"/>
                    <a:gd name="T100" fmla="*/ 0 w 636"/>
                    <a:gd name="T101" fmla="*/ 2147483647 h 516"/>
                    <a:gd name="T102" fmla="*/ 2147483647 w 636"/>
                    <a:gd name="T103" fmla="*/ 2147483647 h 516"/>
                    <a:gd name="T104" fmla="*/ 2147483647 w 636"/>
                    <a:gd name="T105" fmla="*/ 2147483647 h 516"/>
                    <a:gd name="T106" fmla="*/ 2147483647 w 636"/>
                    <a:gd name="T107" fmla="*/ 2147483647 h 516"/>
                    <a:gd name="T108" fmla="*/ 2147483647 w 636"/>
                    <a:gd name="T109" fmla="*/ 2147483647 h 516"/>
                    <a:gd name="T110" fmla="*/ 2147483647 w 636"/>
                    <a:gd name="T111" fmla="*/ 2147483647 h 516"/>
                    <a:gd name="T112" fmla="*/ 2147483647 w 636"/>
                    <a:gd name="T113" fmla="*/ 2147483647 h 516"/>
                    <a:gd name="T114" fmla="*/ 2147483647 w 636"/>
                    <a:gd name="T115" fmla="*/ 2147483647 h 516"/>
                    <a:gd name="T116" fmla="*/ 2147483647 w 636"/>
                    <a:gd name="T117" fmla="*/ 2147483647 h 516"/>
                    <a:gd name="T118" fmla="*/ 2147483647 w 636"/>
                    <a:gd name="T119" fmla="*/ 2147483647 h 51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636"/>
                    <a:gd name="T181" fmla="*/ 0 h 516"/>
                    <a:gd name="T182" fmla="*/ 636 w 636"/>
                    <a:gd name="T183" fmla="*/ 516 h 51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636" h="516">
                      <a:moveTo>
                        <a:pt x="180" y="138"/>
                      </a:moveTo>
                      <a:lnTo>
                        <a:pt x="186" y="132"/>
                      </a:lnTo>
                      <a:lnTo>
                        <a:pt x="188" y="130"/>
                      </a:lnTo>
                      <a:lnTo>
                        <a:pt x="188" y="124"/>
                      </a:lnTo>
                      <a:lnTo>
                        <a:pt x="190" y="118"/>
                      </a:lnTo>
                      <a:lnTo>
                        <a:pt x="194" y="112"/>
                      </a:lnTo>
                      <a:lnTo>
                        <a:pt x="198" y="108"/>
                      </a:lnTo>
                      <a:lnTo>
                        <a:pt x="202" y="106"/>
                      </a:lnTo>
                      <a:lnTo>
                        <a:pt x="204" y="112"/>
                      </a:lnTo>
                      <a:lnTo>
                        <a:pt x="206" y="114"/>
                      </a:lnTo>
                      <a:lnTo>
                        <a:pt x="210" y="116"/>
                      </a:lnTo>
                      <a:lnTo>
                        <a:pt x="212" y="114"/>
                      </a:lnTo>
                      <a:lnTo>
                        <a:pt x="212" y="112"/>
                      </a:lnTo>
                      <a:lnTo>
                        <a:pt x="214" y="110"/>
                      </a:lnTo>
                      <a:lnTo>
                        <a:pt x="212" y="106"/>
                      </a:lnTo>
                      <a:lnTo>
                        <a:pt x="212" y="100"/>
                      </a:lnTo>
                      <a:lnTo>
                        <a:pt x="220" y="100"/>
                      </a:lnTo>
                      <a:lnTo>
                        <a:pt x="226" y="100"/>
                      </a:lnTo>
                      <a:lnTo>
                        <a:pt x="226" y="92"/>
                      </a:lnTo>
                      <a:lnTo>
                        <a:pt x="230" y="86"/>
                      </a:lnTo>
                      <a:lnTo>
                        <a:pt x="232" y="82"/>
                      </a:lnTo>
                      <a:lnTo>
                        <a:pt x="236" y="80"/>
                      </a:lnTo>
                      <a:lnTo>
                        <a:pt x="240" y="78"/>
                      </a:lnTo>
                      <a:lnTo>
                        <a:pt x="242" y="72"/>
                      </a:lnTo>
                      <a:lnTo>
                        <a:pt x="244" y="68"/>
                      </a:lnTo>
                      <a:lnTo>
                        <a:pt x="248" y="64"/>
                      </a:lnTo>
                      <a:lnTo>
                        <a:pt x="262" y="58"/>
                      </a:lnTo>
                      <a:lnTo>
                        <a:pt x="270" y="56"/>
                      </a:lnTo>
                      <a:lnTo>
                        <a:pt x="276" y="54"/>
                      </a:lnTo>
                      <a:lnTo>
                        <a:pt x="284" y="62"/>
                      </a:lnTo>
                      <a:lnTo>
                        <a:pt x="288" y="66"/>
                      </a:lnTo>
                      <a:lnTo>
                        <a:pt x="288" y="72"/>
                      </a:lnTo>
                      <a:lnTo>
                        <a:pt x="288" y="74"/>
                      </a:lnTo>
                      <a:lnTo>
                        <a:pt x="286" y="76"/>
                      </a:lnTo>
                      <a:lnTo>
                        <a:pt x="290" y="74"/>
                      </a:lnTo>
                      <a:lnTo>
                        <a:pt x="294" y="72"/>
                      </a:lnTo>
                      <a:lnTo>
                        <a:pt x="298" y="74"/>
                      </a:lnTo>
                      <a:lnTo>
                        <a:pt x="302" y="74"/>
                      </a:lnTo>
                      <a:lnTo>
                        <a:pt x="306" y="72"/>
                      </a:lnTo>
                      <a:lnTo>
                        <a:pt x="310" y="70"/>
                      </a:lnTo>
                      <a:lnTo>
                        <a:pt x="308" y="62"/>
                      </a:lnTo>
                      <a:lnTo>
                        <a:pt x="310" y="56"/>
                      </a:lnTo>
                      <a:lnTo>
                        <a:pt x="314" y="54"/>
                      </a:lnTo>
                      <a:lnTo>
                        <a:pt x="320" y="50"/>
                      </a:lnTo>
                      <a:lnTo>
                        <a:pt x="326" y="48"/>
                      </a:lnTo>
                      <a:lnTo>
                        <a:pt x="324" y="44"/>
                      </a:lnTo>
                      <a:lnTo>
                        <a:pt x="322" y="42"/>
                      </a:lnTo>
                      <a:lnTo>
                        <a:pt x="324" y="38"/>
                      </a:lnTo>
                      <a:lnTo>
                        <a:pt x="326" y="34"/>
                      </a:lnTo>
                      <a:lnTo>
                        <a:pt x="334" y="28"/>
                      </a:lnTo>
                      <a:lnTo>
                        <a:pt x="344" y="26"/>
                      </a:lnTo>
                      <a:lnTo>
                        <a:pt x="354" y="26"/>
                      </a:lnTo>
                      <a:lnTo>
                        <a:pt x="358" y="24"/>
                      </a:lnTo>
                      <a:lnTo>
                        <a:pt x="360" y="24"/>
                      </a:lnTo>
                      <a:lnTo>
                        <a:pt x="362" y="20"/>
                      </a:lnTo>
                      <a:lnTo>
                        <a:pt x="364" y="16"/>
                      </a:lnTo>
                      <a:lnTo>
                        <a:pt x="364" y="12"/>
                      </a:lnTo>
                      <a:lnTo>
                        <a:pt x="358" y="10"/>
                      </a:lnTo>
                      <a:lnTo>
                        <a:pt x="358" y="8"/>
                      </a:lnTo>
                      <a:lnTo>
                        <a:pt x="358" y="2"/>
                      </a:lnTo>
                      <a:lnTo>
                        <a:pt x="362" y="2"/>
                      </a:lnTo>
                      <a:lnTo>
                        <a:pt x="364" y="4"/>
                      </a:lnTo>
                      <a:lnTo>
                        <a:pt x="368" y="6"/>
                      </a:lnTo>
                      <a:lnTo>
                        <a:pt x="366" y="10"/>
                      </a:lnTo>
                      <a:lnTo>
                        <a:pt x="368" y="10"/>
                      </a:lnTo>
                      <a:lnTo>
                        <a:pt x="372" y="12"/>
                      </a:lnTo>
                      <a:lnTo>
                        <a:pt x="374" y="12"/>
                      </a:lnTo>
                      <a:lnTo>
                        <a:pt x="384" y="14"/>
                      </a:lnTo>
                      <a:lnTo>
                        <a:pt x="390" y="18"/>
                      </a:lnTo>
                      <a:lnTo>
                        <a:pt x="398" y="22"/>
                      </a:lnTo>
                      <a:lnTo>
                        <a:pt x="408" y="22"/>
                      </a:lnTo>
                      <a:lnTo>
                        <a:pt x="414" y="22"/>
                      </a:lnTo>
                      <a:lnTo>
                        <a:pt x="416" y="18"/>
                      </a:lnTo>
                      <a:lnTo>
                        <a:pt x="418" y="24"/>
                      </a:lnTo>
                      <a:lnTo>
                        <a:pt x="422" y="26"/>
                      </a:lnTo>
                      <a:lnTo>
                        <a:pt x="424" y="22"/>
                      </a:lnTo>
                      <a:lnTo>
                        <a:pt x="424" y="20"/>
                      </a:lnTo>
                      <a:lnTo>
                        <a:pt x="428" y="20"/>
                      </a:lnTo>
                      <a:lnTo>
                        <a:pt x="432" y="22"/>
                      </a:lnTo>
                      <a:lnTo>
                        <a:pt x="434" y="26"/>
                      </a:lnTo>
                      <a:lnTo>
                        <a:pt x="432" y="30"/>
                      </a:lnTo>
                      <a:lnTo>
                        <a:pt x="428" y="36"/>
                      </a:lnTo>
                      <a:lnTo>
                        <a:pt x="422" y="40"/>
                      </a:lnTo>
                      <a:lnTo>
                        <a:pt x="416" y="42"/>
                      </a:lnTo>
                      <a:lnTo>
                        <a:pt x="416" y="48"/>
                      </a:lnTo>
                      <a:lnTo>
                        <a:pt x="416" y="50"/>
                      </a:lnTo>
                      <a:lnTo>
                        <a:pt x="418" y="52"/>
                      </a:lnTo>
                      <a:lnTo>
                        <a:pt x="420" y="54"/>
                      </a:lnTo>
                      <a:lnTo>
                        <a:pt x="422" y="54"/>
                      </a:lnTo>
                      <a:lnTo>
                        <a:pt x="424" y="52"/>
                      </a:lnTo>
                      <a:lnTo>
                        <a:pt x="426" y="54"/>
                      </a:lnTo>
                      <a:lnTo>
                        <a:pt x="428" y="54"/>
                      </a:lnTo>
                      <a:lnTo>
                        <a:pt x="426" y="58"/>
                      </a:lnTo>
                      <a:lnTo>
                        <a:pt x="422" y="60"/>
                      </a:lnTo>
                      <a:lnTo>
                        <a:pt x="420" y="60"/>
                      </a:lnTo>
                      <a:lnTo>
                        <a:pt x="418" y="56"/>
                      </a:lnTo>
                      <a:lnTo>
                        <a:pt x="418" y="54"/>
                      </a:lnTo>
                      <a:lnTo>
                        <a:pt x="410" y="60"/>
                      </a:lnTo>
                      <a:lnTo>
                        <a:pt x="406" y="64"/>
                      </a:lnTo>
                      <a:lnTo>
                        <a:pt x="404" y="70"/>
                      </a:lnTo>
                      <a:lnTo>
                        <a:pt x="404" y="76"/>
                      </a:lnTo>
                      <a:lnTo>
                        <a:pt x="408" y="80"/>
                      </a:lnTo>
                      <a:lnTo>
                        <a:pt x="410" y="84"/>
                      </a:lnTo>
                      <a:lnTo>
                        <a:pt x="414" y="86"/>
                      </a:lnTo>
                      <a:lnTo>
                        <a:pt x="424" y="90"/>
                      </a:lnTo>
                      <a:lnTo>
                        <a:pt x="430" y="92"/>
                      </a:lnTo>
                      <a:lnTo>
                        <a:pt x="434" y="96"/>
                      </a:lnTo>
                      <a:lnTo>
                        <a:pt x="442" y="104"/>
                      </a:lnTo>
                      <a:lnTo>
                        <a:pt x="456" y="108"/>
                      </a:lnTo>
                      <a:lnTo>
                        <a:pt x="458" y="110"/>
                      </a:lnTo>
                      <a:lnTo>
                        <a:pt x="462" y="116"/>
                      </a:lnTo>
                      <a:lnTo>
                        <a:pt x="464" y="120"/>
                      </a:lnTo>
                      <a:lnTo>
                        <a:pt x="466" y="122"/>
                      </a:lnTo>
                      <a:lnTo>
                        <a:pt x="468" y="122"/>
                      </a:lnTo>
                      <a:lnTo>
                        <a:pt x="472" y="122"/>
                      </a:lnTo>
                      <a:lnTo>
                        <a:pt x="476" y="120"/>
                      </a:lnTo>
                      <a:lnTo>
                        <a:pt x="480" y="116"/>
                      </a:lnTo>
                      <a:lnTo>
                        <a:pt x="484" y="110"/>
                      </a:lnTo>
                      <a:lnTo>
                        <a:pt x="486" y="104"/>
                      </a:lnTo>
                      <a:lnTo>
                        <a:pt x="490" y="92"/>
                      </a:lnTo>
                      <a:lnTo>
                        <a:pt x="494" y="84"/>
                      </a:lnTo>
                      <a:lnTo>
                        <a:pt x="498" y="76"/>
                      </a:lnTo>
                      <a:lnTo>
                        <a:pt x="500" y="64"/>
                      </a:lnTo>
                      <a:lnTo>
                        <a:pt x="502" y="52"/>
                      </a:lnTo>
                      <a:lnTo>
                        <a:pt x="504" y="42"/>
                      </a:lnTo>
                      <a:lnTo>
                        <a:pt x="510" y="32"/>
                      </a:lnTo>
                      <a:lnTo>
                        <a:pt x="514" y="24"/>
                      </a:lnTo>
                      <a:lnTo>
                        <a:pt x="520" y="6"/>
                      </a:lnTo>
                      <a:lnTo>
                        <a:pt x="522" y="0"/>
                      </a:lnTo>
                      <a:lnTo>
                        <a:pt x="524" y="0"/>
                      </a:lnTo>
                      <a:lnTo>
                        <a:pt x="528" y="0"/>
                      </a:lnTo>
                      <a:lnTo>
                        <a:pt x="532" y="0"/>
                      </a:lnTo>
                      <a:lnTo>
                        <a:pt x="534" y="4"/>
                      </a:lnTo>
                      <a:lnTo>
                        <a:pt x="532" y="12"/>
                      </a:lnTo>
                      <a:lnTo>
                        <a:pt x="532" y="20"/>
                      </a:lnTo>
                      <a:lnTo>
                        <a:pt x="532" y="26"/>
                      </a:lnTo>
                      <a:lnTo>
                        <a:pt x="536" y="44"/>
                      </a:lnTo>
                      <a:lnTo>
                        <a:pt x="538" y="56"/>
                      </a:lnTo>
                      <a:lnTo>
                        <a:pt x="540" y="60"/>
                      </a:lnTo>
                      <a:lnTo>
                        <a:pt x="542" y="62"/>
                      </a:lnTo>
                      <a:lnTo>
                        <a:pt x="546" y="62"/>
                      </a:lnTo>
                      <a:lnTo>
                        <a:pt x="548" y="60"/>
                      </a:lnTo>
                      <a:lnTo>
                        <a:pt x="552" y="68"/>
                      </a:lnTo>
                      <a:lnTo>
                        <a:pt x="558" y="76"/>
                      </a:lnTo>
                      <a:lnTo>
                        <a:pt x="554" y="82"/>
                      </a:lnTo>
                      <a:lnTo>
                        <a:pt x="556" y="90"/>
                      </a:lnTo>
                      <a:lnTo>
                        <a:pt x="554" y="100"/>
                      </a:lnTo>
                      <a:lnTo>
                        <a:pt x="556" y="106"/>
                      </a:lnTo>
                      <a:lnTo>
                        <a:pt x="558" y="110"/>
                      </a:lnTo>
                      <a:lnTo>
                        <a:pt x="560" y="118"/>
                      </a:lnTo>
                      <a:lnTo>
                        <a:pt x="560" y="124"/>
                      </a:lnTo>
                      <a:lnTo>
                        <a:pt x="562" y="132"/>
                      </a:lnTo>
                      <a:lnTo>
                        <a:pt x="564" y="136"/>
                      </a:lnTo>
                      <a:lnTo>
                        <a:pt x="564" y="144"/>
                      </a:lnTo>
                      <a:lnTo>
                        <a:pt x="564" y="148"/>
                      </a:lnTo>
                      <a:lnTo>
                        <a:pt x="568" y="152"/>
                      </a:lnTo>
                      <a:lnTo>
                        <a:pt x="576" y="158"/>
                      </a:lnTo>
                      <a:lnTo>
                        <a:pt x="584" y="162"/>
                      </a:lnTo>
                      <a:lnTo>
                        <a:pt x="592" y="168"/>
                      </a:lnTo>
                      <a:lnTo>
                        <a:pt x="594" y="174"/>
                      </a:lnTo>
                      <a:lnTo>
                        <a:pt x="594" y="178"/>
                      </a:lnTo>
                      <a:lnTo>
                        <a:pt x="596" y="182"/>
                      </a:lnTo>
                      <a:lnTo>
                        <a:pt x="598" y="186"/>
                      </a:lnTo>
                      <a:lnTo>
                        <a:pt x="598" y="200"/>
                      </a:lnTo>
                      <a:lnTo>
                        <a:pt x="598" y="206"/>
                      </a:lnTo>
                      <a:lnTo>
                        <a:pt x="600" y="208"/>
                      </a:lnTo>
                      <a:lnTo>
                        <a:pt x="602" y="208"/>
                      </a:lnTo>
                      <a:lnTo>
                        <a:pt x="604" y="208"/>
                      </a:lnTo>
                      <a:lnTo>
                        <a:pt x="604" y="206"/>
                      </a:lnTo>
                      <a:lnTo>
                        <a:pt x="612" y="216"/>
                      </a:lnTo>
                      <a:lnTo>
                        <a:pt x="614" y="220"/>
                      </a:lnTo>
                      <a:lnTo>
                        <a:pt x="614" y="228"/>
                      </a:lnTo>
                      <a:lnTo>
                        <a:pt x="616" y="232"/>
                      </a:lnTo>
                      <a:lnTo>
                        <a:pt x="618" y="234"/>
                      </a:lnTo>
                      <a:lnTo>
                        <a:pt x="620" y="236"/>
                      </a:lnTo>
                      <a:lnTo>
                        <a:pt x="622" y="238"/>
                      </a:lnTo>
                      <a:lnTo>
                        <a:pt x="632" y="250"/>
                      </a:lnTo>
                      <a:lnTo>
                        <a:pt x="634" y="258"/>
                      </a:lnTo>
                      <a:lnTo>
                        <a:pt x="636" y="264"/>
                      </a:lnTo>
                      <a:lnTo>
                        <a:pt x="634" y="270"/>
                      </a:lnTo>
                      <a:lnTo>
                        <a:pt x="632" y="276"/>
                      </a:lnTo>
                      <a:lnTo>
                        <a:pt x="630" y="280"/>
                      </a:lnTo>
                      <a:lnTo>
                        <a:pt x="630" y="288"/>
                      </a:lnTo>
                      <a:lnTo>
                        <a:pt x="630" y="300"/>
                      </a:lnTo>
                      <a:lnTo>
                        <a:pt x="630" y="312"/>
                      </a:lnTo>
                      <a:lnTo>
                        <a:pt x="626" y="322"/>
                      </a:lnTo>
                      <a:lnTo>
                        <a:pt x="624" y="328"/>
                      </a:lnTo>
                      <a:lnTo>
                        <a:pt x="620" y="336"/>
                      </a:lnTo>
                      <a:lnTo>
                        <a:pt x="608" y="352"/>
                      </a:lnTo>
                      <a:lnTo>
                        <a:pt x="600" y="370"/>
                      </a:lnTo>
                      <a:lnTo>
                        <a:pt x="598" y="376"/>
                      </a:lnTo>
                      <a:lnTo>
                        <a:pt x="594" y="378"/>
                      </a:lnTo>
                      <a:lnTo>
                        <a:pt x="590" y="382"/>
                      </a:lnTo>
                      <a:lnTo>
                        <a:pt x="586" y="384"/>
                      </a:lnTo>
                      <a:lnTo>
                        <a:pt x="582" y="390"/>
                      </a:lnTo>
                      <a:lnTo>
                        <a:pt x="578" y="394"/>
                      </a:lnTo>
                      <a:lnTo>
                        <a:pt x="566" y="402"/>
                      </a:lnTo>
                      <a:lnTo>
                        <a:pt x="558" y="408"/>
                      </a:lnTo>
                      <a:lnTo>
                        <a:pt x="552" y="416"/>
                      </a:lnTo>
                      <a:lnTo>
                        <a:pt x="548" y="424"/>
                      </a:lnTo>
                      <a:lnTo>
                        <a:pt x="542" y="432"/>
                      </a:lnTo>
                      <a:lnTo>
                        <a:pt x="522" y="454"/>
                      </a:lnTo>
                      <a:lnTo>
                        <a:pt x="510" y="466"/>
                      </a:lnTo>
                      <a:lnTo>
                        <a:pt x="500" y="480"/>
                      </a:lnTo>
                      <a:lnTo>
                        <a:pt x="498" y="482"/>
                      </a:lnTo>
                      <a:lnTo>
                        <a:pt x="496" y="486"/>
                      </a:lnTo>
                      <a:lnTo>
                        <a:pt x="496" y="488"/>
                      </a:lnTo>
                      <a:lnTo>
                        <a:pt x="494" y="490"/>
                      </a:lnTo>
                      <a:lnTo>
                        <a:pt x="484" y="490"/>
                      </a:lnTo>
                      <a:lnTo>
                        <a:pt x="476" y="490"/>
                      </a:lnTo>
                      <a:lnTo>
                        <a:pt x="468" y="492"/>
                      </a:lnTo>
                      <a:lnTo>
                        <a:pt x="462" y="492"/>
                      </a:lnTo>
                      <a:lnTo>
                        <a:pt x="454" y="496"/>
                      </a:lnTo>
                      <a:lnTo>
                        <a:pt x="448" y="500"/>
                      </a:lnTo>
                      <a:lnTo>
                        <a:pt x="442" y="504"/>
                      </a:lnTo>
                      <a:lnTo>
                        <a:pt x="438" y="506"/>
                      </a:lnTo>
                      <a:lnTo>
                        <a:pt x="434" y="508"/>
                      </a:lnTo>
                      <a:lnTo>
                        <a:pt x="432" y="512"/>
                      </a:lnTo>
                      <a:lnTo>
                        <a:pt x="428" y="514"/>
                      </a:lnTo>
                      <a:lnTo>
                        <a:pt x="426" y="516"/>
                      </a:lnTo>
                      <a:lnTo>
                        <a:pt x="420" y="506"/>
                      </a:lnTo>
                      <a:lnTo>
                        <a:pt x="416" y="494"/>
                      </a:lnTo>
                      <a:lnTo>
                        <a:pt x="412" y="494"/>
                      </a:lnTo>
                      <a:lnTo>
                        <a:pt x="410" y="496"/>
                      </a:lnTo>
                      <a:lnTo>
                        <a:pt x="408" y="500"/>
                      </a:lnTo>
                      <a:lnTo>
                        <a:pt x="386" y="514"/>
                      </a:lnTo>
                      <a:lnTo>
                        <a:pt x="380" y="510"/>
                      </a:lnTo>
                      <a:lnTo>
                        <a:pt x="378" y="504"/>
                      </a:lnTo>
                      <a:lnTo>
                        <a:pt x="370" y="504"/>
                      </a:lnTo>
                      <a:lnTo>
                        <a:pt x="364" y="504"/>
                      </a:lnTo>
                      <a:lnTo>
                        <a:pt x="358" y="500"/>
                      </a:lnTo>
                      <a:lnTo>
                        <a:pt x="354" y="494"/>
                      </a:lnTo>
                      <a:lnTo>
                        <a:pt x="348" y="488"/>
                      </a:lnTo>
                      <a:lnTo>
                        <a:pt x="346" y="482"/>
                      </a:lnTo>
                      <a:lnTo>
                        <a:pt x="346" y="478"/>
                      </a:lnTo>
                      <a:lnTo>
                        <a:pt x="350" y="474"/>
                      </a:lnTo>
                      <a:lnTo>
                        <a:pt x="352" y="470"/>
                      </a:lnTo>
                      <a:lnTo>
                        <a:pt x="354" y="464"/>
                      </a:lnTo>
                      <a:lnTo>
                        <a:pt x="352" y="458"/>
                      </a:lnTo>
                      <a:lnTo>
                        <a:pt x="348" y="454"/>
                      </a:lnTo>
                      <a:lnTo>
                        <a:pt x="344" y="452"/>
                      </a:lnTo>
                      <a:lnTo>
                        <a:pt x="340" y="448"/>
                      </a:lnTo>
                      <a:lnTo>
                        <a:pt x="346" y="440"/>
                      </a:lnTo>
                      <a:lnTo>
                        <a:pt x="346" y="436"/>
                      </a:lnTo>
                      <a:lnTo>
                        <a:pt x="348" y="432"/>
                      </a:lnTo>
                      <a:lnTo>
                        <a:pt x="346" y="428"/>
                      </a:lnTo>
                      <a:lnTo>
                        <a:pt x="342" y="428"/>
                      </a:lnTo>
                      <a:lnTo>
                        <a:pt x="340" y="430"/>
                      </a:lnTo>
                      <a:lnTo>
                        <a:pt x="336" y="436"/>
                      </a:lnTo>
                      <a:lnTo>
                        <a:pt x="332" y="442"/>
                      </a:lnTo>
                      <a:lnTo>
                        <a:pt x="330" y="444"/>
                      </a:lnTo>
                      <a:lnTo>
                        <a:pt x="326" y="444"/>
                      </a:lnTo>
                      <a:lnTo>
                        <a:pt x="324" y="444"/>
                      </a:lnTo>
                      <a:lnTo>
                        <a:pt x="322" y="442"/>
                      </a:lnTo>
                      <a:lnTo>
                        <a:pt x="324" y="438"/>
                      </a:lnTo>
                      <a:lnTo>
                        <a:pt x="328" y="438"/>
                      </a:lnTo>
                      <a:lnTo>
                        <a:pt x="332" y="436"/>
                      </a:lnTo>
                      <a:lnTo>
                        <a:pt x="346" y="420"/>
                      </a:lnTo>
                      <a:lnTo>
                        <a:pt x="352" y="412"/>
                      </a:lnTo>
                      <a:lnTo>
                        <a:pt x="356" y="404"/>
                      </a:lnTo>
                      <a:lnTo>
                        <a:pt x="350" y="404"/>
                      </a:lnTo>
                      <a:lnTo>
                        <a:pt x="342" y="404"/>
                      </a:lnTo>
                      <a:lnTo>
                        <a:pt x="340" y="410"/>
                      </a:lnTo>
                      <a:lnTo>
                        <a:pt x="338" y="416"/>
                      </a:lnTo>
                      <a:lnTo>
                        <a:pt x="332" y="416"/>
                      </a:lnTo>
                      <a:lnTo>
                        <a:pt x="326" y="418"/>
                      </a:lnTo>
                      <a:lnTo>
                        <a:pt x="318" y="424"/>
                      </a:lnTo>
                      <a:lnTo>
                        <a:pt x="312" y="432"/>
                      </a:lnTo>
                      <a:lnTo>
                        <a:pt x="310" y="438"/>
                      </a:lnTo>
                      <a:lnTo>
                        <a:pt x="304" y="438"/>
                      </a:lnTo>
                      <a:lnTo>
                        <a:pt x="304" y="436"/>
                      </a:lnTo>
                      <a:lnTo>
                        <a:pt x="304" y="434"/>
                      </a:lnTo>
                      <a:lnTo>
                        <a:pt x="304" y="426"/>
                      </a:lnTo>
                      <a:lnTo>
                        <a:pt x="306" y="418"/>
                      </a:lnTo>
                      <a:lnTo>
                        <a:pt x="304" y="410"/>
                      </a:lnTo>
                      <a:lnTo>
                        <a:pt x="304" y="406"/>
                      </a:lnTo>
                      <a:lnTo>
                        <a:pt x="302" y="400"/>
                      </a:lnTo>
                      <a:lnTo>
                        <a:pt x="300" y="392"/>
                      </a:lnTo>
                      <a:lnTo>
                        <a:pt x="286" y="388"/>
                      </a:lnTo>
                      <a:lnTo>
                        <a:pt x="276" y="384"/>
                      </a:lnTo>
                      <a:lnTo>
                        <a:pt x="270" y="382"/>
                      </a:lnTo>
                      <a:lnTo>
                        <a:pt x="268" y="380"/>
                      </a:lnTo>
                      <a:lnTo>
                        <a:pt x="264" y="378"/>
                      </a:lnTo>
                      <a:lnTo>
                        <a:pt x="232" y="378"/>
                      </a:lnTo>
                      <a:lnTo>
                        <a:pt x="208" y="392"/>
                      </a:lnTo>
                      <a:lnTo>
                        <a:pt x="176" y="392"/>
                      </a:lnTo>
                      <a:lnTo>
                        <a:pt x="164" y="398"/>
                      </a:lnTo>
                      <a:lnTo>
                        <a:pt x="150" y="406"/>
                      </a:lnTo>
                      <a:lnTo>
                        <a:pt x="134" y="416"/>
                      </a:lnTo>
                      <a:lnTo>
                        <a:pt x="122" y="420"/>
                      </a:lnTo>
                      <a:lnTo>
                        <a:pt x="108" y="422"/>
                      </a:lnTo>
                      <a:lnTo>
                        <a:pt x="92" y="422"/>
                      </a:lnTo>
                      <a:lnTo>
                        <a:pt x="84" y="424"/>
                      </a:lnTo>
                      <a:lnTo>
                        <a:pt x="74" y="426"/>
                      </a:lnTo>
                      <a:lnTo>
                        <a:pt x="58" y="432"/>
                      </a:lnTo>
                      <a:lnTo>
                        <a:pt x="42" y="438"/>
                      </a:lnTo>
                      <a:lnTo>
                        <a:pt x="32" y="440"/>
                      </a:lnTo>
                      <a:lnTo>
                        <a:pt x="24" y="440"/>
                      </a:lnTo>
                      <a:lnTo>
                        <a:pt x="18" y="440"/>
                      </a:lnTo>
                      <a:lnTo>
                        <a:pt x="14" y="436"/>
                      </a:lnTo>
                      <a:lnTo>
                        <a:pt x="6" y="430"/>
                      </a:lnTo>
                      <a:lnTo>
                        <a:pt x="4" y="428"/>
                      </a:lnTo>
                      <a:lnTo>
                        <a:pt x="2" y="428"/>
                      </a:lnTo>
                      <a:lnTo>
                        <a:pt x="0" y="426"/>
                      </a:lnTo>
                      <a:lnTo>
                        <a:pt x="0" y="422"/>
                      </a:lnTo>
                      <a:lnTo>
                        <a:pt x="0" y="420"/>
                      </a:lnTo>
                      <a:lnTo>
                        <a:pt x="2" y="416"/>
                      </a:lnTo>
                      <a:lnTo>
                        <a:pt x="4" y="414"/>
                      </a:lnTo>
                      <a:lnTo>
                        <a:pt x="10" y="412"/>
                      </a:lnTo>
                      <a:lnTo>
                        <a:pt x="16" y="408"/>
                      </a:lnTo>
                      <a:lnTo>
                        <a:pt x="24" y="394"/>
                      </a:lnTo>
                      <a:lnTo>
                        <a:pt x="30" y="380"/>
                      </a:lnTo>
                      <a:lnTo>
                        <a:pt x="28" y="376"/>
                      </a:lnTo>
                      <a:lnTo>
                        <a:pt x="26" y="372"/>
                      </a:lnTo>
                      <a:lnTo>
                        <a:pt x="26" y="362"/>
                      </a:lnTo>
                      <a:lnTo>
                        <a:pt x="26" y="328"/>
                      </a:lnTo>
                      <a:lnTo>
                        <a:pt x="26" y="316"/>
                      </a:lnTo>
                      <a:lnTo>
                        <a:pt x="26" y="304"/>
                      </a:lnTo>
                      <a:lnTo>
                        <a:pt x="24" y="296"/>
                      </a:lnTo>
                      <a:lnTo>
                        <a:pt x="20" y="288"/>
                      </a:lnTo>
                      <a:lnTo>
                        <a:pt x="16" y="280"/>
                      </a:lnTo>
                      <a:lnTo>
                        <a:pt x="16" y="276"/>
                      </a:lnTo>
                      <a:lnTo>
                        <a:pt x="20" y="280"/>
                      </a:lnTo>
                      <a:lnTo>
                        <a:pt x="20" y="284"/>
                      </a:lnTo>
                      <a:lnTo>
                        <a:pt x="26" y="284"/>
                      </a:lnTo>
                      <a:lnTo>
                        <a:pt x="24" y="278"/>
                      </a:lnTo>
                      <a:lnTo>
                        <a:pt x="24" y="272"/>
                      </a:lnTo>
                      <a:lnTo>
                        <a:pt x="28" y="276"/>
                      </a:lnTo>
                      <a:lnTo>
                        <a:pt x="28" y="280"/>
                      </a:lnTo>
                      <a:lnTo>
                        <a:pt x="30" y="278"/>
                      </a:lnTo>
                      <a:lnTo>
                        <a:pt x="30" y="276"/>
                      </a:lnTo>
                      <a:lnTo>
                        <a:pt x="32" y="272"/>
                      </a:lnTo>
                      <a:lnTo>
                        <a:pt x="28" y="256"/>
                      </a:lnTo>
                      <a:lnTo>
                        <a:pt x="36" y="236"/>
                      </a:lnTo>
                      <a:lnTo>
                        <a:pt x="38" y="226"/>
                      </a:lnTo>
                      <a:lnTo>
                        <a:pt x="40" y="214"/>
                      </a:lnTo>
                      <a:lnTo>
                        <a:pt x="40" y="208"/>
                      </a:lnTo>
                      <a:lnTo>
                        <a:pt x="44" y="202"/>
                      </a:lnTo>
                      <a:lnTo>
                        <a:pt x="46" y="206"/>
                      </a:lnTo>
                      <a:lnTo>
                        <a:pt x="48" y="208"/>
                      </a:lnTo>
                      <a:lnTo>
                        <a:pt x="48" y="210"/>
                      </a:lnTo>
                      <a:lnTo>
                        <a:pt x="52" y="208"/>
                      </a:lnTo>
                      <a:lnTo>
                        <a:pt x="54" y="206"/>
                      </a:lnTo>
                      <a:lnTo>
                        <a:pt x="56" y="202"/>
                      </a:lnTo>
                      <a:lnTo>
                        <a:pt x="58" y="198"/>
                      </a:lnTo>
                      <a:lnTo>
                        <a:pt x="62" y="196"/>
                      </a:lnTo>
                      <a:lnTo>
                        <a:pt x="70" y="194"/>
                      </a:lnTo>
                      <a:lnTo>
                        <a:pt x="76" y="190"/>
                      </a:lnTo>
                      <a:lnTo>
                        <a:pt x="78" y="188"/>
                      </a:lnTo>
                      <a:lnTo>
                        <a:pt x="82" y="186"/>
                      </a:lnTo>
                      <a:lnTo>
                        <a:pt x="86" y="182"/>
                      </a:lnTo>
                      <a:lnTo>
                        <a:pt x="94" y="178"/>
                      </a:lnTo>
                      <a:lnTo>
                        <a:pt x="102" y="176"/>
                      </a:lnTo>
                      <a:lnTo>
                        <a:pt x="110" y="174"/>
                      </a:lnTo>
                      <a:lnTo>
                        <a:pt x="118" y="172"/>
                      </a:lnTo>
                      <a:lnTo>
                        <a:pt x="128" y="168"/>
                      </a:lnTo>
                      <a:lnTo>
                        <a:pt x="138" y="166"/>
                      </a:lnTo>
                      <a:lnTo>
                        <a:pt x="146" y="166"/>
                      </a:lnTo>
                      <a:lnTo>
                        <a:pt x="156" y="164"/>
                      </a:lnTo>
                      <a:lnTo>
                        <a:pt x="162" y="162"/>
                      </a:lnTo>
                      <a:lnTo>
                        <a:pt x="168" y="152"/>
                      </a:lnTo>
                      <a:lnTo>
                        <a:pt x="180" y="1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2" name="iṧľïḍê">
                  <a:extLst>
                    <a:ext uri="{FF2B5EF4-FFF2-40B4-BE49-F238E27FC236}">
                      <a16:creationId xmlns:a16="http://schemas.microsoft.com/office/drawing/2014/main" id="{8782D0E9-801D-44C4-B47E-868E6CC9B658}"/>
                    </a:ext>
                  </a:extLst>
                </p:cNvPr>
                <p:cNvSpPr/>
                <p:nvPr/>
              </p:nvSpPr>
              <p:spPr bwMode="auto">
                <a:xfrm>
                  <a:off x="7785393" y="4114259"/>
                  <a:ext cx="112932" cy="61646"/>
                </a:xfrm>
                <a:custGeom>
                  <a:avLst/>
                  <a:gdLst>
                    <a:gd name="T0" fmla="*/ 2147483647 w 64"/>
                    <a:gd name="T1" fmla="*/ 0 h 38"/>
                    <a:gd name="T2" fmla="*/ 2147483647 w 64"/>
                    <a:gd name="T3" fmla="*/ 2147483647 h 38"/>
                    <a:gd name="T4" fmla="*/ 2147483647 w 64"/>
                    <a:gd name="T5" fmla="*/ 2147483647 h 38"/>
                    <a:gd name="T6" fmla="*/ 2147483647 w 64"/>
                    <a:gd name="T7" fmla="*/ 2147483647 h 38"/>
                    <a:gd name="T8" fmla="*/ 2147483647 w 64"/>
                    <a:gd name="T9" fmla="*/ 2147483647 h 38"/>
                    <a:gd name="T10" fmla="*/ 2147483647 w 64"/>
                    <a:gd name="T11" fmla="*/ 2147483647 h 38"/>
                    <a:gd name="T12" fmla="*/ 2147483647 w 64"/>
                    <a:gd name="T13" fmla="*/ 2147483647 h 38"/>
                    <a:gd name="T14" fmla="*/ 2147483647 w 64"/>
                    <a:gd name="T15" fmla="*/ 2147483647 h 38"/>
                    <a:gd name="T16" fmla="*/ 2147483647 w 64"/>
                    <a:gd name="T17" fmla="*/ 2147483647 h 38"/>
                    <a:gd name="T18" fmla="*/ 0 w 64"/>
                    <a:gd name="T19" fmla="*/ 2147483647 h 38"/>
                    <a:gd name="T20" fmla="*/ 0 w 64"/>
                    <a:gd name="T21" fmla="*/ 2147483647 h 38"/>
                    <a:gd name="T22" fmla="*/ 0 w 64"/>
                    <a:gd name="T23" fmla="*/ 2147483647 h 38"/>
                    <a:gd name="T24" fmla="*/ 2147483647 w 64"/>
                    <a:gd name="T25" fmla="*/ 2147483647 h 38"/>
                    <a:gd name="T26" fmla="*/ 2147483647 w 64"/>
                    <a:gd name="T27" fmla="*/ 2147483647 h 38"/>
                    <a:gd name="T28" fmla="*/ 2147483647 w 64"/>
                    <a:gd name="T29" fmla="*/ 2147483647 h 38"/>
                    <a:gd name="T30" fmla="*/ 2147483647 w 64"/>
                    <a:gd name="T31" fmla="*/ 2147483647 h 38"/>
                    <a:gd name="T32" fmla="*/ 2147483647 w 64"/>
                    <a:gd name="T33" fmla="*/ 2147483647 h 38"/>
                    <a:gd name="T34" fmla="*/ 2147483647 w 64"/>
                    <a:gd name="T35" fmla="*/ 2147483647 h 38"/>
                    <a:gd name="T36" fmla="*/ 2147483647 w 64"/>
                    <a:gd name="T37" fmla="*/ 2147483647 h 38"/>
                    <a:gd name="T38" fmla="*/ 2147483647 w 64"/>
                    <a:gd name="T39" fmla="*/ 2147483647 h 38"/>
                    <a:gd name="T40" fmla="*/ 2147483647 w 64"/>
                    <a:gd name="T41" fmla="*/ 0 h 38"/>
                    <a:gd name="T42" fmla="*/ 2147483647 w 64"/>
                    <a:gd name="T43" fmla="*/ 0 h 38"/>
                    <a:gd name="T44" fmla="*/ 2147483647 w 64"/>
                    <a:gd name="T45" fmla="*/ 2147483647 h 38"/>
                    <a:gd name="T46" fmla="*/ 2147483647 w 64"/>
                    <a:gd name="T47" fmla="*/ 0 h 3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64"/>
                    <a:gd name="T73" fmla="*/ 0 h 38"/>
                    <a:gd name="T74" fmla="*/ 64 w 64"/>
                    <a:gd name="T75" fmla="*/ 38 h 3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64" h="38">
                      <a:moveTo>
                        <a:pt x="64" y="0"/>
                      </a:moveTo>
                      <a:lnTo>
                        <a:pt x="52" y="10"/>
                      </a:lnTo>
                      <a:lnTo>
                        <a:pt x="36" y="16"/>
                      </a:lnTo>
                      <a:lnTo>
                        <a:pt x="32" y="18"/>
                      </a:lnTo>
                      <a:lnTo>
                        <a:pt x="28" y="20"/>
                      </a:lnTo>
                      <a:lnTo>
                        <a:pt x="22" y="28"/>
                      </a:lnTo>
                      <a:lnTo>
                        <a:pt x="14" y="36"/>
                      </a:lnTo>
                      <a:lnTo>
                        <a:pt x="8" y="38"/>
                      </a:lnTo>
                      <a:lnTo>
                        <a:pt x="2" y="38"/>
                      </a:lnTo>
                      <a:lnTo>
                        <a:pt x="0" y="38"/>
                      </a:lnTo>
                      <a:lnTo>
                        <a:pt x="0" y="34"/>
                      </a:lnTo>
                      <a:lnTo>
                        <a:pt x="0" y="30"/>
                      </a:lnTo>
                      <a:lnTo>
                        <a:pt x="2" y="26"/>
                      </a:lnTo>
                      <a:lnTo>
                        <a:pt x="10" y="20"/>
                      </a:lnTo>
                      <a:lnTo>
                        <a:pt x="26" y="14"/>
                      </a:lnTo>
                      <a:lnTo>
                        <a:pt x="28" y="12"/>
                      </a:lnTo>
                      <a:lnTo>
                        <a:pt x="30" y="8"/>
                      </a:lnTo>
                      <a:lnTo>
                        <a:pt x="32" y="6"/>
                      </a:lnTo>
                      <a:lnTo>
                        <a:pt x="36" y="4"/>
                      </a:lnTo>
                      <a:lnTo>
                        <a:pt x="46" y="2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2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3" name="íṩḷïḑê">
                  <a:extLst>
                    <a:ext uri="{FF2B5EF4-FFF2-40B4-BE49-F238E27FC236}">
                      <a16:creationId xmlns:a16="http://schemas.microsoft.com/office/drawing/2014/main" id="{988845A6-3630-46AC-91DC-89E90F416C63}"/>
                    </a:ext>
                  </a:extLst>
                </p:cNvPr>
                <p:cNvSpPr/>
                <p:nvPr/>
              </p:nvSpPr>
              <p:spPr bwMode="auto">
                <a:xfrm>
                  <a:off x="7691743" y="4105852"/>
                  <a:ext cx="86765" cy="16812"/>
                </a:xfrm>
                <a:custGeom>
                  <a:avLst/>
                  <a:gdLst>
                    <a:gd name="T0" fmla="*/ 2147483647 w 50"/>
                    <a:gd name="T1" fmla="*/ 2147483647 h 10"/>
                    <a:gd name="T2" fmla="*/ 2147483647 w 50"/>
                    <a:gd name="T3" fmla="*/ 2147483647 h 10"/>
                    <a:gd name="T4" fmla="*/ 2147483647 w 50"/>
                    <a:gd name="T5" fmla="*/ 2147483647 h 10"/>
                    <a:gd name="T6" fmla="*/ 2147483647 w 50"/>
                    <a:gd name="T7" fmla="*/ 2147483647 h 10"/>
                    <a:gd name="T8" fmla="*/ 2147483647 w 50"/>
                    <a:gd name="T9" fmla="*/ 2147483647 h 10"/>
                    <a:gd name="T10" fmla="*/ 2147483647 w 50"/>
                    <a:gd name="T11" fmla="*/ 2147483647 h 10"/>
                    <a:gd name="T12" fmla="*/ 2147483647 w 50"/>
                    <a:gd name="T13" fmla="*/ 2147483647 h 10"/>
                    <a:gd name="T14" fmla="*/ 0 w 50"/>
                    <a:gd name="T15" fmla="*/ 2147483647 h 10"/>
                    <a:gd name="T16" fmla="*/ 2147483647 w 50"/>
                    <a:gd name="T17" fmla="*/ 2147483647 h 10"/>
                    <a:gd name="T18" fmla="*/ 2147483647 w 50"/>
                    <a:gd name="T19" fmla="*/ 0 h 10"/>
                    <a:gd name="T20" fmla="*/ 2147483647 w 50"/>
                    <a:gd name="T21" fmla="*/ 2147483647 h 10"/>
                    <a:gd name="T22" fmla="*/ 2147483647 w 50"/>
                    <a:gd name="T23" fmla="*/ 2147483647 h 10"/>
                    <a:gd name="T24" fmla="*/ 2147483647 w 50"/>
                    <a:gd name="T25" fmla="*/ 2147483647 h 10"/>
                    <a:gd name="T26" fmla="*/ 2147483647 w 50"/>
                    <a:gd name="T27" fmla="*/ 2147483647 h 10"/>
                    <a:gd name="T28" fmla="*/ 2147483647 w 50"/>
                    <a:gd name="T29" fmla="*/ 2147483647 h 10"/>
                    <a:gd name="T30" fmla="*/ 2147483647 w 50"/>
                    <a:gd name="T31" fmla="*/ 2147483647 h 10"/>
                    <a:gd name="T32" fmla="*/ 2147483647 w 50"/>
                    <a:gd name="T33" fmla="*/ 2147483647 h 10"/>
                    <a:gd name="T34" fmla="*/ 2147483647 w 50"/>
                    <a:gd name="T35" fmla="*/ 2147483647 h 10"/>
                    <a:gd name="T36" fmla="*/ 2147483647 w 50"/>
                    <a:gd name="T37" fmla="*/ 2147483647 h 10"/>
                    <a:gd name="T38" fmla="*/ 2147483647 w 50"/>
                    <a:gd name="T39" fmla="*/ 2147483647 h 1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50"/>
                    <a:gd name="T61" fmla="*/ 0 h 10"/>
                    <a:gd name="T62" fmla="*/ 50 w 50"/>
                    <a:gd name="T63" fmla="*/ 10 h 1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50" h="10">
                      <a:moveTo>
                        <a:pt x="40" y="8"/>
                      </a:moveTo>
                      <a:lnTo>
                        <a:pt x="34" y="10"/>
                      </a:lnTo>
                      <a:lnTo>
                        <a:pt x="28" y="10"/>
                      </a:lnTo>
                      <a:lnTo>
                        <a:pt x="22" y="8"/>
                      </a:lnTo>
                      <a:lnTo>
                        <a:pt x="10" y="10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18" y="2"/>
                      </a:lnTo>
                      <a:lnTo>
                        <a:pt x="24" y="4"/>
                      </a:lnTo>
                      <a:lnTo>
                        <a:pt x="28" y="6"/>
                      </a:lnTo>
                      <a:lnTo>
                        <a:pt x="34" y="8"/>
                      </a:lnTo>
                      <a:lnTo>
                        <a:pt x="42" y="6"/>
                      </a:lnTo>
                      <a:lnTo>
                        <a:pt x="50" y="4"/>
                      </a:lnTo>
                      <a:lnTo>
                        <a:pt x="46" y="8"/>
                      </a:lnTo>
                      <a:lnTo>
                        <a:pt x="44" y="10"/>
                      </a:lnTo>
                      <a:lnTo>
                        <a:pt x="38" y="10"/>
                      </a:lnTo>
                      <a:lnTo>
                        <a:pt x="4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4" name="îşļiḑe">
                  <a:extLst>
                    <a:ext uri="{FF2B5EF4-FFF2-40B4-BE49-F238E27FC236}">
                      <a16:creationId xmlns:a16="http://schemas.microsoft.com/office/drawing/2014/main" id="{F5D82EF1-6EA7-4EA8-B733-10E534AEAF1C}"/>
                    </a:ext>
                  </a:extLst>
                </p:cNvPr>
                <p:cNvSpPr/>
                <p:nvPr/>
              </p:nvSpPr>
              <p:spPr bwMode="auto">
                <a:xfrm>
                  <a:off x="7295104" y="4040003"/>
                  <a:ext cx="280952" cy="82662"/>
                </a:xfrm>
                <a:custGeom>
                  <a:avLst/>
                  <a:gdLst>
                    <a:gd name="T0" fmla="*/ 2147483647 w 162"/>
                    <a:gd name="T1" fmla="*/ 2147483647 h 50"/>
                    <a:gd name="T2" fmla="*/ 0 w 162"/>
                    <a:gd name="T3" fmla="*/ 2147483647 h 50"/>
                    <a:gd name="T4" fmla="*/ 2147483647 w 162"/>
                    <a:gd name="T5" fmla="*/ 2147483647 h 50"/>
                    <a:gd name="T6" fmla="*/ 2147483647 w 162"/>
                    <a:gd name="T7" fmla="*/ 2147483647 h 50"/>
                    <a:gd name="T8" fmla="*/ 2147483647 w 162"/>
                    <a:gd name="T9" fmla="*/ 2147483647 h 50"/>
                    <a:gd name="T10" fmla="*/ 2147483647 w 162"/>
                    <a:gd name="T11" fmla="*/ 0 h 50"/>
                    <a:gd name="T12" fmla="*/ 2147483647 w 162"/>
                    <a:gd name="T13" fmla="*/ 2147483647 h 50"/>
                    <a:gd name="T14" fmla="*/ 2147483647 w 162"/>
                    <a:gd name="T15" fmla="*/ 2147483647 h 50"/>
                    <a:gd name="T16" fmla="*/ 2147483647 w 162"/>
                    <a:gd name="T17" fmla="*/ 2147483647 h 50"/>
                    <a:gd name="T18" fmla="*/ 2147483647 w 162"/>
                    <a:gd name="T19" fmla="*/ 2147483647 h 50"/>
                    <a:gd name="T20" fmla="*/ 2147483647 w 162"/>
                    <a:gd name="T21" fmla="*/ 2147483647 h 50"/>
                    <a:gd name="T22" fmla="*/ 2147483647 w 162"/>
                    <a:gd name="T23" fmla="*/ 2147483647 h 50"/>
                    <a:gd name="T24" fmla="*/ 2147483647 w 162"/>
                    <a:gd name="T25" fmla="*/ 2147483647 h 50"/>
                    <a:gd name="T26" fmla="*/ 2147483647 w 162"/>
                    <a:gd name="T27" fmla="*/ 2147483647 h 50"/>
                    <a:gd name="T28" fmla="*/ 2147483647 w 162"/>
                    <a:gd name="T29" fmla="*/ 2147483647 h 50"/>
                    <a:gd name="T30" fmla="*/ 2147483647 w 162"/>
                    <a:gd name="T31" fmla="*/ 2147483647 h 50"/>
                    <a:gd name="T32" fmla="*/ 2147483647 w 162"/>
                    <a:gd name="T33" fmla="*/ 2147483647 h 50"/>
                    <a:gd name="T34" fmla="*/ 2147483647 w 162"/>
                    <a:gd name="T35" fmla="*/ 2147483647 h 50"/>
                    <a:gd name="T36" fmla="*/ 2147483647 w 162"/>
                    <a:gd name="T37" fmla="*/ 2147483647 h 50"/>
                    <a:gd name="T38" fmla="*/ 2147483647 w 162"/>
                    <a:gd name="T39" fmla="*/ 2147483647 h 50"/>
                    <a:gd name="T40" fmla="*/ 2147483647 w 162"/>
                    <a:gd name="T41" fmla="*/ 2147483647 h 50"/>
                    <a:gd name="T42" fmla="*/ 2147483647 w 162"/>
                    <a:gd name="T43" fmla="*/ 2147483647 h 50"/>
                    <a:gd name="T44" fmla="*/ 2147483647 w 162"/>
                    <a:gd name="T45" fmla="*/ 2147483647 h 50"/>
                    <a:gd name="T46" fmla="*/ 2147483647 w 162"/>
                    <a:gd name="T47" fmla="*/ 2147483647 h 50"/>
                    <a:gd name="T48" fmla="*/ 2147483647 w 162"/>
                    <a:gd name="T49" fmla="*/ 2147483647 h 50"/>
                    <a:gd name="T50" fmla="*/ 2147483647 w 162"/>
                    <a:gd name="T51" fmla="*/ 2147483647 h 50"/>
                    <a:gd name="T52" fmla="*/ 2147483647 w 162"/>
                    <a:gd name="T53" fmla="*/ 2147483647 h 50"/>
                    <a:gd name="T54" fmla="*/ 2147483647 w 162"/>
                    <a:gd name="T55" fmla="*/ 2147483647 h 50"/>
                    <a:gd name="T56" fmla="*/ 2147483647 w 162"/>
                    <a:gd name="T57" fmla="*/ 2147483647 h 50"/>
                    <a:gd name="T58" fmla="*/ 2147483647 w 162"/>
                    <a:gd name="T59" fmla="*/ 2147483647 h 50"/>
                    <a:gd name="T60" fmla="*/ 2147483647 w 162"/>
                    <a:gd name="T61" fmla="*/ 2147483647 h 50"/>
                    <a:gd name="T62" fmla="*/ 2147483647 w 162"/>
                    <a:gd name="T63" fmla="*/ 2147483647 h 50"/>
                    <a:gd name="T64" fmla="*/ 2147483647 w 162"/>
                    <a:gd name="T65" fmla="*/ 2147483647 h 50"/>
                    <a:gd name="T66" fmla="*/ 2147483647 w 162"/>
                    <a:gd name="T67" fmla="*/ 2147483647 h 5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62"/>
                    <a:gd name="T103" fmla="*/ 0 h 50"/>
                    <a:gd name="T104" fmla="*/ 162 w 162"/>
                    <a:gd name="T105" fmla="*/ 50 h 50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62" h="50">
                      <a:moveTo>
                        <a:pt x="16" y="16"/>
                      </a:moveTo>
                      <a:lnTo>
                        <a:pt x="8" y="16"/>
                      </a:lnTo>
                      <a:lnTo>
                        <a:pt x="4" y="14"/>
                      </a:lnTo>
                      <a:lnTo>
                        <a:pt x="0" y="12"/>
                      </a:lnTo>
                      <a:lnTo>
                        <a:pt x="4" y="10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0" y="6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2" y="0"/>
                      </a:lnTo>
                      <a:lnTo>
                        <a:pt x="16" y="0"/>
                      </a:lnTo>
                      <a:lnTo>
                        <a:pt x="22" y="2"/>
                      </a:lnTo>
                      <a:lnTo>
                        <a:pt x="36" y="2"/>
                      </a:lnTo>
                      <a:lnTo>
                        <a:pt x="48" y="4"/>
                      </a:lnTo>
                      <a:lnTo>
                        <a:pt x="50" y="6"/>
                      </a:lnTo>
                      <a:lnTo>
                        <a:pt x="52" y="8"/>
                      </a:lnTo>
                      <a:lnTo>
                        <a:pt x="54" y="12"/>
                      </a:lnTo>
                      <a:lnTo>
                        <a:pt x="56" y="14"/>
                      </a:lnTo>
                      <a:lnTo>
                        <a:pt x="62" y="16"/>
                      </a:lnTo>
                      <a:lnTo>
                        <a:pt x="70" y="16"/>
                      </a:lnTo>
                      <a:lnTo>
                        <a:pt x="78" y="14"/>
                      </a:lnTo>
                      <a:lnTo>
                        <a:pt x="84" y="12"/>
                      </a:lnTo>
                      <a:lnTo>
                        <a:pt x="88" y="10"/>
                      </a:lnTo>
                      <a:lnTo>
                        <a:pt x="90" y="8"/>
                      </a:lnTo>
                      <a:lnTo>
                        <a:pt x="92" y="10"/>
                      </a:lnTo>
                      <a:lnTo>
                        <a:pt x="94" y="10"/>
                      </a:lnTo>
                      <a:lnTo>
                        <a:pt x="100" y="12"/>
                      </a:lnTo>
                      <a:lnTo>
                        <a:pt x="102" y="16"/>
                      </a:lnTo>
                      <a:lnTo>
                        <a:pt x="106" y="16"/>
                      </a:lnTo>
                      <a:lnTo>
                        <a:pt x="114" y="18"/>
                      </a:lnTo>
                      <a:lnTo>
                        <a:pt x="118" y="20"/>
                      </a:lnTo>
                      <a:lnTo>
                        <a:pt x="118" y="22"/>
                      </a:lnTo>
                      <a:lnTo>
                        <a:pt x="118" y="30"/>
                      </a:lnTo>
                      <a:lnTo>
                        <a:pt x="124" y="32"/>
                      </a:lnTo>
                      <a:lnTo>
                        <a:pt x="132" y="32"/>
                      </a:lnTo>
                      <a:lnTo>
                        <a:pt x="146" y="34"/>
                      </a:lnTo>
                      <a:lnTo>
                        <a:pt x="150" y="36"/>
                      </a:lnTo>
                      <a:lnTo>
                        <a:pt x="162" y="40"/>
                      </a:lnTo>
                      <a:lnTo>
                        <a:pt x="162" y="42"/>
                      </a:lnTo>
                      <a:lnTo>
                        <a:pt x="160" y="46"/>
                      </a:lnTo>
                      <a:lnTo>
                        <a:pt x="156" y="48"/>
                      </a:lnTo>
                      <a:lnTo>
                        <a:pt x="152" y="48"/>
                      </a:lnTo>
                      <a:lnTo>
                        <a:pt x="150" y="46"/>
                      </a:lnTo>
                      <a:lnTo>
                        <a:pt x="146" y="40"/>
                      </a:lnTo>
                      <a:lnTo>
                        <a:pt x="144" y="46"/>
                      </a:lnTo>
                      <a:lnTo>
                        <a:pt x="144" y="48"/>
                      </a:lnTo>
                      <a:lnTo>
                        <a:pt x="142" y="50"/>
                      </a:lnTo>
                      <a:lnTo>
                        <a:pt x="136" y="48"/>
                      </a:lnTo>
                      <a:lnTo>
                        <a:pt x="130" y="46"/>
                      </a:lnTo>
                      <a:lnTo>
                        <a:pt x="126" y="44"/>
                      </a:lnTo>
                      <a:lnTo>
                        <a:pt x="118" y="42"/>
                      </a:lnTo>
                      <a:lnTo>
                        <a:pt x="92" y="42"/>
                      </a:lnTo>
                      <a:lnTo>
                        <a:pt x="90" y="40"/>
                      </a:lnTo>
                      <a:lnTo>
                        <a:pt x="84" y="40"/>
                      </a:lnTo>
                      <a:lnTo>
                        <a:pt x="82" y="38"/>
                      </a:lnTo>
                      <a:lnTo>
                        <a:pt x="80" y="36"/>
                      </a:lnTo>
                      <a:lnTo>
                        <a:pt x="74" y="34"/>
                      </a:lnTo>
                      <a:lnTo>
                        <a:pt x="64" y="32"/>
                      </a:lnTo>
                      <a:lnTo>
                        <a:pt x="56" y="32"/>
                      </a:lnTo>
                      <a:lnTo>
                        <a:pt x="48" y="32"/>
                      </a:lnTo>
                      <a:lnTo>
                        <a:pt x="40" y="32"/>
                      </a:lnTo>
                      <a:lnTo>
                        <a:pt x="36" y="32"/>
                      </a:lnTo>
                      <a:lnTo>
                        <a:pt x="36" y="30"/>
                      </a:lnTo>
                      <a:lnTo>
                        <a:pt x="32" y="26"/>
                      </a:lnTo>
                      <a:lnTo>
                        <a:pt x="24" y="26"/>
                      </a:lnTo>
                      <a:lnTo>
                        <a:pt x="20" y="26"/>
                      </a:lnTo>
                      <a:lnTo>
                        <a:pt x="18" y="22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5" name="îsḻïḋé">
                  <a:extLst>
                    <a:ext uri="{FF2B5EF4-FFF2-40B4-BE49-F238E27FC236}">
                      <a16:creationId xmlns:a16="http://schemas.microsoft.com/office/drawing/2014/main" id="{EF40663E-9A82-4FE1-BA46-64CF3D2C3AE4}"/>
                    </a:ext>
                  </a:extLst>
                </p:cNvPr>
                <p:cNvSpPr/>
                <p:nvPr/>
              </p:nvSpPr>
              <p:spPr bwMode="auto">
                <a:xfrm>
                  <a:off x="7295104" y="3905501"/>
                  <a:ext cx="39939" cy="43433"/>
                </a:xfrm>
                <a:custGeom>
                  <a:avLst/>
                  <a:gdLst>
                    <a:gd name="T0" fmla="*/ 0 w 24"/>
                    <a:gd name="T1" fmla="*/ 2147483647 h 26"/>
                    <a:gd name="T2" fmla="*/ 2147483647 w 24"/>
                    <a:gd name="T3" fmla="*/ 2147483647 h 26"/>
                    <a:gd name="T4" fmla="*/ 2147483647 w 24"/>
                    <a:gd name="T5" fmla="*/ 2147483647 h 26"/>
                    <a:gd name="T6" fmla="*/ 2147483647 w 24"/>
                    <a:gd name="T7" fmla="*/ 0 h 26"/>
                    <a:gd name="T8" fmla="*/ 2147483647 w 24"/>
                    <a:gd name="T9" fmla="*/ 0 h 26"/>
                    <a:gd name="T10" fmla="*/ 2147483647 w 24"/>
                    <a:gd name="T11" fmla="*/ 2147483647 h 26"/>
                    <a:gd name="T12" fmla="*/ 2147483647 w 24"/>
                    <a:gd name="T13" fmla="*/ 2147483647 h 26"/>
                    <a:gd name="T14" fmla="*/ 2147483647 w 24"/>
                    <a:gd name="T15" fmla="*/ 2147483647 h 26"/>
                    <a:gd name="T16" fmla="*/ 2147483647 w 24"/>
                    <a:gd name="T17" fmla="*/ 2147483647 h 26"/>
                    <a:gd name="T18" fmla="*/ 2147483647 w 24"/>
                    <a:gd name="T19" fmla="*/ 2147483647 h 26"/>
                    <a:gd name="T20" fmla="*/ 2147483647 w 24"/>
                    <a:gd name="T21" fmla="*/ 2147483647 h 26"/>
                    <a:gd name="T22" fmla="*/ 2147483647 w 24"/>
                    <a:gd name="T23" fmla="*/ 2147483647 h 26"/>
                    <a:gd name="T24" fmla="*/ 2147483647 w 24"/>
                    <a:gd name="T25" fmla="*/ 2147483647 h 26"/>
                    <a:gd name="T26" fmla="*/ 2147483647 w 24"/>
                    <a:gd name="T27" fmla="*/ 2147483647 h 26"/>
                    <a:gd name="T28" fmla="*/ 2147483647 w 24"/>
                    <a:gd name="T29" fmla="*/ 2147483647 h 26"/>
                    <a:gd name="T30" fmla="*/ 2147483647 w 24"/>
                    <a:gd name="T31" fmla="*/ 2147483647 h 26"/>
                    <a:gd name="T32" fmla="*/ 2147483647 w 24"/>
                    <a:gd name="T33" fmla="*/ 2147483647 h 26"/>
                    <a:gd name="T34" fmla="*/ 2147483647 w 24"/>
                    <a:gd name="T35" fmla="*/ 2147483647 h 26"/>
                    <a:gd name="T36" fmla="*/ 0 w 24"/>
                    <a:gd name="T37" fmla="*/ 2147483647 h 2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26"/>
                    <a:gd name="T59" fmla="*/ 24 w 24"/>
                    <a:gd name="T60" fmla="*/ 26 h 2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26">
                      <a:moveTo>
                        <a:pt x="0" y="6"/>
                      </a:move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4" y="6"/>
                      </a:lnTo>
                      <a:lnTo>
                        <a:pt x="18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2" y="26"/>
                      </a:lnTo>
                      <a:lnTo>
                        <a:pt x="14" y="22"/>
                      </a:lnTo>
                      <a:lnTo>
                        <a:pt x="12" y="18"/>
                      </a:lnTo>
                      <a:lnTo>
                        <a:pt x="10" y="16"/>
                      </a:lnTo>
                      <a:lnTo>
                        <a:pt x="12" y="12"/>
                      </a:lnTo>
                      <a:lnTo>
                        <a:pt x="12" y="10"/>
                      </a:lnTo>
                      <a:lnTo>
                        <a:pt x="6" y="8"/>
                      </a:lnTo>
                      <a:lnTo>
                        <a:pt x="2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6" name="iṡ1íḍe">
                  <a:extLst>
                    <a:ext uri="{FF2B5EF4-FFF2-40B4-BE49-F238E27FC236}">
                      <a16:creationId xmlns:a16="http://schemas.microsoft.com/office/drawing/2014/main" id="{7467EA97-8C5B-43EB-B494-FBB936BC2AA9}"/>
                    </a:ext>
                  </a:extLst>
                </p:cNvPr>
                <p:cNvSpPr/>
                <p:nvPr/>
              </p:nvSpPr>
              <p:spPr bwMode="auto">
                <a:xfrm>
                  <a:off x="7359833" y="3936324"/>
                  <a:ext cx="20657" cy="16812"/>
                </a:xfrm>
                <a:custGeom>
                  <a:avLst/>
                  <a:gdLst>
                    <a:gd name="T0" fmla="*/ 2147483647 w 12"/>
                    <a:gd name="T1" fmla="*/ 2147483647 h 10"/>
                    <a:gd name="T2" fmla="*/ 2147483647 w 12"/>
                    <a:gd name="T3" fmla="*/ 2147483647 h 10"/>
                    <a:gd name="T4" fmla="*/ 2147483647 w 12"/>
                    <a:gd name="T5" fmla="*/ 2147483647 h 10"/>
                    <a:gd name="T6" fmla="*/ 2147483647 w 12"/>
                    <a:gd name="T7" fmla="*/ 2147483647 h 10"/>
                    <a:gd name="T8" fmla="*/ 2147483647 w 12"/>
                    <a:gd name="T9" fmla="*/ 2147483647 h 10"/>
                    <a:gd name="T10" fmla="*/ 0 w 12"/>
                    <a:gd name="T11" fmla="*/ 2147483647 h 10"/>
                    <a:gd name="T12" fmla="*/ 2147483647 w 12"/>
                    <a:gd name="T13" fmla="*/ 2147483647 h 10"/>
                    <a:gd name="T14" fmla="*/ 2147483647 w 12"/>
                    <a:gd name="T15" fmla="*/ 0 h 10"/>
                    <a:gd name="T16" fmla="*/ 2147483647 w 12"/>
                    <a:gd name="T17" fmla="*/ 2147483647 h 1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"/>
                    <a:gd name="T28" fmla="*/ 0 h 10"/>
                    <a:gd name="T29" fmla="*/ 12 w 12"/>
                    <a:gd name="T30" fmla="*/ 10 h 1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" h="10">
                      <a:moveTo>
                        <a:pt x="12" y="2"/>
                      </a:moveTo>
                      <a:lnTo>
                        <a:pt x="10" y="6"/>
                      </a:lnTo>
                      <a:lnTo>
                        <a:pt x="10" y="10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7" name="iş1íḍe">
                  <a:extLst>
                    <a:ext uri="{FF2B5EF4-FFF2-40B4-BE49-F238E27FC236}">
                      <a16:creationId xmlns:a16="http://schemas.microsoft.com/office/drawing/2014/main" id="{5576A05F-F574-42DA-A1BA-4E66E9D93A53}"/>
                    </a:ext>
                  </a:extLst>
                </p:cNvPr>
                <p:cNvSpPr/>
                <p:nvPr/>
              </p:nvSpPr>
              <p:spPr bwMode="auto">
                <a:xfrm>
                  <a:off x="7107803" y="3887287"/>
                  <a:ext cx="16526" cy="18214"/>
                </a:xfrm>
                <a:custGeom>
                  <a:avLst/>
                  <a:gdLst>
                    <a:gd name="T0" fmla="*/ 2147483647 w 10"/>
                    <a:gd name="T1" fmla="*/ 0 h 12"/>
                    <a:gd name="T2" fmla="*/ 2147483647 w 10"/>
                    <a:gd name="T3" fmla="*/ 2147483647 h 12"/>
                    <a:gd name="T4" fmla="*/ 2147483647 w 10"/>
                    <a:gd name="T5" fmla="*/ 2147483647 h 12"/>
                    <a:gd name="T6" fmla="*/ 2147483647 w 10"/>
                    <a:gd name="T7" fmla="*/ 2147483647 h 12"/>
                    <a:gd name="T8" fmla="*/ 2147483647 w 10"/>
                    <a:gd name="T9" fmla="*/ 2147483647 h 12"/>
                    <a:gd name="T10" fmla="*/ 2147483647 w 10"/>
                    <a:gd name="T11" fmla="*/ 2147483647 h 12"/>
                    <a:gd name="T12" fmla="*/ 2147483647 w 10"/>
                    <a:gd name="T13" fmla="*/ 2147483647 h 12"/>
                    <a:gd name="T14" fmla="*/ 0 w 10"/>
                    <a:gd name="T15" fmla="*/ 2147483647 h 12"/>
                    <a:gd name="T16" fmla="*/ 2147483647 w 10"/>
                    <a:gd name="T17" fmla="*/ 0 h 12"/>
                    <a:gd name="T18" fmla="*/ 2147483647 w 10"/>
                    <a:gd name="T19" fmla="*/ 0 h 12"/>
                    <a:gd name="T20" fmla="*/ 2147483647 w 10"/>
                    <a:gd name="T21" fmla="*/ 0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0"/>
                    <a:gd name="T34" fmla="*/ 0 h 12"/>
                    <a:gd name="T35" fmla="*/ 10 w 10"/>
                    <a:gd name="T36" fmla="*/ 12 h 1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0" h="12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10" y="8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8" name="îş1ïḋe">
                  <a:extLst>
                    <a:ext uri="{FF2B5EF4-FFF2-40B4-BE49-F238E27FC236}">
                      <a16:creationId xmlns:a16="http://schemas.microsoft.com/office/drawing/2014/main" id="{E014BD4A-F2F2-4E12-8495-2AAD8E6200CE}"/>
                    </a:ext>
                  </a:extLst>
                </p:cNvPr>
                <p:cNvSpPr/>
                <p:nvPr/>
              </p:nvSpPr>
              <p:spPr bwMode="auto">
                <a:xfrm>
                  <a:off x="7070618" y="3813032"/>
                  <a:ext cx="20657" cy="23818"/>
                </a:xfrm>
                <a:custGeom>
                  <a:avLst/>
                  <a:gdLst>
                    <a:gd name="T0" fmla="*/ 2147483647 w 12"/>
                    <a:gd name="T1" fmla="*/ 2147483647 h 14"/>
                    <a:gd name="T2" fmla="*/ 2147483647 w 12"/>
                    <a:gd name="T3" fmla="*/ 2147483647 h 14"/>
                    <a:gd name="T4" fmla="*/ 2147483647 w 12"/>
                    <a:gd name="T5" fmla="*/ 2147483647 h 14"/>
                    <a:gd name="T6" fmla="*/ 2147483647 w 12"/>
                    <a:gd name="T7" fmla="*/ 2147483647 h 14"/>
                    <a:gd name="T8" fmla="*/ 0 w 12"/>
                    <a:gd name="T9" fmla="*/ 2147483647 h 14"/>
                    <a:gd name="T10" fmla="*/ 0 w 12"/>
                    <a:gd name="T11" fmla="*/ 2147483647 h 14"/>
                    <a:gd name="T12" fmla="*/ 0 w 12"/>
                    <a:gd name="T13" fmla="*/ 0 h 14"/>
                    <a:gd name="T14" fmla="*/ 2147483647 w 12"/>
                    <a:gd name="T15" fmla="*/ 2147483647 h 14"/>
                    <a:gd name="T16" fmla="*/ 2147483647 w 12"/>
                    <a:gd name="T17" fmla="*/ 2147483647 h 14"/>
                    <a:gd name="T18" fmla="*/ 2147483647 w 12"/>
                    <a:gd name="T19" fmla="*/ 2147483647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"/>
                    <a:gd name="T31" fmla="*/ 0 h 14"/>
                    <a:gd name="T32" fmla="*/ 12 w 12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" h="14">
                      <a:moveTo>
                        <a:pt x="12" y="8"/>
                      </a:moveTo>
                      <a:lnTo>
                        <a:pt x="10" y="12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10" y="6"/>
                      </a:lnTo>
                      <a:lnTo>
                        <a:pt x="12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59" name="iSḻíde">
                  <a:extLst>
                    <a:ext uri="{FF2B5EF4-FFF2-40B4-BE49-F238E27FC236}">
                      <a16:creationId xmlns:a16="http://schemas.microsoft.com/office/drawing/2014/main" id="{B638D9D3-D75A-4E1C-84A4-9AA00C250117}"/>
                    </a:ext>
                  </a:extLst>
                </p:cNvPr>
                <p:cNvSpPr/>
                <p:nvPr/>
              </p:nvSpPr>
              <p:spPr bwMode="auto">
                <a:xfrm>
                  <a:off x="7974072" y="4199724"/>
                  <a:ext cx="35808" cy="16812"/>
                </a:xfrm>
                <a:custGeom>
                  <a:avLst/>
                  <a:gdLst>
                    <a:gd name="T0" fmla="*/ 0 w 20"/>
                    <a:gd name="T1" fmla="*/ 0 h 10"/>
                    <a:gd name="T2" fmla="*/ 0 w 20"/>
                    <a:gd name="T3" fmla="*/ 2147483647 h 10"/>
                    <a:gd name="T4" fmla="*/ 2147483647 w 20"/>
                    <a:gd name="T5" fmla="*/ 2147483647 h 10"/>
                    <a:gd name="T6" fmla="*/ 2147483647 w 20"/>
                    <a:gd name="T7" fmla="*/ 2147483647 h 10"/>
                    <a:gd name="T8" fmla="*/ 2147483647 w 20"/>
                    <a:gd name="T9" fmla="*/ 2147483647 h 10"/>
                    <a:gd name="T10" fmla="*/ 2147483647 w 20"/>
                    <a:gd name="T11" fmla="*/ 2147483647 h 10"/>
                    <a:gd name="T12" fmla="*/ 2147483647 w 20"/>
                    <a:gd name="T13" fmla="*/ 2147483647 h 10"/>
                    <a:gd name="T14" fmla="*/ 2147483647 w 20"/>
                    <a:gd name="T15" fmla="*/ 0 h 10"/>
                    <a:gd name="T16" fmla="*/ 2147483647 w 20"/>
                    <a:gd name="T17" fmla="*/ 0 h 10"/>
                    <a:gd name="T18" fmla="*/ 0 w 20"/>
                    <a:gd name="T19" fmla="*/ 0 h 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"/>
                    <a:gd name="T31" fmla="*/ 0 h 10"/>
                    <a:gd name="T32" fmla="*/ 20 w 20"/>
                    <a:gd name="T33" fmla="*/ 10 h 1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" h="10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4" y="10"/>
                      </a:lnTo>
                      <a:lnTo>
                        <a:pt x="10" y="10"/>
                      </a:lnTo>
                      <a:lnTo>
                        <a:pt x="14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16" y="0"/>
                      </a:lnTo>
                      <a:lnTo>
                        <a:pt x="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0" name="íṩlîḍé">
                  <a:extLst>
                    <a:ext uri="{FF2B5EF4-FFF2-40B4-BE49-F238E27FC236}">
                      <a16:creationId xmlns:a16="http://schemas.microsoft.com/office/drawing/2014/main" id="{211CC7D6-B23A-48C4-98AB-2467080A9B7E}"/>
                    </a:ext>
                  </a:extLst>
                </p:cNvPr>
                <p:cNvSpPr/>
                <p:nvPr/>
              </p:nvSpPr>
              <p:spPr bwMode="auto">
                <a:xfrm>
                  <a:off x="8041555" y="5092197"/>
                  <a:ext cx="114309" cy="98074"/>
                </a:xfrm>
                <a:custGeom>
                  <a:avLst/>
                  <a:gdLst>
                    <a:gd name="T0" fmla="*/ 2147483647 w 66"/>
                    <a:gd name="T1" fmla="*/ 2147483647 h 58"/>
                    <a:gd name="T2" fmla="*/ 2147483647 w 66"/>
                    <a:gd name="T3" fmla="*/ 2147483647 h 58"/>
                    <a:gd name="T4" fmla="*/ 2147483647 w 66"/>
                    <a:gd name="T5" fmla="*/ 2147483647 h 58"/>
                    <a:gd name="T6" fmla="*/ 2147483647 w 66"/>
                    <a:gd name="T7" fmla="*/ 2147483647 h 58"/>
                    <a:gd name="T8" fmla="*/ 2147483647 w 66"/>
                    <a:gd name="T9" fmla="*/ 2147483647 h 58"/>
                    <a:gd name="T10" fmla="*/ 2147483647 w 66"/>
                    <a:gd name="T11" fmla="*/ 2147483647 h 58"/>
                    <a:gd name="T12" fmla="*/ 2147483647 w 66"/>
                    <a:gd name="T13" fmla="*/ 2147483647 h 58"/>
                    <a:gd name="T14" fmla="*/ 2147483647 w 66"/>
                    <a:gd name="T15" fmla="*/ 2147483647 h 58"/>
                    <a:gd name="T16" fmla="*/ 2147483647 w 66"/>
                    <a:gd name="T17" fmla="*/ 2147483647 h 58"/>
                    <a:gd name="T18" fmla="*/ 2147483647 w 66"/>
                    <a:gd name="T19" fmla="*/ 2147483647 h 58"/>
                    <a:gd name="T20" fmla="*/ 2147483647 w 66"/>
                    <a:gd name="T21" fmla="*/ 2147483647 h 58"/>
                    <a:gd name="T22" fmla="*/ 2147483647 w 66"/>
                    <a:gd name="T23" fmla="*/ 2147483647 h 58"/>
                    <a:gd name="T24" fmla="*/ 2147483647 w 66"/>
                    <a:gd name="T25" fmla="*/ 2147483647 h 58"/>
                    <a:gd name="T26" fmla="*/ 2147483647 w 66"/>
                    <a:gd name="T27" fmla="*/ 2147483647 h 58"/>
                    <a:gd name="T28" fmla="*/ 2147483647 w 66"/>
                    <a:gd name="T29" fmla="*/ 2147483647 h 58"/>
                    <a:gd name="T30" fmla="*/ 2147483647 w 66"/>
                    <a:gd name="T31" fmla="*/ 2147483647 h 58"/>
                    <a:gd name="T32" fmla="*/ 2147483647 w 66"/>
                    <a:gd name="T33" fmla="*/ 2147483647 h 58"/>
                    <a:gd name="T34" fmla="*/ 2147483647 w 66"/>
                    <a:gd name="T35" fmla="*/ 2147483647 h 58"/>
                    <a:gd name="T36" fmla="*/ 2147483647 w 66"/>
                    <a:gd name="T37" fmla="*/ 2147483647 h 58"/>
                    <a:gd name="T38" fmla="*/ 2147483647 w 66"/>
                    <a:gd name="T39" fmla="*/ 2147483647 h 58"/>
                    <a:gd name="T40" fmla="*/ 2147483647 w 66"/>
                    <a:gd name="T41" fmla="*/ 2147483647 h 58"/>
                    <a:gd name="T42" fmla="*/ 2147483647 w 66"/>
                    <a:gd name="T43" fmla="*/ 2147483647 h 58"/>
                    <a:gd name="T44" fmla="*/ 2147483647 w 66"/>
                    <a:gd name="T45" fmla="*/ 2147483647 h 58"/>
                    <a:gd name="T46" fmla="*/ 2147483647 w 66"/>
                    <a:gd name="T47" fmla="*/ 2147483647 h 58"/>
                    <a:gd name="T48" fmla="*/ 2147483647 w 66"/>
                    <a:gd name="T49" fmla="*/ 2147483647 h 58"/>
                    <a:gd name="T50" fmla="*/ 0 w 66"/>
                    <a:gd name="T51" fmla="*/ 2147483647 h 58"/>
                    <a:gd name="T52" fmla="*/ 0 w 66"/>
                    <a:gd name="T53" fmla="*/ 2147483647 h 58"/>
                    <a:gd name="T54" fmla="*/ 0 w 66"/>
                    <a:gd name="T55" fmla="*/ 2147483647 h 58"/>
                    <a:gd name="T56" fmla="*/ 0 w 66"/>
                    <a:gd name="T57" fmla="*/ 2147483647 h 58"/>
                    <a:gd name="T58" fmla="*/ 2147483647 w 66"/>
                    <a:gd name="T59" fmla="*/ 2147483647 h 58"/>
                    <a:gd name="T60" fmla="*/ 2147483647 w 66"/>
                    <a:gd name="T61" fmla="*/ 2147483647 h 58"/>
                    <a:gd name="T62" fmla="*/ 2147483647 w 66"/>
                    <a:gd name="T63" fmla="*/ 2147483647 h 58"/>
                    <a:gd name="T64" fmla="*/ 2147483647 w 66"/>
                    <a:gd name="T65" fmla="*/ 2147483647 h 58"/>
                    <a:gd name="T66" fmla="*/ 2147483647 w 66"/>
                    <a:gd name="T67" fmla="*/ 2147483647 h 58"/>
                    <a:gd name="T68" fmla="*/ 2147483647 w 66"/>
                    <a:gd name="T69" fmla="*/ 2147483647 h 58"/>
                    <a:gd name="T70" fmla="*/ 2147483647 w 66"/>
                    <a:gd name="T71" fmla="*/ 2147483647 h 58"/>
                    <a:gd name="T72" fmla="*/ 2147483647 w 66"/>
                    <a:gd name="T73" fmla="*/ 0 h 58"/>
                    <a:gd name="T74" fmla="*/ 2147483647 w 66"/>
                    <a:gd name="T75" fmla="*/ 2147483647 h 58"/>
                    <a:gd name="T76" fmla="*/ 2147483647 w 66"/>
                    <a:gd name="T77" fmla="*/ 2147483647 h 5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66"/>
                    <a:gd name="T118" fmla="*/ 0 h 58"/>
                    <a:gd name="T119" fmla="*/ 66 w 66"/>
                    <a:gd name="T120" fmla="*/ 58 h 5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66" h="58">
                      <a:moveTo>
                        <a:pt x="18" y="2"/>
                      </a:moveTo>
                      <a:lnTo>
                        <a:pt x="24" y="8"/>
                      </a:lnTo>
                      <a:lnTo>
                        <a:pt x="28" y="10"/>
                      </a:lnTo>
                      <a:lnTo>
                        <a:pt x="32" y="12"/>
                      </a:lnTo>
                      <a:lnTo>
                        <a:pt x="40" y="12"/>
                      </a:lnTo>
                      <a:lnTo>
                        <a:pt x="46" y="10"/>
                      </a:lnTo>
                      <a:lnTo>
                        <a:pt x="58" y="6"/>
                      </a:lnTo>
                      <a:lnTo>
                        <a:pt x="66" y="6"/>
                      </a:lnTo>
                      <a:lnTo>
                        <a:pt x="66" y="8"/>
                      </a:lnTo>
                      <a:lnTo>
                        <a:pt x="64" y="12"/>
                      </a:lnTo>
                      <a:lnTo>
                        <a:pt x="60" y="16"/>
                      </a:lnTo>
                      <a:lnTo>
                        <a:pt x="56" y="24"/>
                      </a:lnTo>
                      <a:lnTo>
                        <a:pt x="54" y="32"/>
                      </a:lnTo>
                      <a:lnTo>
                        <a:pt x="50" y="34"/>
                      </a:lnTo>
                      <a:lnTo>
                        <a:pt x="46" y="36"/>
                      </a:lnTo>
                      <a:lnTo>
                        <a:pt x="42" y="42"/>
                      </a:lnTo>
                      <a:lnTo>
                        <a:pt x="38" y="48"/>
                      </a:lnTo>
                      <a:lnTo>
                        <a:pt x="34" y="50"/>
                      </a:lnTo>
                      <a:lnTo>
                        <a:pt x="32" y="52"/>
                      </a:lnTo>
                      <a:lnTo>
                        <a:pt x="30" y="50"/>
                      </a:lnTo>
                      <a:lnTo>
                        <a:pt x="28" y="46"/>
                      </a:lnTo>
                      <a:lnTo>
                        <a:pt x="18" y="54"/>
                      </a:lnTo>
                      <a:lnTo>
                        <a:pt x="16" y="56"/>
                      </a:lnTo>
                      <a:lnTo>
                        <a:pt x="10" y="58"/>
                      </a:lnTo>
                      <a:lnTo>
                        <a:pt x="4" y="56"/>
                      </a:lnTo>
                      <a:lnTo>
                        <a:pt x="0" y="52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0" y="38"/>
                      </a:lnTo>
                      <a:lnTo>
                        <a:pt x="2" y="36"/>
                      </a:lnTo>
                      <a:lnTo>
                        <a:pt x="6" y="32"/>
                      </a:lnTo>
                      <a:lnTo>
                        <a:pt x="8" y="32"/>
                      </a:lnTo>
                      <a:lnTo>
                        <a:pt x="8" y="28"/>
                      </a:lnTo>
                      <a:lnTo>
                        <a:pt x="6" y="20"/>
                      </a:lnTo>
                      <a:lnTo>
                        <a:pt x="8" y="16"/>
                      </a:lnTo>
                      <a:lnTo>
                        <a:pt x="12" y="8"/>
                      </a:lnTo>
                      <a:lnTo>
                        <a:pt x="18" y="0"/>
                      </a:lnTo>
                      <a:lnTo>
                        <a:pt x="18" y="4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1" name="íṡļîďe">
                  <a:extLst>
                    <a:ext uri="{FF2B5EF4-FFF2-40B4-BE49-F238E27FC236}">
                      <a16:creationId xmlns:a16="http://schemas.microsoft.com/office/drawing/2014/main" id="{8DCB8640-E5A6-411A-81CA-7E69AFBD785F}"/>
                    </a:ext>
                  </a:extLst>
                </p:cNvPr>
                <p:cNvSpPr/>
                <p:nvPr/>
              </p:nvSpPr>
              <p:spPr bwMode="auto">
                <a:xfrm>
                  <a:off x="8502922" y="5097802"/>
                  <a:ext cx="319514" cy="189143"/>
                </a:xfrm>
                <a:custGeom>
                  <a:avLst/>
                  <a:gdLst>
                    <a:gd name="T0" fmla="*/ 2147483647 w 184"/>
                    <a:gd name="T1" fmla="*/ 2147483647 h 114"/>
                    <a:gd name="T2" fmla="*/ 2147483647 w 184"/>
                    <a:gd name="T3" fmla="*/ 2147483647 h 114"/>
                    <a:gd name="T4" fmla="*/ 2147483647 w 184"/>
                    <a:gd name="T5" fmla="*/ 2147483647 h 114"/>
                    <a:gd name="T6" fmla="*/ 2147483647 w 184"/>
                    <a:gd name="T7" fmla="*/ 2147483647 h 114"/>
                    <a:gd name="T8" fmla="*/ 2147483647 w 184"/>
                    <a:gd name="T9" fmla="*/ 2147483647 h 114"/>
                    <a:gd name="T10" fmla="*/ 2147483647 w 184"/>
                    <a:gd name="T11" fmla="*/ 2147483647 h 114"/>
                    <a:gd name="T12" fmla="*/ 2147483647 w 184"/>
                    <a:gd name="T13" fmla="*/ 2147483647 h 114"/>
                    <a:gd name="T14" fmla="*/ 2147483647 w 184"/>
                    <a:gd name="T15" fmla="*/ 0 h 114"/>
                    <a:gd name="T16" fmla="*/ 2147483647 w 184"/>
                    <a:gd name="T17" fmla="*/ 2147483647 h 114"/>
                    <a:gd name="T18" fmla="*/ 2147483647 w 184"/>
                    <a:gd name="T19" fmla="*/ 2147483647 h 114"/>
                    <a:gd name="T20" fmla="*/ 2147483647 w 184"/>
                    <a:gd name="T21" fmla="*/ 2147483647 h 114"/>
                    <a:gd name="T22" fmla="*/ 2147483647 w 184"/>
                    <a:gd name="T23" fmla="*/ 2147483647 h 114"/>
                    <a:gd name="T24" fmla="*/ 2147483647 w 184"/>
                    <a:gd name="T25" fmla="*/ 2147483647 h 114"/>
                    <a:gd name="T26" fmla="*/ 2147483647 w 184"/>
                    <a:gd name="T27" fmla="*/ 2147483647 h 114"/>
                    <a:gd name="T28" fmla="*/ 2147483647 w 184"/>
                    <a:gd name="T29" fmla="*/ 2147483647 h 114"/>
                    <a:gd name="T30" fmla="*/ 2147483647 w 184"/>
                    <a:gd name="T31" fmla="*/ 2147483647 h 114"/>
                    <a:gd name="T32" fmla="*/ 2147483647 w 184"/>
                    <a:gd name="T33" fmla="*/ 2147483647 h 114"/>
                    <a:gd name="T34" fmla="*/ 2147483647 w 184"/>
                    <a:gd name="T35" fmla="*/ 2147483647 h 114"/>
                    <a:gd name="T36" fmla="*/ 2147483647 w 184"/>
                    <a:gd name="T37" fmla="*/ 2147483647 h 114"/>
                    <a:gd name="T38" fmla="*/ 2147483647 w 184"/>
                    <a:gd name="T39" fmla="*/ 2147483647 h 114"/>
                    <a:gd name="T40" fmla="*/ 2147483647 w 184"/>
                    <a:gd name="T41" fmla="*/ 2147483647 h 114"/>
                    <a:gd name="T42" fmla="*/ 2147483647 w 184"/>
                    <a:gd name="T43" fmla="*/ 2147483647 h 114"/>
                    <a:gd name="T44" fmla="*/ 2147483647 w 184"/>
                    <a:gd name="T45" fmla="*/ 2147483647 h 114"/>
                    <a:gd name="T46" fmla="*/ 2147483647 w 184"/>
                    <a:gd name="T47" fmla="*/ 2147483647 h 114"/>
                    <a:gd name="T48" fmla="*/ 2147483647 w 184"/>
                    <a:gd name="T49" fmla="*/ 2147483647 h 114"/>
                    <a:gd name="T50" fmla="*/ 2147483647 w 184"/>
                    <a:gd name="T51" fmla="*/ 2147483647 h 114"/>
                    <a:gd name="T52" fmla="*/ 2147483647 w 184"/>
                    <a:gd name="T53" fmla="*/ 2147483647 h 114"/>
                    <a:gd name="T54" fmla="*/ 2147483647 w 184"/>
                    <a:gd name="T55" fmla="*/ 2147483647 h 114"/>
                    <a:gd name="T56" fmla="*/ 2147483647 w 184"/>
                    <a:gd name="T57" fmla="*/ 2147483647 h 114"/>
                    <a:gd name="T58" fmla="*/ 2147483647 w 184"/>
                    <a:gd name="T59" fmla="*/ 2147483647 h 114"/>
                    <a:gd name="T60" fmla="*/ 2147483647 w 184"/>
                    <a:gd name="T61" fmla="*/ 2147483647 h 114"/>
                    <a:gd name="T62" fmla="*/ 2147483647 w 184"/>
                    <a:gd name="T63" fmla="*/ 2147483647 h 114"/>
                    <a:gd name="T64" fmla="*/ 2147483647 w 184"/>
                    <a:gd name="T65" fmla="*/ 2147483647 h 114"/>
                    <a:gd name="T66" fmla="*/ 2147483647 w 184"/>
                    <a:gd name="T67" fmla="*/ 2147483647 h 114"/>
                    <a:gd name="T68" fmla="*/ 2147483647 w 184"/>
                    <a:gd name="T69" fmla="*/ 2147483647 h 114"/>
                    <a:gd name="T70" fmla="*/ 2147483647 w 184"/>
                    <a:gd name="T71" fmla="*/ 2147483647 h 114"/>
                    <a:gd name="T72" fmla="*/ 2147483647 w 184"/>
                    <a:gd name="T73" fmla="*/ 2147483647 h 114"/>
                    <a:gd name="T74" fmla="*/ 2147483647 w 184"/>
                    <a:gd name="T75" fmla="*/ 2147483647 h 114"/>
                    <a:gd name="T76" fmla="*/ 2147483647 w 184"/>
                    <a:gd name="T77" fmla="*/ 2147483647 h 114"/>
                    <a:gd name="T78" fmla="*/ 2147483647 w 184"/>
                    <a:gd name="T79" fmla="*/ 2147483647 h 114"/>
                    <a:gd name="T80" fmla="*/ 2147483647 w 184"/>
                    <a:gd name="T81" fmla="*/ 2147483647 h 114"/>
                    <a:gd name="T82" fmla="*/ 2147483647 w 184"/>
                    <a:gd name="T83" fmla="*/ 2147483647 h 114"/>
                    <a:gd name="T84" fmla="*/ 0 w 184"/>
                    <a:gd name="T85" fmla="*/ 2147483647 h 114"/>
                    <a:gd name="T86" fmla="*/ 0 w 184"/>
                    <a:gd name="T87" fmla="*/ 2147483647 h 114"/>
                    <a:gd name="T88" fmla="*/ 2147483647 w 184"/>
                    <a:gd name="T89" fmla="*/ 2147483647 h 114"/>
                    <a:gd name="T90" fmla="*/ 2147483647 w 184"/>
                    <a:gd name="T91" fmla="*/ 2147483647 h 114"/>
                    <a:gd name="T92" fmla="*/ 2147483647 w 184"/>
                    <a:gd name="T93" fmla="*/ 2147483647 h 114"/>
                    <a:gd name="T94" fmla="*/ 2147483647 w 184"/>
                    <a:gd name="T95" fmla="*/ 2147483647 h 114"/>
                    <a:gd name="T96" fmla="*/ 2147483647 w 184"/>
                    <a:gd name="T97" fmla="*/ 2147483647 h 114"/>
                    <a:gd name="T98" fmla="*/ 2147483647 w 184"/>
                    <a:gd name="T99" fmla="*/ 2147483647 h 114"/>
                    <a:gd name="T100" fmla="*/ 2147483647 w 184"/>
                    <a:gd name="T101" fmla="*/ 2147483647 h 114"/>
                    <a:gd name="T102" fmla="*/ 2147483647 w 184"/>
                    <a:gd name="T103" fmla="*/ 2147483647 h 114"/>
                    <a:gd name="T104" fmla="*/ 2147483647 w 184"/>
                    <a:gd name="T105" fmla="*/ 2147483647 h 114"/>
                    <a:gd name="T106" fmla="*/ 2147483647 w 184"/>
                    <a:gd name="T107" fmla="*/ 2147483647 h 114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84"/>
                    <a:gd name="T163" fmla="*/ 0 h 114"/>
                    <a:gd name="T164" fmla="*/ 184 w 184"/>
                    <a:gd name="T165" fmla="*/ 114 h 114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84" h="114">
                      <a:moveTo>
                        <a:pt x="110" y="42"/>
                      </a:moveTo>
                      <a:lnTo>
                        <a:pt x="120" y="32"/>
                      </a:lnTo>
                      <a:lnTo>
                        <a:pt x="132" y="24"/>
                      </a:lnTo>
                      <a:lnTo>
                        <a:pt x="138" y="22"/>
                      </a:lnTo>
                      <a:lnTo>
                        <a:pt x="144" y="18"/>
                      </a:lnTo>
                      <a:lnTo>
                        <a:pt x="154" y="6"/>
                      </a:lnTo>
                      <a:lnTo>
                        <a:pt x="162" y="2"/>
                      </a:lnTo>
                      <a:lnTo>
                        <a:pt x="166" y="0"/>
                      </a:lnTo>
                      <a:lnTo>
                        <a:pt x="172" y="2"/>
                      </a:lnTo>
                      <a:lnTo>
                        <a:pt x="168" y="6"/>
                      </a:lnTo>
                      <a:lnTo>
                        <a:pt x="166" y="14"/>
                      </a:lnTo>
                      <a:lnTo>
                        <a:pt x="172" y="12"/>
                      </a:lnTo>
                      <a:lnTo>
                        <a:pt x="176" y="10"/>
                      </a:lnTo>
                      <a:lnTo>
                        <a:pt x="184" y="6"/>
                      </a:lnTo>
                      <a:lnTo>
                        <a:pt x="184" y="16"/>
                      </a:lnTo>
                      <a:lnTo>
                        <a:pt x="178" y="18"/>
                      </a:lnTo>
                      <a:lnTo>
                        <a:pt x="176" y="22"/>
                      </a:lnTo>
                      <a:lnTo>
                        <a:pt x="172" y="28"/>
                      </a:lnTo>
                      <a:lnTo>
                        <a:pt x="168" y="32"/>
                      </a:lnTo>
                      <a:lnTo>
                        <a:pt x="164" y="34"/>
                      </a:lnTo>
                      <a:lnTo>
                        <a:pt x="158" y="36"/>
                      </a:lnTo>
                      <a:lnTo>
                        <a:pt x="140" y="46"/>
                      </a:lnTo>
                      <a:lnTo>
                        <a:pt x="132" y="52"/>
                      </a:lnTo>
                      <a:lnTo>
                        <a:pt x="130" y="54"/>
                      </a:lnTo>
                      <a:lnTo>
                        <a:pt x="128" y="56"/>
                      </a:lnTo>
                      <a:lnTo>
                        <a:pt x="128" y="60"/>
                      </a:lnTo>
                      <a:lnTo>
                        <a:pt x="122" y="64"/>
                      </a:lnTo>
                      <a:lnTo>
                        <a:pt x="114" y="64"/>
                      </a:lnTo>
                      <a:lnTo>
                        <a:pt x="102" y="66"/>
                      </a:lnTo>
                      <a:lnTo>
                        <a:pt x="94" y="70"/>
                      </a:lnTo>
                      <a:lnTo>
                        <a:pt x="86" y="78"/>
                      </a:lnTo>
                      <a:lnTo>
                        <a:pt x="74" y="90"/>
                      </a:lnTo>
                      <a:lnTo>
                        <a:pt x="70" y="94"/>
                      </a:lnTo>
                      <a:lnTo>
                        <a:pt x="66" y="98"/>
                      </a:lnTo>
                      <a:lnTo>
                        <a:pt x="54" y="100"/>
                      </a:lnTo>
                      <a:lnTo>
                        <a:pt x="50" y="104"/>
                      </a:lnTo>
                      <a:lnTo>
                        <a:pt x="42" y="110"/>
                      </a:lnTo>
                      <a:lnTo>
                        <a:pt x="36" y="112"/>
                      </a:lnTo>
                      <a:lnTo>
                        <a:pt x="28" y="114"/>
                      </a:lnTo>
                      <a:lnTo>
                        <a:pt x="20" y="112"/>
                      </a:lnTo>
                      <a:lnTo>
                        <a:pt x="10" y="108"/>
                      </a:lnTo>
                      <a:lnTo>
                        <a:pt x="2" y="102"/>
                      </a:lnTo>
                      <a:lnTo>
                        <a:pt x="0" y="100"/>
                      </a:lnTo>
                      <a:lnTo>
                        <a:pt x="0" y="96"/>
                      </a:lnTo>
                      <a:lnTo>
                        <a:pt x="8" y="90"/>
                      </a:lnTo>
                      <a:lnTo>
                        <a:pt x="20" y="84"/>
                      </a:lnTo>
                      <a:lnTo>
                        <a:pt x="30" y="78"/>
                      </a:lnTo>
                      <a:lnTo>
                        <a:pt x="40" y="72"/>
                      </a:lnTo>
                      <a:lnTo>
                        <a:pt x="62" y="60"/>
                      </a:lnTo>
                      <a:lnTo>
                        <a:pt x="68" y="58"/>
                      </a:lnTo>
                      <a:lnTo>
                        <a:pt x="72" y="58"/>
                      </a:lnTo>
                      <a:lnTo>
                        <a:pt x="82" y="58"/>
                      </a:lnTo>
                      <a:lnTo>
                        <a:pt x="96" y="52"/>
                      </a:lnTo>
                      <a:lnTo>
                        <a:pt x="110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2" name="ïS1îḓé">
                  <a:extLst>
                    <a:ext uri="{FF2B5EF4-FFF2-40B4-BE49-F238E27FC236}">
                      <a16:creationId xmlns:a16="http://schemas.microsoft.com/office/drawing/2014/main" id="{5CDADAA6-E3A0-459E-8BF1-BAF68D1799C9}"/>
                    </a:ext>
                  </a:extLst>
                </p:cNvPr>
                <p:cNvSpPr/>
                <p:nvPr/>
              </p:nvSpPr>
              <p:spPr bwMode="auto">
                <a:xfrm>
                  <a:off x="8830700" y="4914262"/>
                  <a:ext cx="183170" cy="219967"/>
                </a:xfrm>
                <a:custGeom>
                  <a:avLst/>
                  <a:gdLst>
                    <a:gd name="T0" fmla="*/ 2147483647 w 106"/>
                    <a:gd name="T1" fmla="*/ 2147483647 h 132"/>
                    <a:gd name="T2" fmla="*/ 0 w 106"/>
                    <a:gd name="T3" fmla="*/ 2147483647 h 132"/>
                    <a:gd name="T4" fmla="*/ 2147483647 w 106"/>
                    <a:gd name="T5" fmla="*/ 2147483647 h 132"/>
                    <a:gd name="T6" fmla="*/ 2147483647 w 106"/>
                    <a:gd name="T7" fmla="*/ 2147483647 h 132"/>
                    <a:gd name="T8" fmla="*/ 2147483647 w 106"/>
                    <a:gd name="T9" fmla="*/ 2147483647 h 132"/>
                    <a:gd name="T10" fmla="*/ 2147483647 w 106"/>
                    <a:gd name="T11" fmla="*/ 2147483647 h 132"/>
                    <a:gd name="T12" fmla="*/ 2147483647 w 106"/>
                    <a:gd name="T13" fmla="*/ 2147483647 h 132"/>
                    <a:gd name="T14" fmla="*/ 2147483647 w 106"/>
                    <a:gd name="T15" fmla="*/ 2147483647 h 132"/>
                    <a:gd name="T16" fmla="*/ 2147483647 w 106"/>
                    <a:gd name="T17" fmla="*/ 2147483647 h 132"/>
                    <a:gd name="T18" fmla="*/ 2147483647 w 106"/>
                    <a:gd name="T19" fmla="*/ 2147483647 h 132"/>
                    <a:gd name="T20" fmla="*/ 2147483647 w 106"/>
                    <a:gd name="T21" fmla="*/ 2147483647 h 132"/>
                    <a:gd name="T22" fmla="*/ 2147483647 w 106"/>
                    <a:gd name="T23" fmla="*/ 2147483647 h 132"/>
                    <a:gd name="T24" fmla="*/ 2147483647 w 106"/>
                    <a:gd name="T25" fmla="*/ 2147483647 h 132"/>
                    <a:gd name="T26" fmla="*/ 2147483647 w 106"/>
                    <a:gd name="T27" fmla="*/ 2147483647 h 132"/>
                    <a:gd name="T28" fmla="*/ 2147483647 w 106"/>
                    <a:gd name="T29" fmla="*/ 2147483647 h 132"/>
                    <a:gd name="T30" fmla="*/ 2147483647 w 106"/>
                    <a:gd name="T31" fmla="*/ 2147483647 h 132"/>
                    <a:gd name="T32" fmla="*/ 2147483647 w 106"/>
                    <a:gd name="T33" fmla="*/ 2147483647 h 132"/>
                    <a:gd name="T34" fmla="*/ 2147483647 w 106"/>
                    <a:gd name="T35" fmla="*/ 0 h 132"/>
                    <a:gd name="T36" fmla="*/ 2147483647 w 106"/>
                    <a:gd name="T37" fmla="*/ 2147483647 h 132"/>
                    <a:gd name="T38" fmla="*/ 2147483647 w 106"/>
                    <a:gd name="T39" fmla="*/ 2147483647 h 132"/>
                    <a:gd name="T40" fmla="*/ 2147483647 w 106"/>
                    <a:gd name="T41" fmla="*/ 2147483647 h 132"/>
                    <a:gd name="T42" fmla="*/ 2147483647 w 106"/>
                    <a:gd name="T43" fmla="*/ 2147483647 h 132"/>
                    <a:gd name="T44" fmla="*/ 2147483647 w 106"/>
                    <a:gd name="T45" fmla="*/ 2147483647 h 132"/>
                    <a:gd name="T46" fmla="*/ 2147483647 w 106"/>
                    <a:gd name="T47" fmla="*/ 2147483647 h 132"/>
                    <a:gd name="T48" fmla="*/ 2147483647 w 106"/>
                    <a:gd name="T49" fmla="*/ 2147483647 h 132"/>
                    <a:gd name="T50" fmla="*/ 2147483647 w 106"/>
                    <a:gd name="T51" fmla="*/ 2147483647 h 132"/>
                    <a:gd name="T52" fmla="*/ 2147483647 w 106"/>
                    <a:gd name="T53" fmla="*/ 2147483647 h 132"/>
                    <a:gd name="T54" fmla="*/ 2147483647 w 106"/>
                    <a:gd name="T55" fmla="*/ 2147483647 h 132"/>
                    <a:gd name="T56" fmla="*/ 2147483647 w 106"/>
                    <a:gd name="T57" fmla="*/ 2147483647 h 132"/>
                    <a:gd name="T58" fmla="*/ 2147483647 w 106"/>
                    <a:gd name="T59" fmla="*/ 2147483647 h 132"/>
                    <a:gd name="T60" fmla="*/ 2147483647 w 106"/>
                    <a:gd name="T61" fmla="*/ 2147483647 h 132"/>
                    <a:gd name="T62" fmla="*/ 2147483647 w 106"/>
                    <a:gd name="T63" fmla="*/ 2147483647 h 132"/>
                    <a:gd name="T64" fmla="*/ 2147483647 w 106"/>
                    <a:gd name="T65" fmla="*/ 2147483647 h 132"/>
                    <a:gd name="T66" fmla="*/ 2147483647 w 106"/>
                    <a:gd name="T67" fmla="*/ 2147483647 h 132"/>
                    <a:gd name="T68" fmla="*/ 2147483647 w 106"/>
                    <a:gd name="T69" fmla="*/ 2147483647 h 132"/>
                    <a:gd name="T70" fmla="*/ 2147483647 w 106"/>
                    <a:gd name="T71" fmla="*/ 2147483647 h 132"/>
                    <a:gd name="T72" fmla="*/ 2147483647 w 106"/>
                    <a:gd name="T73" fmla="*/ 2147483647 h 132"/>
                    <a:gd name="T74" fmla="*/ 2147483647 w 106"/>
                    <a:gd name="T75" fmla="*/ 2147483647 h 132"/>
                    <a:gd name="T76" fmla="*/ 2147483647 w 106"/>
                    <a:gd name="T77" fmla="*/ 2147483647 h 132"/>
                    <a:gd name="T78" fmla="*/ 2147483647 w 106"/>
                    <a:gd name="T79" fmla="*/ 2147483647 h 132"/>
                    <a:gd name="T80" fmla="*/ 2147483647 w 106"/>
                    <a:gd name="T81" fmla="*/ 2147483647 h 13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06"/>
                    <a:gd name="T124" fmla="*/ 0 h 132"/>
                    <a:gd name="T125" fmla="*/ 106 w 106"/>
                    <a:gd name="T126" fmla="*/ 132 h 13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06" h="132">
                      <a:moveTo>
                        <a:pt x="6" y="132"/>
                      </a:moveTo>
                      <a:lnTo>
                        <a:pt x="2" y="130"/>
                      </a:lnTo>
                      <a:lnTo>
                        <a:pt x="0" y="126"/>
                      </a:lnTo>
                      <a:lnTo>
                        <a:pt x="0" y="122"/>
                      </a:lnTo>
                      <a:lnTo>
                        <a:pt x="2" y="120"/>
                      </a:lnTo>
                      <a:lnTo>
                        <a:pt x="6" y="120"/>
                      </a:lnTo>
                      <a:lnTo>
                        <a:pt x="12" y="116"/>
                      </a:lnTo>
                      <a:lnTo>
                        <a:pt x="18" y="114"/>
                      </a:lnTo>
                      <a:lnTo>
                        <a:pt x="22" y="110"/>
                      </a:lnTo>
                      <a:lnTo>
                        <a:pt x="24" y="104"/>
                      </a:lnTo>
                      <a:lnTo>
                        <a:pt x="16" y="98"/>
                      </a:lnTo>
                      <a:lnTo>
                        <a:pt x="12" y="94"/>
                      </a:lnTo>
                      <a:lnTo>
                        <a:pt x="12" y="90"/>
                      </a:lnTo>
                      <a:lnTo>
                        <a:pt x="14" y="86"/>
                      </a:lnTo>
                      <a:lnTo>
                        <a:pt x="16" y="84"/>
                      </a:lnTo>
                      <a:lnTo>
                        <a:pt x="18" y="84"/>
                      </a:lnTo>
                      <a:lnTo>
                        <a:pt x="20" y="84"/>
                      </a:lnTo>
                      <a:lnTo>
                        <a:pt x="26" y="84"/>
                      </a:lnTo>
                      <a:lnTo>
                        <a:pt x="30" y="82"/>
                      </a:lnTo>
                      <a:lnTo>
                        <a:pt x="34" y="78"/>
                      </a:lnTo>
                      <a:lnTo>
                        <a:pt x="40" y="70"/>
                      </a:lnTo>
                      <a:lnTo>
                        <a:pt x="44" y="68"/>
                      </a:lnTo>
                      <a:lnTo>
                        <a:pt x="48" y="62"/>
                      </a:lnTo>
                      <a:lnTo>
                        <a:pt x="52" y="54"/>
                      </a:lnTo>
                      <a:lnTo>
                        <a:pt x="54" y="44"/>
                      </a:lnTo>
                      <a:lnTo>
                        <a:pt x="58" y="34"/>
                      </a:lnTo>
                      <a:lnTo>
                        <a:pt x="54" y="32"/>
                      </a:lnTo>
                      <a:lnTo>
                        <a:pt x="52" y="30"/>
                      </a:lnTo>
                      <a:lnTo>
                        <a:pt x="52" y="24"/>
                      </a:lnTo>
                      <a:lnTo>
                        <a:pt x="52" y="22"/>
                      </a:lnTo>
                      <a:lnTo>
                        <a:pt x="54" y="20"/>
                      </a:lnTo>
                      <a:lnTo>
                        <a:pt x="52" y="16"/>
                      </a:lnTo>
                      <a:lnTo>
                        <a:pt x="52" y="14"/>
                      </a:lnTo>
                      <a:lnTo>
                        <a:pt x="54" y="4"/>
                      </a:lnTo>
                      <a:lnTo>
                        <a:pt x="56" y="2"/>
                      </a:lnTo>
                      <a:lnTo>
                        <a:pt x="58" y="0"/>
                      </a:lnTo>
                      <a:lnTo>
                        <a:pt x="60" y="4"/>
                      </a:lnTo>
                      <a:lnTo>
                        <a:pt x="64" y="8"/>
                      </a:lnTo>
                      <a:lnTo>
                        <a:pt x="68" y="14"/>
                      </a:lnTo>
                      <a:lnTo>
                        <a:pt x="70" y="20"/>
                      </a:lnTo>
                      <a:lnTo>
                        <a:pt x="70" y="24"/>
                      </a:lnTo>
                      <a:lnTo>
                        <a:pt x="68" y="26"/>
                      </a:lnTo>
                      <a:lnTo>
                        <a:pt x="64" y="28"/>
                      </a:lnTo>
                      <a:lnTo>
                        <a:pt x="62" y="30"/>
                      </a:lnTo>
                      <a:lnTo>
                        <a:pt x="62" y="34"/>
                      </a:lnTo>
                      <a:lnTo>
                        <a:pt x="60" y="38"/>
                      </a:lnTo>
                      <a:lnTo>
                        <a:pt x="58" y="44"/>
                      </a:lnTo>
                      <a:lnTo>
                        <a:pt x="60" y="46"/>
                      </a:lnTo>
                      <a:lnTo>
                        <a:pt x="62" y="48"/>
                      </a:lnTo>
                      <a:lnTo>
                        <a:pt x="66" y="46"/>
                      </a:lnTo>
                      <a:lnTo>
                        <a:pt x="68" y="44"/>
                      </a:lnTo>
                      <a:lnTo>
                        <a:pt x="74" y="38"/>
                      </a:lnTo>
                      <a:lnTo>
                        <a:pt x="74" y="40"/>
                      </a:lnTo>
                      <a:lnTo>
                        <a:pt x="74" y="44"/>
                      </a:lnTo>
                      <a:lnTo>
                        <a:pt x="72" y="48"/>
                      </a:lnTo>
                      <a:lnTo>
                        <a:pt x="70" y="52"/>
                      </a:lnTo>
                      <a:lnTo>
                        <a:pt x="70" y="56"/>
                      </a:lnTo>
                      <a:lnTo>
                        <a:pt x="72" y="60"/>
                      </a:lnTo>
                      <a:lnTo>
                        <a:pt x="76" y="62"/>
                      </a:lnTo>
                      <a:lnTo>
                        <a:pt x="78" y="64"/>
                      </a:lnTo>
                      <a:lnTo>
                        <a:pt x="84" y="62"/>
                      </a:lnTo>
                      <a:lnTo>
                        <a:pt x="88" y="60"/>
                      </a:lnTo>
                      <a:lnTo>
                        <a:pt x="92" y="58"/>
                      </a:lnTo>
                      <a:lnTo>
                        <a:pt x="96" y="56"/>
                      </a:lnTo>
                      <a:lnTo>
                        <a:pt x="102" y="58"/>
                      </a:lnTo>
                      <a:lnTo>
                        <a:pt x="104" y="60"/>
                      </a:lnTo>
                      <a:lnTo>
                        <a:pt x="106" y="62"/>
                      </a:lnTo>
                      <a:lnTo>
                        <a:pt x="104" y="64"/>
                      </a:lnTo>
                      <a:lnTo>
                        <a:pt x="102" y="68"/>
                      </a:lnTo>
                      <a:lnTo>
                        <a:pt x="96" y="70"/>
                      </a:lnTo>
                      <a:lnTo>
                        <a:pt x="80" y="86"/>
                      </a:lnTo>
                      <a:lnTo>
                        <a:pt x="76" y="88"/>
                      </a:lnTo>
                      <a:lnTo>
                        <a:pt x="72" y="86"/>
                      </a:lnTo>
                      <a:lnTo>
                        <a:pt x="68" y="86"/>
                      </a:lnTo>
                      <a:lnTo>
                        <a:pt x="64" y="86"/>
                      </a:lnTo>
                      <a:lnTo>
                        <a:pt x="58" y="92"/>
                      </a:lnTo>
                      <a:lnTo>
                        <a:pt x="54" y="98"/>
                      </a:lnTo>
                      <a:lnTo>
                        <a:pt x="44" y="108"/>
                      </a:lnTo>
                      <a:lnTo>
                        <a:pt x="30" y="118"/>
                      </a:lnTo>
                      <a:lnTo>
                        <a:pt x="18" y="128"/>
                      </a:lnTo>
                      <a:lnTo>
                        <a:pt x="12" y="130"/>
                      </a:lnTo>
                      <a:lnTo>
                        <a:pt x="6" y="1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3" name="ïśļíḓé">
                  <a:extLst>
                    <a:ext uri="{FF2B5EF4-FFF2-40B4-BE49-F238E27FC236}">
                      <a16:creationId xmlns:a16="http://schemas.microsoft.com/office/drawing/2014/main" id="{A3DE7CDE-A9E3-449A-94EF-1875A6CF8736}"/>
                    </a:ext>
                  </a:extLst>
                </p:cNvPr>
                <p:cNvSpPr/>
                <p:nvPr/>
              </p:nvSpPr>
              <p:spPr bwMode="auto">
                <a:xfrm>
                  <a:off x="8863753" y="4477133"/>
                  <a:ext cx="67484" cy="74256"/>
                </a:xfrm>
                <a:custGeom>
                  <a:avLst/>
                  <a:gdLst>
                    <a:gd name="T0" fmla="*/ 2147483647 w 38"/>
                    <a:gd name="T1" fmla="*/ 2147483647 h 44"/>
                    <a:gd name="T2" fmla="*/ 2147483647 w 38"/>
                    <a:gd name="T3" fmla="*/ 2147483647 h 44"/>
                    <a:gd name="T4" fmla="*/ 2147483647 w 38"/>
                    <a:gd name="T5" fmla="*/ 2147483647 h 44"/>
                    <a:gd name="T6" fmla="*/ 2147483647 w 38"/>
                    <a:gd name="T7" fmla="*/ 2147483647 h 44"/>
                    <a:gd name="T8" fmla="*/ 2147483647 w 38"/>
                    <a:gd name="T9" fmla="*/ 2147483647 h 44"/>
                    <a:gd name="T10" fmla="*/ 2147483647 w 38"/>
                    <a:gd name="T11" fmla="*/ 2147483647 h 44"/>
                    <a:gd name="T12" fmla="*/ 0 w 38"/>
                    <a:gd name="T13" fmla="*/ 2147483647 h 44"/>
                    <a:gd name="T14" fmla="*/ 0 w 38"/>
                    <a:gd name="T15" fmla="*/ 0 h 44"/>
                    <a:gd name="T16" fmla="*/ 2147483647 w 38"/>
                    <a:gd name="T17" fmla="*/ 2147483647 h 44"/>
                    <a:gd name="T18" fmla="*/ 2147483647 w 38"/>
                    <a:gd name="T19" fmla="*/ 2147483647 h 44"/>
                    <a:gd name="T20" fmla="*/ 2147483647 w 38"/>
                    <a:gd name="T21" fmla="*/ 2147483647 h 44"/>
                    <a:gd name="T22" fmla="*/ 2147483647 w 38"/>
                    <a:gd name="T23" fmla="*/ 2147483647 h 44"/>
                    <a:gd name="T24" fmla="*/ 2147483647 w 38"/>
                    <a:gd name="T25" fmla="*/ 2147483647 h 44"/>
                    <a:gd name="T26" fmla="*/ 2147483647 w 38"/>
                    <a:gd name="T27" fmla="*/ 2147483647 h 44"/>
                    <a:gd name="T28" fmla="*/ 2147483647 w 38"/>
                    <a:gd name="T29" fmla="*/ 2147483647 h 44"/>
                    <a:gd name="T30" fmla="*/ 2147483647 w 38"/>
                    <a:gd name="T31" fmla="*/ 2147483647 h 44"/>
                    <a:gd name="T32" fmla="*/ 2147483647 w 38"/>
                    <a:gd name="T33" fmla="*/ 2147483647 h 4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8"/>
                    <a:gd name="T52" fmla="*/ 0 h 44"/>
                    <a:gd name="T53" fmla="*/ 38 w 38"/>
                    <a:gd name="T54" fmla="*/ 44 h 4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8" h="44">
                      <a:moveTo>
                        <a:pt x="38" y="42"/>
                      </a:moveTo>
                      <a:lnTo>
                        <a:pt x="36" y="44"/>
                      </a:lnTo>
                      <a:lnTo>
                        <a:pt x="32" y="42"/>
                      </a:lnTo>
                      <a:lnTo>
                        <a:pt x="26" y="40"/>
                      </a:lnTo>
                      <a:lnTo>
                        <a:pt x="14" y="32"/>
                      </a:lnTo>
                      <a:lnTo>
                        <a:pt x="6" y="20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8" y="4"/>
                      </a:lnTo>
                      <a:lnTo>
                        <a:pt x="12" y="10"/>
                      </a:lnTo>
                      <a:lnTo>
                        <a:pt x="16" y="16"/>
                      </a:lnTo>
                      <a:lnTo>
                        <a:pt x="20" y="22"/>
                      </a:lnTo>
                      <a:lnTo>
                        <a:pt x="24" y="24"/>
                      </a:lnTo>
                      <a:lnTo>
                        <a:pt x="28" y="26"/>
                      </a:lnTo>
                      <a:lnTo>
                        <a:pt x="32" y="28"/>
                      </a:lnTo>
                      <a:lnTo>
                        <a:pt x="34" y="32"/>
                      </a:lnTo>
                      <a:lnTo>
                        <a:pt x="38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4" name="iṧḻïḓe">
                  <a:extLst>
                    <a:ext uri="{FF2B5EF4-FFF2-40B4-BE49-F238E27FC236}">
                      <a16:creationId xmlns:a16="http://schemas.microsoft.com/office/drawing/2014/main" id="{F8B9AD8D-8DED-4F88-A09C-D99E79AD5E0D}"/>
                    </a:ext>
                  </a:extLst>
                </p:cNvPr>
                <p:cNvSpPr/>
                <p:nvPr/>
              </p:nvSpPr>
              <p:spPr bwMode="auto">
                <a:xfrm>
                  <a:off x="8502922" y="3990966"/>
                  <a:ext cx="110178" cy="63047"/>
                </a:xfrm>
                <a:custGeom>
                  <a:avLst/>
                  <a:gdLst>
                    <a:gd name="T0" fmla="*/ 2147483647 w 64"/>
                    <a:gd name="T1" fmla="*/ 2147483647 h 38"/>
                    <a:gd name="T2" fmla="*/ 2147483647 w 64"/>
                    <a:gd name="T3" fmla="*/ 2147483647 h 38"/>
                    <a:gd name="T4" fmla="*/ 2147483647 w 64"/>
                    <a:gd name="T5" fmla="*/ 2147483647 h 38"/>
                    <a:gd name="T6" fmla="*/ 2147483647 w 64"/>
                    <a:gd name="T7" fmla="*/ 2147483647 h 38"/>
                    <a:gd name="T8" fmla="*/ 2147483647 w 64"/>
                    <a:gd name="T9" fmla="*/ 2147483647 h 38"/>
                    <a:gd name="T10" fmla="*/ 2147483647 w 64"/>
                    <a:gd name="T11" fmla="*/ 2147483647 h 38"/>
                    <a:gd name="T12" fmla="*/ 0 w 64"/>
                    <a:gd name="T13" fmla="*/ 2147483647 h 38"/>
                    <a:gd name="T14" fmla="*/ 0 w 64"/>
                    <a:gd name="T15" fmla="*/ 2147483647 h 38"/>
                    <a:gd name="T16" fmla="*/ 0 w 64"/>
                    <a:gd name="T17" fmla="*/ 2147483647 h 38"/>
                    <a:gd name="T18" fmla="*/ 2147483647 w 64"/>
                    <a:gd name="T19" fmla="*/ 2147483647 h 38"/>
                    <a:gd name="T20" fmla="*/ 2147483647 w 64"/>
                    <a:gd name="T21" fmla="*/ 2147483647 h 38"/>
                    <a:gd name="T22" fmla="*/ 2147483647 w 64"/>
                    <a:gd name="T23" fmla="*/ 2147483647 h 38"/>
                    <a:gd name="T24" fmla="*/ 2147483647 w 64"/>
                    <a:gd name="T25" fmla="*/ 2147483647 h 38"/>
                    <a:gd name="T26" fmla="*/ 2147483647 w 64"/>
                    <a:gd name="T27" fmla="*/ 2147483647 h 38"/>
                    <a:gd name="T28" fmla="*/ 2147483647 w 64"/>
                    <a:gd name="T29" fmla="*/ 2147483647 h 38"/>
                    <a:gd name="T30" fmla="*/ 2147483647 w 64"/>
                    <a:gd name="T31" fmla="*/ 2147483647 h 38"/>
                    <a:gd name="T32" fmla="*/ 2147483647 w 64"/>
                    <a:gd name="T33" fmla="*/ 2147483647 h 38"/>
                    <a:gd name="T34" fmla="*/ 2147483647 w 64"/>
                    <a:gd name="T35" fmla="*/ 2147483647 h 38"/>
                    <a:gd name="T36" fmla="*/ 2147483647 w 64"/>
                    <a:gd name="T37" fmla="*/ 0 h 38"/>
                    <a:gd name="T38" fmla="*/ 2147483647 w 64"/>
                    <a:gd name="T39" fmla="*/ 0 h 38"/>
                    <a:gd name="T40" fmla="*/ 2147483647 w 64"/>
                    <a:gd name="T41" fmla="*/ 2147483647 h 38"/>
                    <a:gd name="T42" fmla="*/ 2147483647 w 64"/>
                    <a:gd name="T43" fmla="*/ 2147483647 h 38"/>
                    <a:gd name="T44" fmla="*/ 2147483647 w 64"/>
                    <a:gd name="T45" fmla="*/ 2147483647 h 38"/>
                    <a:gd name="T46" fmla="*/ 2147483647 w 64"/>
                    <a:gd name="T47" fmla="*/ 2147483647 h 38"/>
                    <a:gd name="T48" fmla="*/ 2147483647 w 64"/>
                    <a:gd name="T49" fmla="*/ 2147483647 h 38"/>
                    <a:gd name="T50" fmla="*/ 2147483647 w 64"/>
                    <a:gd name="T51" fmla="*/ 2147483647 h 38"/>
                    <a:gd name="T52" fmla="*/ 2147483647 w 64"/>
                    <a:gd name="T53" fmla="*/ 2147483647 h 38"/>
                    <a:gd name="T54" fmla="*/ 2147483647 w 64"/>
                    <a:gd name="T55" fmla="*/ 2147483647 h 38"/>
                    <a:gd name="T56" fmla="*/ 2147483647 w 64"/>
                    <a:gd name="T57" fmla="*/ 2147483647 h 38"/>
                    <a:gd name="T58" fmla="*/ 2147483647 w 64"/>
                    <a:gd name="T59" fmla="*/ 2147483647 h 38"/>
                    <a:gd name="T60" fmla="*/ 2147483647 w 64"/>
                    <a:gd name="T61" fmla="*/ 2147483647 h 38"/>
                    <a:gd name="T62" fmla="*/ 2147483647 w 64"/>
                    <a:gd name="T63" fmla="*/ 2147483647 h 38"/>
                    <a:gd name="T64" fmla="*/ 2147483647 w 64"/>
                    <a:gd name="T65" fmla="*/ 2147483647 h 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4"/>
                    <a:gd name="T100" fmla="*/ 0 h 38"/>
                    <a:gd name="T101" fmla="*/ 64 w 64"/>
                    <a:gd name="T102" fmla="*/ 38 h 3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4" h="38">
                      <a:moveTo>
                        <a:pt x="36" y="38"/>
                      </a:moveTo>
                      <a:lnTo>
                        <a:pt x="34" y="38"/>
                      </a:lnTo>
                      <a:lnTo>
                        <a:pt x="30" y="38"/>
                      </a:lnTo>
                      <a:lnTo>
                        <a:pt x="22" y="38"/>
                      </a:lnTo>
                      <a:lnTo>
                        <a:pt x="10" y="36"/>
                      </a:lnTo>
                      <a:lnTo>
                        <a:pt x="2" y="32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2" y="22"/>
                      </a:lnTo>
                      <a:lnTo>
                        <a:pt x="24" y="22"/>
                      </a:lnTo>
                      <a:lnTo>
                        <a:pt x="28" y="24"/>
                      </a:lnTo>
                      <a:lnTo>
                        <a:pt x="30" y="24"/>
                      </a:lnTo>
                      <a:lnTo>
                        <a:pt x="38" y="22"/>
                      </a:lnTo>
                      <a:lnTo>
                        <a:pt x="42" y="18"/>
                      </a:lnTo>
                      <a:lnTo>
                        <a:pt x="46" y="14"/>
                      </a:lnTo>
                      <a:lnTo>
                        <a:pt x="52" y="10"/>
                      </a:lnTo>
                      <a:lnTo>
                        <a:pt x="52" y="4"/>
                      </a:lnTo>
                      <a:lnTo>
                        <a:pt x="52" y="0"/>
                      </a:lnTo>
                      <a:lnTo>
                        <a:pt x="54" y="0"/>
                      </a:lnTo>
                      <a:lnTo>
                        <a:pt x="56" y="2"/>
                      </a:lnTo>
                      <a:lnTo>
                        <a:pt x="60" y="4"/>
                      </a:lnTo>
                      <a:lnTo>
                        <a:pt x="62" y="8"/>
                      </a:lnTo>
                      <a:lnTo>
                        <a:pt x="64" y="10"/>
                      </a:lnTo>
                      <a:lnTo>
                        <a:pt x="62" y="12"/>
                      </a:lnTo>
                      <a:lnTo>
                        <a:pt x="60" y="16"/>
                      </a:lnTo>
                      <a:lnTo>
                        <a:pt x="58" y="18"/>
                      </a:lnTo>
                      <a:lnTo>
                        <a:pt x="58" y="20"/>
                      </a:lnTo>
                      <a:lnTo>
                        <a:pt x="54" y="26"/>
                      </a:lnTo>
                      <a:lnTo>
                        <a:pt x="46" y="32"/>
                      </a:lnTo>
                      <a:lnTo>
                        <a:pt x="40" y="36"/>
                      </a:lnTo>
                      <a:lnTo>
                        <a:pt x="34" y="38"/>
                      </a:lnTo>
                      <a:lnTo>
                        <a:pt x="36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5" name="îṣlïdê">
                  <a:extLst>
                    <a:ext uri="{FF2B5EF4-FFF2-40B4-BE49-F238E27FC236}">
                      <a16:creationId xmlns:a16="http://schemas.microsoft.com/office/drawing/2014/main" id="{A07D222A-5D10-4286-8C0D-6826E2EC82F1}"/>
                    </a:ext>
                  </a:extLst>
                </p:cNvPr>
                <p:cNvSpPr/>
                <p:nvPr/>
              </p:nvSpPr>
              <p:spPr bwMode="auto">
                <a:xfrm>
                  <a:off x="8099398" y="4027394"/>
                  <a:ext cx="20657" cy="26620"/>
                </a:xfrm>
                <a:custGeom>
                  <a:avLst/>
                  <a:gdLst>
                    <a:gd name="T0" fmla="*/ 2147483647 w 12"/>
                    <a:gd name="T1" fmla="*/ 2147483647 h 16"/>
                    <a:gd name="T2" fmla="*/ 2147483647 w 12"/>
                    <a:gd name="T3" fmla="*/ 2147483647 h 16"/>
                    <a:gd name="T4" fmla="*/ 2147483647 w 12"/>
                    <a:gd name="T5" fmla="*/ 2147483647 h 16"/>
                    <a:gd name="T6" fmla="*/ 2147483647 w 12"/>
                    <a:gd name="T7" fmla="*/ 2147483647 h 16"/>
                    <a:gd name="T8" fmla="*/ 2147483647 w 12"/>
                    <a:gd name="T9" fmla="*/ 2147483647 h 16"/>
                    <a:gd name="T10" fmla="*/ 0 w 12"/>
                    <a:gd name="T11" fmla="*/ 2147483647 h 16"/>
                    <a:gd name="T12" fmla="*/ 2147483647 w 12"/>
                    <a:gd name="T13" fmla="*/ 2147483647 h 16"/>
                    <a:gd name="T14" fmla="*/ 2147483647 w 12"/>
                    <a:gd name="T15" fmla="*/ 0 h 16"/>
                    <a:gd name="T16" fmla="*/ 2147483647 w 12"/>
                    <a:gd name="T17" fmla="*/ 2147483647 h 16"/>
                    <a:gd name="T18" fmla="*/ 2147483647 w 12"/>
                    <a:gd name="T19" fmla="*/ 2147483647 h 16"/>
                    <a:gd name="T20" fmla="*/ 2147483647 w 12"/>
                    <a:gd name="T21" fmla="*/ 2147483647 h 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2"/>
                    <a:gd name="T34" fmla="*/ 0 h 16"/>
                    <a:gd name="T35" fmla="*/ 12 w 12"/>
                    <a:gd name="T36" fmla="*/ 16 h 1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2" h="16">
                      <a:moveTo>
                        <a:pt x="12" y="10"/>
                      </a:moveTo>
                      <a:lnTo>
                        <a:pt x="12" y="14"/>
                      </a:lnTo>
                      <a:lnTo>
                        <a:pt x="12" y="16"/>
                      </a:lnTo>
                      <a:lnTo>
                        <a:pt x="6" y="16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2" y="4"/>
                      </a:lnTo>
                      <a:lnTo>
                        <a:pt x="8" y="0"/>
                      </a:ln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6" name="iṩľîde">
                  <a:extLst>
                    <a:ext uri="{FF2B5EF4-FFF2-40B4-BE49-F238E27FC236}">
                      <a16:creationId xmlns:a16="http://schemas.microsoft.com/office/drawing/2014/main" id="{DB7C0157-C9D4-46AE-AA7A-099E3AD028C3}"/>
                    </a:ext>
                  </a:extLst>
                </p:cNvPr>
                <p:cNvSpPr/>
                <p:nvPr/>
              </p:nvSpPr>
              <p:spPr bwMode="auto">
                <a:xfrm>
                  <a:off x="8009879" y="4077832"/>
                  <a:ext cx="20657" cy="30822"/>
                </a:xfrm>
                <a:custGeom>
                  <a:avLst/>
                  <a:gdLst>
                    <a:gd name="T0" fmla="*/ 2147483647 w 12"/>
                    <a:gd name="T1" fmla="*/ 2147483647 h 20"/>
                    <a:gd name="T2" fmla="*/ 2147483647 w 12"/>
                    <a:gd name="T3" fmla="*/ 2147483647 h 20"/>
                    <a:gd name="T4" fmla="*/ 2147483647 w 12"/>
                    <a:gd name="T5" fmla="*/ 0 h 20"/>
                    <a:gd name="T6" fmla="*/ 2147483647 w 12"/>
                    <a:gd name="T7" fmla="*/ 2147483647 h 20"/>
                    <a:gd name="T8" fmla="*/ 2147483647 w 12"/>
                    <a:gd name="T9" fmla="*/ 2147483647 h 20"/>
                    <a:gd name="T10" fmla="*/ 2147483647 w 12"/>
                    <a:gd name="T11" fmla="*/ 2147483647 h 20"/>
                    <a:gd name="T12" fmla="*/ 2147483647 w 12"/>
                    <a:gd name="T13" fmla="*/ 2147483647 h 20"/>
                    <a:gd name="T14" fmla="*/ 0 w 12"/>
                    <a:gd name="T15" fmla="*/ 2147483647 h 20"/>
                    <a:gd name="T16" fmla="*/ 0 w 12"/>
                    <a:gd name="T17" fmla="*/ 2147483647 h 20"/>
                    <a:gd name="T18" fmla="*/ 2147483647 w 12"/>
                    <a:gd name="T19" fmla="*/ 2147483647 h 20"/>
                    <a:gd name="T20" fmla="*/ 2147483647 w 12"/>
                    <a:gd name="T21" fmla="*/ 2147483647 h 20"/>
                    <a:gd name="T22" fmla="*/ 2147483647 w 12"/>
                    <a:gd name="T23" fmla="*/ 2147483647 h 2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2"/>
                    <a:gd name="T37" fmla="*/ 0 h 20"/>
                    <a:gd name="T38" fmla="*/ 12 w 12"/>
                    <a:gd name="T39" fmla="*/ 20 h 2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2" h="20">
                      <a:moveTo>
                        <a:pt x="6" y="2"/>
                      </a:move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0" y="6"/>
                      </a:lnTo>
                      <a:lnTo>
                        <a:pt x="8" y="12"/>
                      </a:lnTo>
                      <a:lnTo>
                        <a:pt x="0" y="2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7" name="îš1iďe">
                  <a:extLst>
                    <a:ext uri="{FF2B5EF4-FFF2-40B4-BE49-F238E27FC236}">
                      <a16:creationId xmlns:a16="http://schemas.microsoft.com/office/drawing/2014/main" id="{787114D6-475D-44F4-9C7E-D4460A2949E9}"/>
                    </a:ext>
                  </a:extLst>
                </p:cNvPr>
                <p:cNvSpPr/>
                <p:nvPr/>
              </p:nvSpPr>
              <p:spPr bwMode="auto">
                <a:xfrm>
                  <a:off x="7928624" y="3943330"/>
                  <a:ext cx="88142" cy="36427"/>
                </a:xfrm>
                <a:custGeom>
                  <a:avLst/>
                  <a:gdLst>
                    <a:gd name="T0" fmla="*/ 2147483647 w 50"/>
                    <a:gd name="T1" fmla="*/ 2147483647 h 22"/>
                    <a:gd name="T2" fmla="*/ 2147483647 w 50"/>
                    <a:gd name="T3" fmla="*/ 2147483647 h 22"/>
                    <a:gd name="T4" fmla="*/ 2147483647 w 50"/>
                    <a:gd name="T5" fmla="*/ 2147483647 h 22"/>
                    <a:gd name="T6" fmla="*/ 2147483647 w 50"/>
                    <a:gd name="T7" fmla="*/ 2147483647 h 22"/>
                    <a:gd name="T8" fmla="*/ 2147483647 w 50"/>
                    <a:gd name="T9" fmla="*/ 2147483647 h 22"/>
                    <a:gd name="T10" fmla="*/ 2147483647 w 50"/>
                    <a:gd name="T11" fmla="*/ 2147483647 h 22"/>
                    <a:gd name="T12" fmla="*/ 2147483647 w 50"/>
                    <a:gd name="T13" fmla="*/ 2147483647 h 22"/>
                    <a:gd name="T14" fmla="*/ 2147483647 w 50"/>
                    <a:gd name="T15" fmla="*/ 2147483647 h 22"/>
                    <a:gd name="T16" fmla="*/ 2147483647 w 50"/>
                    <a:gd name="T17" fmla="*/ 2147483647 h 22"/>
                    <a:gd name="T18" fmla="*/ 0 w 50"/>
                    <a:gd name="T19" fmla="*/ 2147483647 h 22"/>
                    <a:gd name="T20" fmla="*/ 2147483647 w 50"/>
                    <a:gd name="T21" fmla="*/ 2147483647 h 22"/>
                    <a:gd name="T22" fmla="*/ 2147483647 w 50"/>
                    <a:gd name="T23" fmla="*/ 2147483647 h 22"/>
                    <a:gd name="T24" fmla="*/ 2147483647 w 50"/>
                    <a:gd name="T25" fmla="*/ 2147483647 h 22"/>
                    <a:gd name="T26" fmla="*/ 2147483647 w 50"/>
                    <a:gd name="T27" fmla="*/ 2147483647 h 22"/>
                    <a:gd name="T28" fmla="*/ 2147483647 w 50"/>
                    <a:gd name="T29" fmla="*/ 0 h 22"/>
                    <a:gd name="T30" fmla="*/ 2147483647 w 50"/>
                    <a:gd name="T31" fmla="*/ 2147483647 h 22"/>
                    <a:gd name="T32" fmla="*/ 2147483647 w 50"/>
                    <a:gd name="T33" fmla="*/ 2147483647 h 22"/>
                    <a:gd name="T34" fmla="*/ 2147483647 w 50"/>
                    <a:gd name="T35" fmla="*/ 0 h 22"/>
                    <a:gd name="T36" fmla="*/ 2147483647 w 50"/>
                    <a:gd name="T37" fmla="*/ 2147483647 h 22"/>
                    <a:gd name="T38" fmla="*/ 2147483647 w 50"/>
                    <a:gd name="T39" fmla="*/ 2147483647 h 22"/>
                    <a:gd name="T40" fmla="*/ 2147483647 w 50"/>
                    <a:gd name="T41" fmla="*/ 2147483647 h 22"/>
                    <a:gd name="T42" fmla="*/ 2147483647 w 50"/>
                    <a:gd name="T43" fmla="*/ 2147483647 h 22"/>
                    <a:gd name="T44" fmla="*/ 2147483647 w 50"/>
                    <a:gd name="T45" fmla="*/ 2147483647 h 22"/>
                    <a:gd name="T46" fmla="*/ 2147483647 w 50"/>
                    <a:gd name="T47" fmla="*/ 2147483647 h 22"/>
                    <a:gd name="T48" fmla="*/ 2147483647 w 50"/>
                    <a:gd name="T49" fmla="*/ 2147483647 h 2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50"/>
                    <a:gd name="T76" fmla="*/ 0 h 22"/>
                    <a:gd name="T77" fmla="*/ 50 w 50"/>
                    <a:gd name="T78" fmla="*/ 22 h 2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50" h="22">
                      <a:moveTo>
                        <a:pt x="42" y="22"/>
                      </a:moveTo>
                      <a:lnTo>
                        <a:pt x="40" y="20"/>
                      </a:lnTo>
                      <a:lnTo>
                        <a:pt x="38" y="16"/>
                      </a:lnTo>
                      <a:lnTo>
                        <a:pt x="34" y="14"/>
                      </a:lnTo>
                      <a:lnTo>
                        <a:pt x="30" y="14"/>
                      </a:lnTo>
                      <a:lnTo>
                        <a:pt x="24" y="12"/>
                      </a:lnTo>
                      <a:lnTo>
                        <a:pt x="16" y="12"/>
                      </a:lnTo>
                      <a:lnTo>
                        <a:pt x="10" y="12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8" y="4"/>
                      </a:lnTo>
                      <a:lnTo>
                        <a:pt x="14" y="4"/>
                      </a:lnTo>
                      <a:lnTo>
                        <a:pt x="18" y="2"/>
                      </a:lnTo>
                      <a:lnTo>
                        <a:pt x="24" y="2"/>
                      </a:lnTo>
                      <a:lnTo>
                        <a:pt x="28" y="0"/>
                      </a:lnTo>
                      <a:lnTo>
                        <a:pt x="28" y="2"/>
                      </a:lnTo>
                      <a:lnTo>
                        <a:pt x="30" y="2"/>
                      </a:lnTo>
                      <a:lnTo>
                        <a:pt x="34" y="0"/>
                      </a:lnTo>
                      <a:lnTo>
                        <a:pt x="38" y="2"/>
                      </a:lnTo>
                      <a:lnTo>
                        <a:pt x="44" y="6"/>
                      </a:lnTo>
                      <a:lnTo>
                        <a:pt x="48" y="10"/>
                      </a:lnTo>
                      <a:lnTo>
                        <a:pt x="50" y="16"/>
                      </a:lnTo>
                      <a:lnTo>
                        <a:pt x="48" y="18"/>
                      </a:lnTo>
                      <a:lnTo>
                        <a:pt x="46" y="20"/>
                      </a:lnTo>
                      <a:lnTo>
                        <a:pt x="42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8" name="ïṥlíḑê">
                  <a:extLst>
                    <a:ext uri="{FF2B5EF4-FFF2-40B4-BE49-F238E27FC236}">
                      <a16:creationId xmlns:a16="http://schemas.microsoft.com/office/drawing/2014/main" id="{BF80574A-0F5B-413C-8CED-74EF667BBC33}"/>
                    </a:ext>
                  </a:extLst>
                </p:cNvPr>
                <p:cNvSpPr/>
                <p:nvPr/>
              </p:nvSpPr>
              <p:spPr bwMode="auto">
                <a:xfrm>
                  <a:off x="7925869" y="3800422"/>
                  <a:ext cx="34431" cy="70053"/>
                </a:xfrm>
                <a:custGeom>
                  <a:avLst/>
                  <a:gdLst>
                    <a:gd name="T0" fmla="*/ 2147483647 w 20"/>
                    <a:gd name="T1" fmla="*/ 2147483647 h 42"/>
                    <a:gd name="T2" fmla="*/ 2147483647 w 20"/>
                    <a:gd name="T3" fmla="*/ 2147483647 h 42"/>
                    <a:gd name="T4" fmla="*/ 2147483647 w 20"/>
                    <a:gd name="T5" fmla="*/ 2147483647 h 42"/>
                    <a:gd name="T6" fmla="*/ 0 w 20"/>
                    <a:gd name="T7" fmla="*/ 2147483647 h 42"/>
                    <a:gd name="T8" fmla="*/ 2147483647 w 20"/>
                    <a:gd name="T9" fmla="*/ 2147483647 h 42"/>
                    <a:gd name="T10" fmla="*/ 0 w 20"/>
                    <a:gd name="T11" fmla="*/ 0 h 42"/>
                    <a:gd name="T12" fmla="*/ 2147483647 w 20"/>
                    <a:gd name="T13" fmla="*/ 0 h 42"/>
                    <a:gd name="T14" fmla="*/ 2147483647 w 20"/>
                    <a:gd name="T15" fmla="*/ 2147483647 h 42"/>
                    <a:gd name="T16" fmla="*/ 2147483647 w 20"/>
                    <a:gd name="T17" fmla="*/ 2147483647 h 42"/>
                    <a:gd name="T18" fmla="*/ 2147483647 w 20"/>
                    <a:gd name="T19" fmla="*/ 2147483647 h 42"/>
                    <a:gd name="T20" fmla="*/ 2147483647 w 20"/>
                    <a:gd name="T21" fmla="*/ 2147483647 h 42"/>
                    <a:gd name="T22" fmla="*/ 2147483647 w 20"/>
                    <a:gd name="T23" fmla="*/ 2147483647 h 42"/>
                    <a:gd name="T24" fmla="*/ 2147483647 w 20"/>
                    <a:gd name="T25" fmla="*/ 2147483647 h 42"/>
                    <a:gd name="T26" fmla="*/ 2147483647 w 20"/>
                    <a:gd name="T27" fmla="*/ 2147483647 h 42"/>
                    <a:gd name="T28" fmla="*/ 2147483647 w 20"/>
                    <a:gd name="T29" fmla="*/ 2147483647 h 42"/>
                    <a:gd name="T30" fmla="*/ 2147483647 w 20"/>
                    <a:gd name="T31" fmla="*/ 2147483647 h 42"/>
                    <a:gd name="T32" fmla="*/ 2147483647 w 20"/>
                    <a:gd name="T33" fmla="*/ 2147483647 h 42"/>
                    <a:gd name="T34" fmla="*/ 2147483647 w 20"/>
                    <a:gd name="T35" fmla="*/ 2147483647 h 42"/>
                    <a:gd name="T36" fmla="*/ 2147483647 w 20"/>
                    <a:gd name="T37" fmla="*/ 2147483647 h 42"/>
                    <a:gd name="T38" fmla="*/ 2147483647 w 20"/>
                    <a:gd name="T39" fmla="*/ 2147483647 h 42"/>
                    <a:gd name="T40" fmla="*/ 2147483647 w 20"/>
                    <a:gd name="T41" fmla="*/ 2147483647 h 42"/>
                    <a:gd name="T42" fmla="*/ 2147483647 w 20"/>
                    <a:gd name="T43" fmla="*/ 2147483647 h 42"/>
                    <a:gd name="T44" fmla="*/ 2147483647 w 20"/>
                    <a:gd name="T45" fmla="*/ 2147483647 h 42"/>
                    <a:gd name="T46" fmla="*/ 2147483647 w 20"/>
                    <a:gd name="T47" fmla="*/ 2147483647 h 42"/>
                    <a:gd name="T48" fmla="*/ 2147483647 w 20"/>
                    <a:gd name="T49" fmla="*/ 2147483647 h 42"/>
                    <a:gd name="T50" fmla="*/ 2147483647 w 20"/>
                    <a:gd name="T51" fmla="*/ 2147483647 h 42"/>
                    <a:gd name="T52" fmla="*/ 2147483647 w 20"/>
                    <a:gd name="T53" fmla="*/ 2147483647 h 42"/>
                    <a:gd name="T54" fmla="*/ 2147483647 w 20"/>
                    <a:gd name="T55" fmla="*/ 2147483647 h 42"/>
                    <a:gd name="T56" fmla="*/ 2147483647 w 20"/>
                    <a:gd name="T57" fmla="*/ 2147483647 h 42"/>
                    <a:gd name="T58" fmla="*/ 2147483647 w 20"/>
                    <a:gd name="T59" fmla="*/ 2147483647 h 4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0"/>
                    <a:gd name="T91" fmla="*/ 0 h 42"/>
                    <a:gd name="T92" fmla="*/ 20 w 20"/>
                    <a:gd name="T93" fmla="*/ 42 h 4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0" h="42">
                      <a:moveTo>
                        <a:pt x="2" y="22"/>
                      </a:moveTo>
                      <a:lnTo>
                        <a:pt x="2" y="18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8"/>
                      </a:lnTo>
                      <a:lnTo>
                        <a:pt x="4" y="16"/>
                      </a:lnTo>
                      <a:lnTo>
                        <a:pt x="8" y="16"/>
                      </a:lnTo>
                      <a:lnTo>
                        <a:pt x="8" y="8"/>
                      </a:lnTo>
                      <a:lnTo>
                        <a:pt x="16" y="8"/>
                      </a:lnTo>
                      <a:lnTo>
                        <a:pt x="16" y="12"/>
                      </a:lnTo>
                      <a:lnTo>
                        <a:pt x="16" y="14"/>
                      </a:lnTo>
                      <a:lnTo>
                        <a:pt x="14" y="16"/>
                      </a:lnTo>
                      <a:lnTo>
                        <a:pt x="12" y="18"/>
                      </a:lnTo>
                      <a:lnTo>
                        <a:pt x="12" y="22"/>
                      </a:ln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4" y="30"/>
                      </a:lnTo>
                      <a:lnTo>
                        <a:pt x="12" y="28"/>
                      </a:lnTo>
                      <a:lnTo>
                        <a:pt x="8" y="28"/>
                      </a:lnTo>
                      <a:lnTo>
                        <a:pt x="6" y="28"/>
                      </a:lnTo>
                      <a:lnTo>
                        <a:pt x="4" y="30"/>
                      </a:lnTo>
                      <a:lnTo>
                        <a:pt x="4" y="34"/>
                      </a:lnTo>
                      <a:lnTo>
                        <a:pt x="4" y="38"/>
                      </a:lnTo>
                      <a:lnTo>
                        <a:pt x="6" y="42"/>
                      </a:lnTo>
                      <a:lnTo>
                        <a:pt x="2" y="40"/>
                      </a:lnTo>
                      <a:lnTo>
                        <a:pt x="2" y="34"/>
                      </a:lnTo>
                      <a:lnTo>
                        <a:pt x="2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69" name="îşḷîḑé">
                  <a:extLst>
                    <a:ext uri="{FF2B5EF4-FFF2-40B4-BE49-F238E27FC236}">
                      <a16:creationId xmlns:a16="http://schemas.microsoft.com/office/drawing/2014/main" id="{BE7E74B3-11AB-4704-965D-E35BF68D317E}"/>
                    </a:ext>
                  </a:extLst>
                </p:cNvPr>
                <p:cNvSpPr/>
                <p:nvPr/>
              </p:nvSpPr>
              <p:spPr bwMode="auto">
                <a:xfrm>
                  <a:off x="7881799" y="3953137"/>
                  <a:ext cx="28921" cy="26620"/>
                </a:xfrm>
                <a:custGeom>
                  <a:avLst/>
                  <a:gdLst>
                    <a:gd name="T0" fmla="*/ 2147483647 w 18"/>
                    <a:gd name="T1" fmla="*/ 2147483647 h 16"/>
                    <a:gd name="T2" fmla="*/ 2147483647 w 18"/>
                    <a:gd name="T3" fmla="*/ 2147483647 h 16"/>
                    <a:gd name="T4" fmla="*/ 2147483647 w 18"/>
                    <a:gd name="T5" fmla="*/ 2147483647 h 16"/>
                    <a:gd name="T6" fmla="*/ 2147483647 w 18"/>
                    <a:gd name="T7" fmla="*/ 2147483647 h 16"/>
                    <a:gd name="T8" fmla="*/ 2147483647 w 18"/>
                    <a:gd name="T9" fmla="*/ 2147483647 h 16"/>
                    <a:gd name="T10" fmla="*/ 2147483647 w 18"/>
                    <a:gd name="T11" fmla="*/ 2147483647 h 16"/>
                    <a:gd name="T12" fmla="*/ 2147483647 w 18"/>
                    <a:gd name="T13" fmla="*/ 2147483647 h 16"/>
                    <a:gd name="T14" fmla="*/ 0 w 18"/>
                    <a:gd name="T15" fmla="*/ 2147483647 h 16"/>
                    <a:gd name="T16" fmla="*/ 0 w 18"/>
                    <a:gd name="T17" fmla="*/ 2147483647 h 16"/>
                    <a:gd name="T18" fmla="*/ 2147483647 w 18"/>
                    <a:gd name="T19" fmla="*/ 0 h 16"/>
                    <a:gd name="T20" fmla="*/ 2147483647 w 18"/>
                    <a:gd name="T21" fmla="*/ 2147483647 h 16"/>
                    <a:gd name="T22" fmla="*/ 2147483647 w 18"/>
                    <a:gd name="T23" fmla="*/ 2147483647 h 1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8"/>
                    <a:gd name="T37" fmla="*/ 0 h 16"/>
                    <a:gd name="T38" fmla="*/ 18 w 18"/>
                    <a:gd name="T39" fmla="*/ 16 h 1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8" h="16">
                      <a:moveTo>
                        <a:pt x="16" y="4"/>
                      </a:moveTo>
                      <a:lnTo>
                        <a:pt x="18" y="6"/>
                      </a:lnTo>
                      <a:lnTo>
                        <a:pt x="18" y="10"/>
                      </a:lnTo>
                      <a:lnTo>
                        <a:pt x="18" y="12"/>
                      </a:lnTo>
                      <a:lnTo>
                        <a:pt x="16" y="14"/>
                      </a:lnTo>
                      <a:lnTo>
                        <a:pt x="10" y="16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10" y="0"/>
                      </a:lnTo>
                      <a:lnTo>
                        <a:pt x="18" y="4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0" name="ïṥḷíde">
                  <a:extLst>
                    <a:ext uri="{FF2B5EF4-FFF2-40B4-BE49-F238E27FC236}">
                      <a16:creationId xmlns:a16="http://schemas.microsoft.com/office/drawing/2014/main" id="{69F04A11-584A-4CF5-B56A-585D63D401EC}"/>
                    </a:ext>
                  </a:extLst>
                </p:cNvPr>
                <p:cNvSpPr/>
                <p:nvPr/>
              </p:nvSpPr>
              <p:spPr bwMode="auto">
                <a:xfrm>
                  <a:off x="7587074" y="4104452"/>
                  <a:ext cx="88142" cy="26620"/>
                </a:xfrm>
                <a:custGeom>
                  <a:avLst/>
                  <a:gdLst>
                    <a:gd name="T0" fmla="*/ 2147483647 w 50"/>
                    <a:gd name="T1" fmla="*/ 2147483647 h 16"/>
                    <a:gd name="T2" fmla="*/ 2147483647 w 50"/>
                    <a:gd name="T3" fmla="*/ 2147483647 h 16"/>
                    <a:gd name="T4" fmla="*/ 2147483647 w 50"/>
                    <a:gd name="T5" fmla="*/ 2147483647 h 16"/>
                    <a:gd name="T6" fmla="*/ 2147483647 w 50"/>
                    <a:gd name="T7" fmla="*/ 2147483647 h 16"/>
                    <a:gd name="T8" fmla="*/ 2147483647 w 50"/>
                    <a:gd name="T9" fmla="*/ 2147483647 h 16"/>
                    <a:gd name="T10" fmla="*/ 2147483647 w 50"/>
                    <a:gd name="T11" fmla="*/ 2147483647 h 16"/>
                    <a:gd name="T12" fmla="*/ 2147483647 w 50"/>
                    <a:gd name="T13" fmla="*/ 2147483647 h 16"/>
                    <a:gd name="T14" fmla="*/ 2147483647 w 50"/>
                    <a:gd name="T15" fmla="*/ 2147483647 h 16"/>
                    <a:gd name="T16" fmla="*/ 2147483647 w 50"/>
                    <a:gd name="T17" fmla="*/ 2147483647 h 16"/>
                    <a:gd name="T18" fmla="*/ 2147483647 w 50"/>
                    <a:gd name="T19" fmla="*/ 2147483647 h 16"/>
                    <a:gd name="T20" fmla="*/ 2147483647 w 50"/>
                    <a:gd name="T21" fmla="*/ 2147483647 h 16"/>
                    <a:gd name="T22" fmla="*/ 2147483647 w 50"/>
                    <a:gd name="T23" fmla="*/ 2147483647 h 16"/>
                    <a:gd name="T24" fmla="*/ 2147483647 w 50"/>
                    <a:gd name="T25" fmla="*/ 2147483647 h 16"/>
                    <a:gd name="T26" fmla="*/ 0 w 50"/>
                    <a:gd name="T27" fmla="*/ 2147483647 h 16"/>
                    <a:gd name="T28" fmla="*/ 2147483647 w 50"/>
                    <a:gd name="T29" fmla="*/ 2147483647 h 16"/>
                    <a:gd name="T30" fmla="*/ 2147483647 w 50"/>
                    <a:gd name="T31" fmla="*/ 2147483647 h 16"/>
                    <a:gd name="T32" fmla="*/ 2147483647 w 50"/>
                    <a:gd name="T33" fmla="*/ 2147483647 h 16"/>
                    <a:gd name="T34" fmla="*/ 2147483647 w 50"/>
                    <a:gd name="T35" fmla="*/ 2147483647 h 16"/>
                    <a:gd name="T36" fmla="*/ 2147483647 w 50"/>
                    <a:gd name="T37" fmla="*/ 2147483647 h 16"/>
                    <a:gd name="T38" fmla="*/ 2147483647 w 50"/>
                    <a:gd name="T39" fmla="*/ 2147483647 h 16"/>
                    <a:gd name="T40" fmla="*/ 2147483647 w 50"/>
                    <a:gd name="T41" fmla="*/ 2147483647 h 16"/>
                    <a:gd name="T42" fmla="*/ 2147483647 w 50"/>
                    <a:gd name="T43" fmla="*/ 2147483647 h 16"/>
                    <a:gd name="T44" fmla="*/ 2147483647 w 50"/>
                    <a:gd name="T45" fmla="*/ 2147483647 h 16"/>
                    <a:gd name="T46" fmla="*/ 2147483647 w 50"/>
                    <a:gd name="T47" fmla="*/ 2147483647 h 16"/>
                    <a:gd name="T48" fmla="*/ 2147483647 w 50"/>
                    <a:gd name="T49" fmla="*/ 0 h 16"/>
                    <a:gd name="T50" fmla="*/ 2147483647 w 50"/>
                    <a:gd name="T51" fmla="*/ 2147483647 h 16"/>
                    <a:gd name="T52" fmla="*/ 2147483647 w 50"/>
                    <a:gd name="T53" fmla="*/ 2147483647 h 16"/>
                    <a:gd name="T54" fmla="*/ 2147483647 w 50"/>
                    <a:gd name="T55" fmla="*/ 2147483647 h 1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50"/>
                    <a:gd name="T85" fmla="*/ 0 h 16"/>
                    <a:gd name="T86" fmla="*/ 50 w 50"/>
                    <a:gd name="T87" fmla="*/ 16 h 1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50" h="16">
                      <a:moveTo>
                        <a:pt x="50" y="12"/>
                      </a:moveTo>
                      <a:lnTo>
                        <a:pt x="48" y="12"/>
                      </a:lnTo>
                      <a:lnTo>
                        <a:pt x="42" y="12"/>
                      </a:lnTo>
                      <a:lnTo>
                        <a:pt x="38" y="10"/>
                      </a:lnTo>
                      <a:lnTo>
                        <a:pt x="34" y="14"/>
                      </a:lnTo>
                      <a:lnTo>
                        <a:pt x="30" y="16"/>
                      </a:lnTo>
                      <a:lnTo>
                        <a:pt x="20" y="16"/>
                      </a:lnTo>
                      <a:lnTo>
                        <a:pt x="16" y="16"/>
                      </a:lnTo>
                      <a:lnTo>
                        <a:pt x="14" y="14"/>
                      </a:lnTo>
                      <a:lnTo>
                        <a:pt x="12" y="10"/>
                      </a:lnTo>
                      <a:lnTo>
                        <a:pt x="8" y="12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6" y="4"/>
                      </a:lnTo>
                      <a:lnTo>
                        <a:pt x="10" y="2"/>
                      </a:lnTo>
                      <a:lnTo>
                        <a:pt x="14" y="2"/>
                      </a:lnTo>
                      <a:lnTo>
                        <a:pt x="14" y="6"/>
                      </a:lnTo>
                      <a:lnTo>
                        <a:pt x="32" y="10"/>
                      </a:lnTo>
                      <a:lnTo>
                        <a:pt x="38" y="10"/>
                      </a:lnTo>
                      <a:lnTo>
                        <a:pt x="34" y="6"/>
                      </a:lnTo>
                      <a:lnTo>
                        <a:pt x="32" y="4"/>
                      </a:lnTo>
                      <a:lnTo>
                        <a:pt x="34" y="2"/>
                      </a:lnTo>
                      <a:lnTo>
                        <a:pt x="38" y="0"/>
                      </a:lnTo>
                      <a:lnTo>
                        <a:pt x="42" y="4"/>
                      </a:lnTo>
                      <a:lnTo>
                        <a:pt x="50" y="8"/>
                      </a:lnTo>
                      <a:lnTo>
                        <a:pt x="5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1" name="ïş1iḑè">
                  <a:extLst>
                    <a:ext uri="{FF2B5EF4-FFF2-40B4-BE49-F238E27FC236}">
                      <a16:creationId xmlns:a16="http://schemas.microsoft.com/office/drawing/2014/main" id="{590C2D2A-14E4-45AD-AFCD-E7B300867EE7}"/>
                    </a:ext>
                  </a:extLst>
                </p:cNvPr>
                <p:cNvSpPr/>
                <p:nvPr/>
              </p:nvSpPr>
              <p:spPr bwMode="auto">
                <a:xfrm>
                  <a:off x="7759226" y="3556637"/>
                  <a:ext cx="132212" cy="128898"/>
                </a:xfrm>
                <a:custGeom>
                  <a:avLst/>
                  <a:gdLst>
                    <a:gd name="T0" fmla="*/ 2147483647 w 76"/>
                    <a:gd name="T1" fmla="*/ 2147483647 h 78"/>
                    <a:gd name="T2" fmla="*/ 2147483647 w 76"/>
                    <a:gd name="T3" fmla="*/ 2147483647 h 78"/>
                    <a:gd name="T4" fmla="*/ 2147483647 w 76"/>
                    <a:gd name="T5" fmla="*/ 2147483647 h 78"/>
                    <a:gd name="T6" fmla="*/ 2147483647 w 76"/>
                    <a:gd name="T7" fmla="*/ 2147483647 h 78"/>
                    <a:gd name="T8" fmla="*/ 2147483647 w 76"/>
                    <a:gd name="T9" fmla="*/ 2147483647 h 78"/>
                    <a:gd name="T10" fmla="*/ 2147483647 w 76"/>
                    <a:gd name="T11" fmla="*/ 2147483647 h 78"/>
                    <a:gd name="T12" fmla="*/ 2147483647 w 76"/>
                    <a:gd name="T13" fmla="*/ 2147483647 h 78"/>
                    <a:gd name="T14" fmla="*/ 2147483647 w 76"/>
                    <a:gd name="T15" fmla="*/ 2147483647 h 78"/>
                    <a:gd name="T16" fmla="*/ 2147483647 w 76"/>
                    <a:gd name="T17" fmla="*/ 2147483647 h 78"/>
                    <a:gd name="T18" fmla="*/ 2147483647 w 76"/>
                    <a:gd name="T19" fmla="*/ 2147483647 h 78"/>
                    <a:gd name="T20" fmla="*/ 2147483647 w 76"/>
                    <a:gd name="T21" fmla="*/ 2147483647 h 78"/>
                    <a:gd name="T22" fmla="*/ 2147483647 w 76"/>
                    <a:gd name="T23" fmla="*/ 2147483647 h 78"/>
                    <a:gd name="T24" fmla="*/ 2147483647 w 76"/>
                    <a:gd name="T25" fmla="*/ 2147483647 h 78"/>
                    <a:gd name="T26" fmla="*/ 2147483647 w 76"/>
                    <a:gd name="T27" fmla="*/ 2147483647 h 78"/>
                    <a:gd name="T28" fmla="*/ 2147483647 w 76"/>
                    <a:gd name="T29" fmla="*/ 2147483647 h 78"/>
                    <a:gd name="T30" fmla="*/ 2147483647 w 76"/>
                    <a:gd name="T31" fmla="*/ 2147483647 h 78"/>
                    <a:gd name="T32" fmla="*/ 0 w 76"/>
                    <a:gd name="T33" fmla="*/ 2147483647 h 78"/>
                    <a:gd name="T34" fmla="*/ 2147483647 w 76"/>
                    <a:gd name="T35" fmla="*/ 2147483647 h 78"/>
                    <a:gd name="T36" fmla="*/ 0 w 76"/>
                    <a:gd name="T37" fmla="*/ 2147483647 h 78"/>
                    <a:gd name="T38" fmla="*/ 2147483647 w 76"/>
                    <a:gd name="T39" fmla="*/ 2147483647 h 78"/>
                    <a:gd name="T40" fmla="*/ 2147483647 w 76"/>
                    <a:gd name="T41" fmla="*/ 2147483647 h 78"/>
                    <a:gd name="T42" fmla="*/ 2147483647 w 76"/>
                    <a:gd name="T43" fmla="*/ 2147483647 h 78"/>
                    <a:gd name="T44" fmla="*/ 2147483647 w 76"/>
                    <a:gd name="T45" fmla="*/ 2147483647 h 78"/>
                    <a:gd name="T46" fmla="*/ 2147483647 w 76"/>
                    <a:gd name="T47" fmla="*/ 2147483647 h 78"/>
                    <a:gd name="T48" fmla="*/ 2147483647 w 76"/>
                    <a:gd name="T49" fmla="*/ 2147483647 h 78"/>
                    <a:gd name="T50" fmla="*/ 2147483647 w 76"/>
                    <a:gd name="T51" fmla="*/ 2147483647 h 78"/>
                    <a:gd name="T52" fmla="*/ 2147483647 w 76"/>
                    <a:gd name="T53" fmla="*/ 2147483647 h 78"/>
                    <a:gd name="T54" fmla="*/ 2147483647 w 76"/>
                    <a:gd name="T55" fmla="*/ 2147483647 h 78"/>
                    <a:gd name="T56" fmla="*/ 2147483647 w 76"/>
                    <a:gd name="T57" fmla="*/ 0 h 78"/>
                    <a:gd name="T58" fmla="*/ 2147483647 w 76"/>
                    <a:gd name="T59" fmla="*/ 2147483647 h 78"/>
                    <a:gd name="T60" fmla="*/ 2147483647 w 76"/>
                    <a:gd name="T61" fmla="*/ 2147483647 h 78"/>
                    <a:gd name="T62" fmla="*/ 2147483647 w 76"/>
                    <a:gd name="T63" fmla="*/ 2147483647 h 78"/>
                    <a:gd name="T64" fmla="*/ 2147483647 w 76"/>
                    <a:gd name="T65" fmla="*/ 2147483647 h 78"/>
                    <a:gd name="T66" fmla="*/ 2147483647 w 76"/>
                    <a:gd name="T67" fmla="*/ 2147483647 h 78"/>
                    <a:gd name="T68" fmla="*/ 2147483647 w 76"/>
                    <a:gd name="T69" fmla="*/ 2147483647 h 7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76"/>
                    <a:gd name="T106" fmla="*/ 0 h 78"/>
                    <a:gd name="T107" fmla="*/ 76 w 76"/>
                    <a:gd name="T108" fmla="*/ 78 h 7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76" h="78">
                      <a:moveTo>
                        <a:pt x="64" y="56"/>
                      </a:moveTo>
                      <a:lnTo>
                        <a:pt x="60" y="52"/>
                      </a:lnTo>
                      <a:lnTo>
                        <a:pt x="56" y="54"/>
                      </a:lnTo>
                      <a:lnTo>
                        <a:pt x="54" y="58"/>
                      </a:lnTo>
                      <a:lnTo>
                        <a:pt x="56" y="62"/>
                      </a:lnTo>
                      <a:lnTo>
                        <a:pt x="58" y="64"/>
                      </a:lnTo>
                      <a:lnTo>
                        <a:pt x="60" y="68"/>
                      </a:lnTo>
                      <a:lnTo>
                        <a:pt x="62" y="72"/>
                      </a:lnTo>
                      <a:lnTo>
                        <a:pt x="60" y="78"/>
                      </a:lnTo>
                      <a:lnTo>
                        <a:pt x="58" y="78"/>
                      </a:lnTo>
                      <a:lnTo>
                        <a:pt x="54" y="78"/>
                      </a:lnTo>
                      <a:lnTo>
                        <a:pt x="52" y="78"/>
                      </a:lnTo>
                      <a:lnTo>
                        <a:pt x="52" y="74"/>
                      </a:lnTo>
                      <a:lnTo>
                        <a:pt x="48" y="76"/>
                      </a:lnTo>
                      <a:lnTo>
                        <a:pt x="46" y="76"/>
                      </a:lnTo>
                      <a:lnTo>
                        <a:pt x="42" y="74"/>
                      </a:lnTo>
                      <a:lnTo>
                        <a:pt x="36" y="70"/>
                      </a:lnTo>
                      <a:lnTo>
                        <a:pt x="34" y="62"/>
                      </a:lnTo>
                      <a:lnTo>
                        <a:pt x="32" y="54"/>
                      </a:lnTo>
                      <a:lnTo>
                        <a:pt x="34" y="52"/>
                      </a:lnTo>
                      <a:lnTo>
                        <a:pt x="36" y="50"/>
                      </a:lnTo>
                      <a:lnTo>
                        <a:pt x="32" y="44"/>
                      </a:lnTo>
                      <a:lnTo>
                        <a:pt x="24" y="44"/>
                      </a:lnTo>
                      <a:lnTo>
                        <a:pt x="24" y="48"/>
                      </a:lnTo>
                      <a:lnTo>
                        <a:pt x="20" y="48"/>
                      </a:lnTo>
                      <a:lnTo>
                        <a:pt x="18" y="46"/>
                      </a:lnTo>
                      <a:lnTo>
                        <a:pt x="16" y="48"/>
                      </a:lnTo>
                      <a:lnTo>
                        <a:pt x="12" y="44"/>
                      </a:lnTo>
                      <a:lnTo>
                        <a:pt x="10" y="50"/>
                      </a:lnTo>
                      <a:lnTo>
                        <a:pt x="8" y="56"/>
                      </a:lnTo>
                      <a:lnTo>
                        <a:pt x="6" y="64"/>
                      </a:lnTo>
                      <a:lnTo>
                        <a:pt x="4" y="66"/>
                      </a:lnTo>
                      <a:lnTo>
                        <a:pt x="2" y="68"/>
                      </a:lnTo>
                      <a:lnTo>
                        <a:pt x="0" y="66"/>
                      </a:lnTo>
                      <a:lnTo>
                        <a:pt x="0" y="62"/>
                      </a:lnTo>
                      <a:lnTo>
                        <a:pt x="2" y="54"/>
                      </a:lnTo>
                      <a:lnTo>
                        <a:pt x="0" y="50"/>
                      </a:lnTo>
                      <a:lnTo>
                        <a:pt x="0" y="42"/>
                      </a:lnTo>
                      <a:lnTo>
                        <a:pt x="2" y="34"/>
                      </a:lnTo>
                      <a:lnTo>
                        <a:pt x="6" y="34"/>
                      </a:lnTo>
                      <a:lnTo>
                        <a:pt x="10" y="32"/>
                      </a:lnTo>
                      <a:lnTo>
                        <a:pt x="14" y="28"/>
                      </a:lnTo>
                      <a:lnTo>
                        <a:pt x="16" y="24"/>
                      </a:lnTo>
                      <a:lnTo>
                        <a:pt x="18" y="24"/>
                      </a:lnTo>
                      <a:lnTo>
                        <a:pt x="20" y="22"/>
                      </a:lnTo>
                      <a:lnTo>
                        <a:pt x="26" y="24"/>
                      </a:lnTo>
                      <a:lnTo>
                        <a:pt x="28" y="26"/>
                      </a:lnTo>
                      <a:lnTo>
                        <a:pt x="30" y="28"/>
                      </a:lnTo>
                      <a:lnTo>
                        <a:pt x="32" y="30"/>
                      </a:lnTo>
                      <a:lnTo>
                        <a:pt x="36" y="30"/>
                      </a:lnTo>
                      <a:lnTo>
                        <a:pt x="36" y="26"/>
                      </a:lnTo>
                      <a:lnTo>
                        <a:pt x="40" y="24"/>
                      </a:lnTo>
                      <a:lnTo>
                        <a:pt x="42" y="20"/>
                      </a:lnTo>
                      <a:lnTo>
                        <a:pt x="44" y="18"/>
                      </a:lnTo>
                      <a:lnTo>
                        <a:pt x="48" y="16"/>
                      </a:lnTo>
                      <a:lnTo>
                        <a:pt x="52" y="14"/>
                      </a:lnTo>
                      <a:lnTo>
                        <a:pt x="52" y="6"/>
                      </a:lnTo>
                      <a:lnTo>
                        <a:pt x="54" y="0"/>
                      </a:lnTo>
                      <a:lnTo>
                        <a:pt x="58" y="2"/>
                      </a:lnTo>
                      <a:lnTo>
                        <a:pt x="62" y="6"/>
                      </a:lnTo>
                      <a:lnTo>
                        <a:pt x="68" y="14"/>
                      </a:lnTo>
                      <a:lnTo>
                        <a:pt x="70" y="26"/>
                      </a:lnTo>
                      <a:lnTo>
                        <a:pt x="76" y="50"/>
                      </a:lnTo>
                      <a:lnTo>
                        <a:pt x="74" y="52"/>
                      </a:lnTo>
                      <a:lnTo>
                        <a:pt x="72" y="56"/>
                      </a:lnTo>
                      <a:lnTo>
                        <a:pt x="70" y="62"/>
                      </a:lnTo>
                      <a:lnTo>
                        <a:pt x="70" y="68"/>
                      </a:lnTo>
                      <a:lnTo>
                        <a:pt x="68" y="66"/>
                      </a:lnTo>
                      <a:lnTo>
                        <a:pt x="66" y="60"/>
                      </a:lnTo>
                      <a:lnTo>
                        <a:pt x="62" y="52"/>
                      </a:lnTo>
                      <a:lnTo>
                        <a:pt x="6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2" name="iślîḓê">
                  <a:extLst>
                    <a:ext uri="{FF2B5EF4-FFF2-40B4-BE49-F238E27FC236}">
                      <a16:creationId xmlns:a16="http://schemas.microsoft.com/office/drawing/2014/main" id="{8A5D5FFA-643D-4C84-9445-19E265303E39}"/>
                    </a:ext>
                  </a:extLst>
                </p:cNvPr>
                <p:cNvSpPr/>
                <p:nvPr/>
              </p:nvSpPr>
              <p:spPr bwMode="auto">
                <a:xfrm>
                  <a:off x="7622882" y="3527215"/>
                  <a:ext cx="68861" cy="70053"/>
                </a:xfrm>
                <a:custGeom>
                  <a:avLst/>
                  <a:gdLst>
                    <a:gd name="T0" fmla="*/ 2147483647 w 38"/>
                    <a:gd name="T1" fmla="*/ 2147483647 h 42"/>
                    <a:gd name="T2" fmla="*/ 0 w 38"/>
                    <a:gd name="T3" fmla="*/ 2147483647 h 42"/>
                    <a:gd name="T4" fmla="*/ 2147483647 w 38"/>
                    <a:gd name="T5" fmla="*/ 2147483647 h 42"/>
                    <a:gd name="T6" fmla="*/ 2147483647 w 38"/>
                    <a:gd name="T7" fmla="*/ 2147483647 h 42"/>
                    <a:gd name="T8" fmla="*/ 2147483647 w 38"/>
                    <a:gd name="T9" fmla="*/ 2147483647 h 42"/>
                    <a:gd name="T10" fmla="*/ 2147483647 w 38"/>
                    <a:gd name="T11" fmla="*/ 2147483647 h 42"/>
                    <a:gd name="T12" fmla="*/ 2147483647 w 38"/>
                    <a:gd name="T13" fmla="*/ 2147483647 h 42"/>
                    <a:gd name="T14" fmla="*/ 2147483647 w 38"/>
                    <a:gd name="T15" fmla="*/ 2147483647 h 42"/>
                    <a:gd name="T16" fmla="*/ 2147483647 w 38"/>
                    <a:gd name="T17" fmla="*/ 0 h 42"/>
                    <a:gd name="T18" fmla="*/ 2147483647 w 38"/>
                    <a:gd name="T19" fmla="*/ 2147483647 h 42"/>
                    <a:gd name="T20" fmla="*/ 2147483647 w 38"/>
                    <a:gd name="T21" fmla="*/ 2147483647 h 42"/>
                    <a:gd name="T22" fmla="*/ 2147483647 w 38"/>
                    <a:gd name="T23" fmla="*/ 2147483647 h 42"/>
                    <a:gd name="T24" fmla="*/ 2147483647 w 38"/>
                    <a:gd name="T25" fmla="*/ 2147483647 h 42"/>
                    <a:gd name="T26" fmla="*/ 2147483647 w 38"/>
                    <a:gd name="T27" fmla="*/ 2147483647 h 42"/>
                    <a:gd name="T28" fmla="*/ 2147483647 w 38"/>
                    <a:gd name="T29" fmla="*/ 2147483647 h 42"/>
                    <a:gd name="T30" fmla="*/ 2147483647 w 38"/>
                    <a:gd name="T31" fmla="*/ 2147483647 h 42"/>
                    <a:gd name="T32" fmla="*/ 2147483647 w 38"/>
                    <a:gd name="T33" fmla="*/ 2147483647 h 42"/>
                    <a:gd name="T34" fmla="*/ 2147483647 w 38"/>
                    <a:gd name="T35" fmla="*/ 2147483647 h 42"/>
                    <a:gd name="T36" fmla="*/ 2147483647 w 38"/>
                    <a:gd name="T37" fmla="*/ 2147483647 h 42"/>
                    <a:gd name="T38" fmla="*/ 2147483647 w 38"/>
                    <a:gd name="T39" fmla="*/ 2147483647 h 42"/>
                    <a:gd name="T40" fmla="*/ 2147483647 w 38"/>
                    <a:gd name="T41" fmla="*/ 2147483647 h 4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8"/>
                    <a:gd name="T64" fmla="*/ 0 h 42"/>
                    <a:gd name="T65" fmla="*/ 38 w 38"/>
                    <a:gd name="T66" fmla="*/ 42 h 4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8" h="42">
                      <a:moveTo>
                        <a:pt x="4" y="42"/>
                      </a:moveTo>
                      <a:lnTo>
                        <a:pt x="0" y="42"/>
                      </a:lnTo>
                      <a:lnTo>
                        <a:pt x="2" y="38"/>
                      </a:lnTo>
                      <a:lnTo>
                        <a:pt x="6" y="34"/>
                      </a:lnTo>
                      <a:lnTo>
                        <a:pt x="14" y="24"/>
                      </a:lnTo>
                      <a:lnTo>
                        <a:pt x="24" y="16"/>
                      </a:lnTo>
                      <a:lnTo>
                        <a:pt x="30" y="8"/>
                      </a:lnTo>
                      <a:lnTo>
                        <a:pt x="32" y="4"/>
                      </a:lnTo>
                      <a:lnTo>
                        <a:pt x="34" y="0"/>
                      </a:lnTo>
                      <a:lnTo>
                        <a:pt x="34" y="4"/>
                      </a:lnTo>
                      <a:lnTo>
                        <a:pt x="36" y="6"/>
                      </a:lnTo>
                      <a:lnTo>
                        <a:pt x="38" y="10"/>
                      </a:lnTo>
                      <a:lnTo>
                        <a:pt x="36" y="12"/>
                      </a:lnTo>
                      <a:lnTo>
                        <a:pt x="32" y="14"/>
                      </a:lnTo>
                      <a:lnTo>
                        <a:pt x="32" y="16"/>
                      </a:lnTo>
                      <a:lnTo>
                        <a:pt x="30" y="18"/>
                      </a:lnTo>
                      <a:lnTo>
                        <a:pt x="22" y="18"/>
                      </a:lnTo>
                      <a:lnTo>
                        <a:pt x="20" y="28"/>
                      </a:lnTo>
                      <a:lnTo>
                        <a:pt x="14" y="36"/>
                      </a:lnTo>
                      <a:lnTo>
                        <a:pt x="10" y="40"/>
                      </a:lnTo>
                      <a:lnTo>
                        <a:pt x="4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3" name="îşḷîďe">
                  <a:extLst>
                    <a:ext uri="{FF2B5EF4-FFF2-40B4-BE49-F238E27FC236}">
                      <a16:creationId xmlns:a16="http://schemas.microsoft.com/office/drawing/2014/main" id="{15EBBC94-D2DC-49CC-92B8-D179238DE6AF}"/>
                    </a:ext>
                  </a:extLst>
                </p:cNvPr>
                <p:cNvSpPr/>
                <p:nvPr/>
              </p:nvSpPr>
              <p:spPr bwMode="auto">
                <a:xfrm>
                  <a:off x="7675216" y="3294640"/>
                  <a:ext cx="128081" cy="180736"/>
                </a:xfrm>
                <a:custGeom>
                  <a:avLst/>
                  <a:gdLst>
                    <a:gd name="T0" fmla="*/ 2147483647 w 74"/>
                    <a:gd name="T1" fmla="*/ 2147483647 h 110"/>
                    <a:gd name="T2" fmla="*/ 2147483647 w 74"/>
                    <a:gd name="T3" fmla="*/ 2147483647 h 110"/>
                    <a:gd name="T4" fmla="*/ 2147483647 w 74"/>
                    <a:gd name="T5" fmla="*/ 2147483647 h 110"/>
                    <a:gd name="T6" fmla="*/ 2147483647 w 74"/>
                    <a:gd name="T7" fmla="*/ 0 h 110"/>
                    <a:gd name="T8" fmla="*/ 2147483647 w 74"/>
                    <a:gd name="T9" fmla="*/ 2147483647 h 110"/>
                    <a:gd name="T10" fmla="*/ 2147483647 w 74"/>
                    <a:gd name="T11" fmla="*/ 2147483647 h 110"/>
                    <a:gd name="T12" fmla="*/ 2147483647 w 74"/>
                    <a:gd name="T13" fmla="*/ 2147483647 h 110"/>
                    <a:gd name="T14" fmla="*/ 2147483647 w 74"/>
                    <a:gd name="T15" fmla="*/ 2147483647 h 110"/>
                    <a:gd name="T16" fmla="*/ 2147483647 w 74"/>
                    <a:gd name="T17" fmla="*/ 2147483647 h 110"/>
                    <a:gd name="T18" fmla="*/ 2147483647 w 74"/>
                    <a:gd name="T19" fmla="*/ 2147483647 h 110"/>
                    <a:gd name="T20" fmla="*/ 2147483647 w 74"/>
                    <a:gd name="T21" fmla="*/ 2147483647 h 110"/>
                    <a:gd name="T22" fmla="*/ 2147483647 w 74"/>
                    <a:gd name="T23" fmla="*/ 2147483647 h 110"/>
                    <a:gd name="T24" fmla="*/ 2147483647 w 74"/>
                    <a:gd name="T25" fmla="*/ 2147483647 h 110"/>
                    <a:gd name="T26" fmla="*/ 2147483647 w 74"/>
                    <a:gd name="T27" fmla="*/ 2147483647 h 110"/>
                    <a:gd name="T28" fmla="*/ 2147483647 w 74"/>
                    <a:gd name="T29" fmla="*/ 2147483647 h 110"/>
                    <a:gd name="T30" fmla="*/ 2147483647 w 74"/>
                    <a:gd name="T31" fmla="*/ 2147483647 h 110"/>
                    <a:gd name="T32" fmla="*/ 2147483647 w 74"/>
                    <a:gd name="T33" fmla="*/ 2147483647 h 110"/>
                    <a:gd name="T34" fmla="*/ 2147483647 w 74"/>
                    <a:gd name="T35" fmla="*/ 2147483647 h 110"/>
                    <a:gd name="T36" fmla="*/ 2147483647 w 74"/>
                    <a:gd name="T37" fmla="*/ 2147483647 h 110"/>
                    <a:gd name="T38" fmla="*/ 2147483647 w 74"/>
                    <a:gd name="T39" fmla="*/ 2147483647 h 110"/>
                    <a:gd name="T40" fmla="*/ 2147483647 w 74"/>
                    <a:gd name="T41" fmla="*/ 2147483647 h 110"/>
                    <a:gd name="T42" fmla="*/ 2147483647 w 74"/>
                    <a:gd name="T43" fmla="*/ 2147483647 h 110"/>
                    <a:gd name="T44" fmla="*/ 2147483647 w 74"/>
                    <a:gd name="T45" fmla="*/ 2147483647 h 110"/>
                    <a:gd name="T46" fmla="*/ 2147483647 w 74"/>
                    <a:gd name="T47" fmla="*/ 2147483647 h 110"/>
                    <a:gd name="T48" fmla="*/ 2147483647 w 74"/>
                    <a:gd name="T49" fmla="*/ 2147483647 h 110"/>
                    <a:gd name="T50" fmla="*/ 2147483647 w 74"/>
                    <a:gd name="T51" fmla="*/ 2147483647 h 110"/>
                    <a:gd name="T52" fmla="*/ 2147483647 w 74"/>
                    <a:gd name="T53" fmla="*/ 2147483647 h 110"/>
                    <a:gd name="T54" fmla="*/ 2147483647 w 74"/>
                    <a:gd name="T55" fmla="*/ 2147483647 h 110"/>
                    <a:gd name="T56" fmla="*/ 2147483647 w 74"/>
                    <a:gd name="T57" fmla="*/ 2147483647 h 110"/>
                    <a:gd name="T58" fmla="*/ 2147483647 w 74"/>
                    <a:gd name="T59" fmla="*/ 2147483647 h 110"/>
                    <a:gd name="T60" fmla="*/ 2147483647 w 74"/>
                    <a:gd name="T61" fmla="*/ 2147483647 h 110"/>
                    <a:gd name="T62" fmla="*/ 2147483647 w 74"/>
                    <a:gd name="T63" fmla="*/ 2147483647 h 110"/>
                    <a:gd name="T64" fmla="*/ 2147483647 w 74"/>
                    <a:gd name="T65" fmla="*/ 2147483647 h 110"/>
                    <a:gd name="T66" fmla="*/ 2147483647 w 74"/>
                    <a:gd name="T67" fmla="*/ 2147483647 h 110"/>
                    <a:gd name="T68" fmla="*/ 2147483647 w 74"/>
                    <a:gd name="T69" fmla="*/ 2147483647 h 110"/>
                    <a:gd name="T70" fmla="*/ 2147483647 w 74"/>
                    <a:gd name="T71" fmla="*/ 2147483647 h 110"/>
                    <a:gd name="T72" fmla="*/ 2147483647 w 74"/>
                    <a:gd name="T73" fmla="*/ 2147483647 h 110"/>
                    <a:gd name="T74" fmla="*/ 0 w 74"/>
                    <a:gd name="T75" fmla="*/ 2147483647 h 110"/>
                    <a:gd name="T76" fmla="*/ 2147483647 w 74"/>
                    <a:gd name="T77" fmla="*/ 2147483647 h 11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74"/>
                    <a:gd name="T118" fmla="*/ 0 h 110"/>
                    <a:gd name="T119" fmla="*/ 74 w 74"/>
                    <a:gd name="T120" fmla="*/ 110 h 11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74" h="110">
                      <a:moveTo>
                        <a:pt x="4" y="46"/>
                      </a:moveTo>
                      <a:lnTo>
                        <a:pt x="8" y="38"/>
                      </a:lnTo>
                      <a:lnTo>
                        <a:pt x="8" y="30"/>
                      </a:lnTo>
                      <a:lnTo>
                        <a:pt x="6" y="20"/>
                      </a:lnTo>
                      <a:lnTo>
                        <a:pt x="4" y="12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4" y="6"/>
                      </a:lnTo>
                      <a:lnTo>
                        <a:pt x="16" y="10"/>
                      </a:lnTo>
                      <a:lnTo>
                        <a:pt x="20" y="10"/>
                      </a:lnTo>
                      <a:lnTo>
                        <a:pt x="22" y="10"/>
                      </a:lnTo>
                      <a:lnTo>
                        <a:pt x="24" y="8"/>
                      </a:lnTo>
                      <a:lnTo>
                        <a:pt x="28" y="4"/>
                      </a:lnTo>
                      <a:lnTo>
                        <a:pt x="28" y="8"/>
                      </a:lnTo>
                      <a:lnTo>
                        <a:pt x="30" y="12"/>
                      </a:lnTo>
                      <a:lnTo>
                        <a:pt x="32" y="18"/>
                      </a:lnTo>
                      <a:lnTo>
                        <a:pt x="34" y="22"/>
                      </a:lnTo>
                      <a:lnTo>
                        <a:pt x="36" y="30"/>
                      </a:lnTo>
                      <a:lnTo>
                        <a:pt x="36" y="36"/>
                      </a:lnTo>
                      <a:lnTo>
                        <a:pt x="36" y="44"/>
                      </a:lnTo>
                      <a:lnTo>
                        <a:pt x="32" y="48"/>
                      </a:lnTo>
                      <a:lnTo>
                        <a:pt x="28" y="54"/>
                      </a:lnTo>
                      <a:lnTo>
                        <a:pt x="26" y="62"/>
                      </a:lnTo>
                      <a:lnTo>
                        <a:pt x="28" y="70"/>
                      </a:lnTo>
                      <a:lnTo>
                        <a:pt x="32" y="76"/>
                      </a:lnTo>
                      <a:lnTo>
                        <a:pt x="36" y="82"/>
                      </a:lnTo>
                      <a:lnTo>
                        <a:pt x="40" y="86"/>
                      </a:lnTo>
                      <a:lnTo>
                        <a:pt x="40" y="84"/>
                      </a:lnTo>
                      <a:lnTo>
                        <a:pt x="42" y="80"/>
                      </a:lnTo>
                      <a:lnTo>
                        <a:pt x="46" y="80"/>
                      </a:lnTo>
                      <a:lnTo>
                        <a:pt x="50" y="82"/>
                      </a:lnTo>
                      <a:lnTo>
                        <a:pt x="54" y="86"/>
                      </a:lnTo>
                      <a:lnTo>
                        <a:pt x="56" y="90"/>
                      </a:lnTo>
                      <a:lnTo>
                        <a:pt x="60" y="92"/>
                      </a:lnTo>
                      <a:lnTo>
                        <a:pt x="62" y="90"/>
                      </a:lnTo>
                      <a:lnTo>
                        <a:pt x="64" y="88"/>
                      </a:lnTo>
                      <a:lnTo>
                        <a:pt x="66" y="90"/>
                      </a:lnTo>
                      <a:lnTo>
                        <a:pt x="64" y="94"/>
                      </a:lnTo>
                      <a:lnTo>
                        <a:pt x="64" y="96"/>
                      </a:lnTo>
                      <a:lnTo>
                        <a:pt x="64" y="98"/>
                      </a:lnTo>
                      <a:lnTo>
                        <a:pt x="66" y="96"/>
                      </a:lnTo>
                      <a:lnTo>
                        <a:pt x="68" y="100"/>
                      </a:lnTo>
                      <a:lnTo>
                        <a:pt x="74" y="102"/>
                      </a:lnTo>
                      <a:lnTo>
                        <a:pt x="74" y="106"/>
                      </a:lnTo>
                      <a:lnTo>
                        <a:pt x="74" y="110"/>
                      </a:lnTo>
                      <a:lnTo>
                        <a:pt x="72" y="110"/>
                      </a:lnTo>
                      <a:lnTo>
                        <a:pt x="70" y="108"/>
                      </a:lnTo>
                      <a:lnTo>
                        <a:pt x="68" y="106"/>
                      </a:lnTo>
                      <a:lnTo>
                        <a:pt x="64" y="100"/>
                      </a:lnTo>
                      <a:lnTo>
                        <a:pt x="60" y="98"/>
                      </a:lnTo>
                      <a:lnTo>
                        <a:pt x="54" y="94"/>
                      </a:lnTo>
                      <a:lnTo>
                        <a:pt x="50" y="90"/>
                      </a:lnTo>
                      <a:lnTo>
                        <a:pt x="48" y="92"/>
                      </a:lnTo>
                      <a:lnTo>
                        <a:pt x="48" y="96"/>
                      </a:lnTo>
                      <a:lnTo>
                        <a:pt x="50" y="100"/>
                      </a:lnTo>
                      <a:lnTo>
                        <a:pt x="44" y="100"/>
                      </a:lnTo>
                      <a:lnTo>
                        <a:pt x="42" y="94"/>
                      </a:lnTo>
                      <a:lnTo>
                        <a:pt x="38" y="90"/>
                      </a:lnTo>
                      <a:lnTo>
                        <a:pt x="34" y="88"/>
                      </a:lnTo>
                      <a:lnTo>
                        <a:pt x="30" y="90"/>
                      </a:lnTo>
                      <a:lnTo>
                        <a:pt x="26" y="92"/>
                      </a:lnTo>
                      <a:lnTo>
                        <a:pt x="22" y="90"/>
                      </a:lnTo>
                      <a:lnTo>
                        <a:pt x="20" y="88"/>
                      </a:lnTo>
                      <a:lnTo>
                        <a:pt x="16" y="84"/>
                      </a:lnTo>
                      <a:lnTo>
                        <a:pt x="18" y="80"/>
                      </a:lnTo>
                      <a:lnTo>
                        <a:pt x="20" y="76"/>
                      </a:lnTo>
                      <a:lnTo>
                        <a:pt x="20" y="72"/>
                      </a:lnTo>
                      <a:lnTo>
                        <a:pt x="16" y="72"/>
                      </a:lnTo>
                      <a:lnTo>
                        <a:pt x="14" y="74"/>
                      </a:lnTo>
                      <a:lnTo>
                        <a:pt x="12" y="74"/>
                      </a:lnTo>
                      <a:lnTo>
                        <a:pt x="6" y="72"/>
                      </a:lnTo>
                      <a:lnTo>
                        <a:pt x="2" y="70"/>
                      </a:lnTo>
                      <a:lnTo>
                        <a:pt x="0" y="66"/>
                      </a:lnTo>
                      <a:lnTo>
                        <a:pt x="0" y="52"/>
                      </a:lnTo>
                      <a:lnTo>
                        <a:pt x="2" y="46"/>
                      </a:lnTo>
                      <a:lnTo>
                        <a:pt x="4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4" name="ïś1íḋe">
                  <a:extLst>
                    <a:ext uri="{FF2B5EF4-FFF2-40B4-BE49-F238E27FC236}">
                      <a16:creationId xmlns:a16="http://schemas.microsoft.com/office/drawing/2014/main" id="{861251AC-3858-4CAC-AD71-98B98E089D15}"/>
                    </a:ext>
                  </a:extLst>
                </p:cNvPr>
                <p:cNvSpPr/>
                <p:nvPr/>
              </p:nvSpPr>
              <p:spPr bwMode="auto">
                <a:xfrm>
                  <a:off x="7810183" y="3479580"/>
                  <a:ext cx="41317" cy="68651"/>
                </a:xfrm>
                <a:custGeom>
                  <a:avLst/>
                  <a:gdLst>
                    <a:gd name="T0" fmla="*/ 2147483647 w 24"/>
                    <a:gd name="T1" fmla="*/ 2147483647 h 42"/>
                    <a:gd name="T2" fmla="*/ 2147483647 w 24"/>
                    <a:gd name="T3" fmla="*/ 2147483647 h 42"/>
                    <a:gd name="T4" fmla="*/ 2147483647 w 24"/>
                    <a:gd name="T5" fmla="*/ 2147483647 h 42"/>
                    <a:gd name="T6" fmla="*/ 2147483647 w 24"/>
                    <a:gd name="T7" fmla="*/ 2147483647 h 42"/>
                    <a:gd name="T8" fmla="*/ 2147483647 w 24"/>
                    <a:gd name="T9" fmla="*/ 2147483647 h 42"/>
                    <a:gd name="T10" fmla="*/ 2147483647 w 24"/>
                    <a:gd name="T11" fmla="*/ 2147483647 h 42"/>
                    <a:gd name="T12" fmla="*/ 2147483647 w 24"/>
                    <a:gd name="T13" fmla="*/ 2147483647 h 42"/>
                    <a:gd name="T14" fmla="*/ 2147483647 w 24"/>
                    <a:gd name="T15" fmla="*/ 2147483647 h 42"/>
                    <a:gd name="T16" fmla="*/ 2147483647 w 24"/>
                    <a:gd name="T17" fmla="*/ 2147483647 h 42"/>
                    <a:gd name="T18" fmla="*/ 2147483647 w 24"/>
                    <a:gd name="T19" fmla="*/ 2147483647 h 42"/>
                    <a:gd name="T20" fmla="*/ 2147483647 w 24"/>
                    <a:gd name="T21" fmla="*/ 2147483647 h 42"/>
                    <a:gd name="T22" fmla="*/ 2147483647 w 24"/>
                    <a:gd name="T23" fmla="*/ 2147483647 h 42"/>
                    <a:gd name="T24" fmla="*/ 2147483647 w 24"/>
                    <a:gd name="T25" fmla="*/ 2147483647 h 42"/>
                    <a:gd name="T26" fmla="*/ 2147483647 w 24"/>
                    <a:gd name="T27" fmla="*/ 2147483647 h 42"/>
                    <a:gd name="T28" fmla="*/ 2147483647 w 24"/>
                    <a:gd name="T29" fmla="*/ 2147483647 h 42"/>
                    <a:gd name="T30" fmla="*/ 2147483647 w 24"/>
                    <a:gd name="T31" fmla="*/ 2147483647 h 42"/>
                    <a:gd name="T32" fmla="*/ 2147483647 w 24"/>
                    <a:gd name="T33" fmla="*/ 2147483647 h 42"/>
                    <a:gd name="T34" fmla="*/ 2147483647 w 24"/>
                    <a:gd name="T35" fmla="*/ 2147483647 h 42"/>
                    <a:gd name="T36" fmla="*/ 2147483647 w 24"/>
                    <a:gd name="T37" fmla="*/ 2147483647 h 42"/>
                    <a:gd name="T38" fmla="*/ 2147483647 w 24"/>
                    <a:gd name="T39" fmla="*/ 2147483647 h 42"/>
                    <a:gd name="T40" fmla="*/ 2147483647 w 24"/>
                    <a:gd name="T41" fmla="*/ 2147483647 h 42"/>
                    <a:gd name="T42" fmla="*/ 0 w 24"/>
                    <a:gd name="T43" fmla="*/ 2147483647 h 42"/>
                    <a:gd name="T44" fmla="*/ 2147483647 w 24"/>
                    <a:gd name="T45" fmla="*/ 0 h 42"/>
                    <a:gd name="T46" fmla="*/ 2147483647 w 24"/>
                    <a:gd name="T47" fmla="*/ 0 h 42"/>
                    <a:gd name="T48" fmla="*/ 2147483647 w 24"/>
                    <a:gd name="T49" fmla="*/ 2147483647 h 42"/>
                    <a:gd name="T50" fmla="*/ 2147483647 w 24"/>
                    <a:gd name="T51" fmla="*/ 2147483647 h 42"/>
                    <a:gd name="T52" fmla="*/ 2147483647 w 24"/>
                    <a:gd name="T53" fmla="*/ 2147483647 h 42"/>
                    <a:gd name="T54" fmla="*/ 2147483647 w 24"/>
                    <a:gd name="T55" fmla="*/ 2147483647 h 42"/>
                    <a:gd name="T56" fmla="*/ 2147483647 w 24"/>
                    <a:gd name="T57" fmla="*/ 2147483647 h 42"/>
                    <a:gd name="T58" fmla="*/ 2147483647 w 24"/>
                    <a:gd name="T59" fmla="*/ 2147483647 h 4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4"/>
                    <a:gd name="T91" fmla="*/ 0 h 42"/>
                    <a:gd name="T92" fmla="*/ 24 w 24"/>
                    <a:gd name="T93" fmla="*/ 42 h 4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4" h="42">
                      <a:moveTo>
                        <a:pt x="22" y="28"/>
                      </a:moveTo>
                      <a:lnTo>
                        <a:pt x="14" y="28"/>
                      </a:lnTo>
                      <a:lnTo>
                        <a:pt x="14" y="36"/>
                      </a:lnTo>
                      <a:lnTo>
                        <a:pt x="18" y="40"/>
                      </a:lnTo>
                      <a:lnTo>
                        <a:pt x="18" y="42"/>
                      </a:lnTo>
                      <a:lnTo>
                        <a:pt x="14" y="42"/>
                      </a:lnTo>
                      <a:lnTo>
                        <a:pt x="12" y="42"/>
                      </a:lnTo>
                      <a:lnTo>
                        <a:pt x="10" y="42"/>
                      </a:lnTo>
                      <a:lnTo>
                        <a:pt x="10" y="38"/>
                      </a:lnTo>
                      <a:lnTo>
                        <a:pt x="12" y="36"/>
                      </a:lnTo>
                      <a:lnTo>
                        <a:pt x="12" y="32"/>
                      </a:lnTo>
                      <a:lnTo>
                        <a:pt x="8" y="32"/>
                      </a:lnTo>
                      <a:lnTo>
                        <a:pt x="6" y="30"/>
                      </a:lnTo>
                      <a:lnTo>
                        <a:pt x="2" y="24"/>
                      </a:lnTo>
                      <a:lnTo>
                        <a:pt x="2" y="22"/>
                      </a:lnTo>
                      <a:lnTo>
                        <a:pt x="10" y="22"/>
                      </a:lnTo>
                      <a:lnTo>
                        <a:pt x="12" y="20"/>
                      </a:lnTo>
                      <a:lnTo>
                        <a:pt x="14" y="18"/>
                      </a:lnTo>
                      <a:lnTo>
                        <a:pt x="12" y="14"/>
                      </a:lnTo>
                      <a:lnTo>
                        <a:pt x="6" y="10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6" y="2"/>
                      </a:ln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0" y="16"/>
                      </a:lnTo>
                      <a:lnTo>
                        <a:pt x="24" y="22"/>
                      </a:lnTo>
                      <a:lnTo>
                        <a:pt x="22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5" name="iṥḻïḓé">
                  <a:extLst>
                    <a:ext uri="{FF2B5EF4-FFF2-40B4-BE49-F238E27FC236}">
                      <a16:creationId xmlns:a16="http://schemas.microsoft.com/office/drawing/2014/main" id="{029D51A9-8975-483B-BB40-050DFCD18EA3}"/>
                    </a:ext>
                  </a:extLst>
                </p:cNvPr>
                <p:cNvSpPr/>
                <p:nvPr/>
              </p:nvSpPr>
              <p:spPr bwMode="auto">
                <a:xfrm>
                  <a:off x="7742699" y="3499195"/>
                  <a:ext cx="39939" cy="47636"/>
                </a:xfrm>
                <a:custGeom>
                  <a:avLst/>
                  <a:gdLst>
                    <a:gd name="T0" fmla="*/ 2147483647 w 22"/>
                    <a:gd name="T1" fmla="*/ 2147483647 h 28"/>
                    <a:gd name="T2" fmla="*/ 2147483647 w 22"/>
                    <a:gd name="T3" fmla="*/ 2147483647 h 28"/>
                    <a:gd name="T4" fmla="*/ 2147483647 w 22"/>
                    <a:gd name="T5" fmla="*/ 2147483647 h 28"/>
                    <a:gd name="T6" fmla="*/ 2147483647 w 22"/>
                    <a:gd name="T7" fmla="*/ 2147483647 h 28"/>
                    <a:gd name="T8" fmla="*/ 2147483647 w 22"/>
                    <a:gd name="T9" fmla="*/ 2147483647 h 28"/>
                    <a:gd name="T10" fmla="*/ 2147483647 w 22"/>
                    <a:gd name="T11" fmla="*/ 2147483647 h 28"/>
                    <a:gd name="T12" fmla="*/ 2147483647 w 22"/>
                    <a:gd name="T13" fmla="*/ 2147483647 h 28"/>
                    <a:gd name="T14" fmla="*/ 2147483647 w 22"/>
                    <a:gd name="T15" fmla="*/ 2147483647 h 28"/>
                    <a:gd name="T16" fmla="*/ 2147483647 w 22"/>
                    <a:gd name="T17" fmla="*/ 2147483647 h 28"/>
                    <a:gd name="T18" fmla="*/ 0 w 22"/>
                    <a:gd name="T19" fmla="*/ 2147483647 h 28"/>
                    <a:gd name="T20" fmla="*/ 2147483647 w 22"/>
                    <a:gd name="T21" fmla="*/ 2147483647 h 28"/>
                    <a:gd name="T22" fmla="*/ 2147483647 w 22"/>
                    <a:gd name="T23" fmla="*/ 0 h 28"/>
                    <a:gd name="T24" fmla="*/ 2147483647 w 22"/>
                    <a:gd name="T25" fmla="*/ 2147483647 h 28"/>
                    <a:gd name="T26" fmla="*/ 2147483647 w 22"/>
                    <a:gd name="T27" fmla="*/ 2147483647 h 2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2"/>
                    <a:gd name="T43" fmla="*/ 0 h 28"/>
                    <a:gd name="T44" fmla="*/ 22 w 22"/>
                    <a:gd name="T45" fmla="*/ 28 h 2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2" h="28">
                      <a:moveTo>
                        <a:pt x="10" y="4"/>
                      </a:moveTo>
                      <a:lnTo>
                        <a:pt x="12" y="4"/>
                      </a:lnTo>
                      <a:lnTo>
                        <a:pt x="14" y="4"/>
                      </a:lnTo>
                      <a:lnTo>
                        <a:pt x="20" y="6"/>
                      </a:lnTo>
                      <a:lnTo>
                        <a:pt x="22" y="10"/>
                      </a:lnTo>
                      <a:lnTo>
                        <a:pt x="20" y="16"/>
                      </a:lnTo>
                      <a:lnTo>
                        <a:pt x="14" y="22"/>
                      </a:lnTo>
                      <a:lnTo>
                        <a:pt x="2" y="28"/>
                      </a:lnTo>
                      <a:lnTo>
                        <a:pt x="2" y="1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8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6" name="í$ḷïḋe">
                  <a:extLst>
                    <a:ext uri="{FF2B5EF4-FFF2-40B4-BE49-F238E27FC236}">
                      <a16:creationId xmlns:a16="http://schemas.microsoft.com/office/drawing/2014/main" id="{BE9B1F24-B362-487A-BA28-1E59E6550D66}"/>
                    </a:ext>
                  </a:extLst>
                </p:cNvPr>
                <p:cNvSpPr/>
                <p:nvPr/>
              </p:nvSpPr>
              <p:spPr bwMode="auto">
                <a:xfrm>
                  <a:off x="8679207" y="4023190"/>
                  <a:ext cx="28921" cy="50438"/>
                </a:xfrm>
                <a:custGeom>
                  <a:avLst/>
                  <a:gdLst>
                    <a:gd name="T0" fmla="*/ 2147483647 w 16"/>
                    <a:gd name="T1" fmla="*/ 2147483647 h 30"/>
                    <a:gd name="T2" fmla="*/ 2147483647 w 16"/>
                    <a:gd name="T3" fmla="*/ 2147483647 h 30"/>
                    <a:gd name="T4" fmla="*/ 2147483647 w 16"/>
                    <a:gd name="T5" fmla="*/ 2147483647 h 30"/>
                    <a:gd name="T6" fmla="*/ 2147483647 w 16"/>
                    <a:gd name="T7" fmla="*/ 2147483647 h 30"/>
                    <a:gd name="T8" fmla="*/ 2147483647 w 16"/>
                    <a:gd name="T9" fmla="*/ 2147483647 h 30"/>
                    <a:gd name="T10" fmla="*/ 2147483647 w 16"/>
                    <a:gd name="T11" fmla="*/ 2147483647 h 30"/>
                    <a:gd name="T12" fmla="*/ 2147483647 w 16"/>
                    <a:gd name="T13" fmla="*/ 2147483647 h 30"/>
                    <a:gd name="T14" fmla="*/ 2147483647 w 16"/>
                    <a:gd name="T15" fmla="*/ 2147483647 h 30"/>
                    <a:gd name="T16" fmla="*/ 2147483647 w 16"/>
                    <a:gd name="T17" fmla="*/ 2147483647 h 30"/>
                    <a:gd name="T18" fmla="*/ 0 w 16"/>
                    <a:gd name="T19" fmla="*/ 2147483647 h 30"/>
                    <a:gd name="T20" fmla="*/ 0 w 16"/>
                    <a:gd name="T21" fmla="*/ 0 h 30"/>
                    <a:gd name="T22" fmla="*/ 2147483647 w 16"/>
                    <a:gd name="T23" fmla="*/ 2147483647 h 30"/>
                    <a:gd name="T24" fmla="*/ 2147483647 w 16"/>
                    <a:gd name="T25" fmla="*/ 2147483647 h 30"/>
                    <a:gd name="T26" fmla="*/ 2147483647 w 16"/>
                    <a:gd name="T27" fmla="*/ 2147483647 h 30"/>
                    <a:gd name="T28" fmla="*/ 2147483647 w 16"/>
                    <a:gd name="T29" fmla="*/ 2147483647 h 3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6"/>
                    <a:gd name="T46" fmla="*/ 0 h 30"/>
                    <a:gd name="T47" fmla="*/ 16 w 16"/>
                    <a:gd name="T48" fmla="*/ 30 h 3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6" h="30">
                      <a:moveTo>
                        <a:pt x="16" y="18"/>
                      </a:moveTo>
                      <a:lnTo>
                        <a:pt x="16" y="24"/>
                      </a:lnTo>
                      <a:lnTo>
                        <a:pt x="14" y="28"/>
                      </a:lnTo>
                      <a:lnTo>
                        <a:pt x="12" y="30"/>
                      </a:lnTo>
                      <a:lnTo>
                        <a:pt x="10" y="30"/>
                      </a:lnTo>
                      <a:lnTo>
                        <a:pt x="8" y="30"/>
                      </a:lnTo>
                      <a:lnTo>
                        <a:pt x="6" y="26"/>
                      </a:lnTo>
                      <a:lnTo>
                        <a:pt x="4" y="18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8" y="12"/>
                      </a:lnTo>
                      <a:lnTo>
                        <a:pt x="10" y="18"/>
                      </a:lnTo>
                      <a:lnTo>
                        <a:pt x="14" y="18"/>
                      </a:lnTo>
                      <a:lnTo>
                        <a:pt x="16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7" name="iš1ïḋè">
                  <a:extLst>
                    <a:ext uri="{FF2B5EF4-FFF2-40B4-BE49-F238E27FC236}">
                      <a16:creationId xmlns:a16="http://schemas.microsoft.com/office/drawing/2014/main" id="{0522E439-7AE4-4620-AD69-7888547BF838}"/>
                    </a:ext>
                  </a:extLst>
                </p:cNvPr>
                <p:cNvSpPr/>
                <p:nvPr/>
              </p:nvSpPr>
              <p:spPr bwMode="auto">
                <a:xfrm>
                  <a:off x="8776988" y="4091842"/>
                  <a:ext cx="38562" cy="29422"/>
                </a:xfrm>
                <a:custGeom>
                  <a:avLst/>
                  <a:gdLst>
                    <a:gd name="T0" fmla="*/ 2147483647 w 22"/>
                    <a:gd name="T1" fmla="*/ 2147483647 h 16"/>
                    <a:gd name="T2" fmla="*/ 2147483647 w 22"/>
                    <a:gd name="T3" fmla="*/ 2147483647 h 16"/>
                    <a:gd name="T4" fmla="*/ 2147483647 w 22"/>
                    <a:gd name="T5" fmla="*/ 2147483647 h 16"/>
                    <a:gd name="T6" fmla="*/ 2147483647 w 22"/>
                    <a:gd name="T7" fmla="*/ 2147483647 h 16"/>
                    <a:gd name="T8" fmla="*/ 2147483647 w 22"/>
                    <a:gd name="T9" fmla="*/ 2147483647 h 16"/>
                    <a:gd name="T10" fmla="*/ 0 w 22"/>
                    <a:gd name="T11" fmla="*/ 2147483647 h 16"/>
                    <a:gd name="T12" fmla="*/ 0 w 22"/>
                    <a:gd name="T13" fmla="*/ 0 h 16"/>
                    <a:gd name="T14" fmla="*/ 2147483647 w 22"/>
                    <a:gd name="T15" fmla="*/ 2147483647 h 16"/>
                    <a:gd name="T16" fmla="*/ 2147483647 w 22"/>
                    <a:gd name="T17" fmla="*/ 2147483647 h 16"/>
                    <a:gd name="T18" fmla="*/ 2147483647 w 22"/>
                    <a:gd name="T19" fmla="*/ 2147483647 h 16"/>
                    <a:gd name="T20" fmla="*/ 2147483647 w 22"/>
                    <a:gd name="T21" fmla="*/ 2147483647 h 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2"/>
                    <a:gd name="T34" fmla="*/ 0 h 16"/>
                    <a:gd name="T35" fmla="*/ 22 w 22"/>
                    <a:gd name="T36" fmla="*/ 16 h 1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2" h="16">
                      <a:moveTo>
                        <a:pt x="22" y="14"/>
                      </a:moveTo>
                      <a:lnTo>
                        <a:pt x="20" y="16"/>
                      </a:lnTo>
                      <a:lnTo>
                        <a:pt x="18" y="16"/>
                      </a:lnTo>
                      <a:lnTo>
                        <a:pt x="12" y="14"/>
                      </a:lnTo>
                      <a:lnTo>
                        <a:pt x="6" y="10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6" y="2"/>
                      </a:lnTo>
                      <a:lnTo>
                        <a:pt x="12" y="4"/>
                      </a:lnTo>
                      <a:lnTo>
                        <a:pt x="20" y="8"/>
                      </a:lnTo>
                      <a:lnTo>
                        <a:pt x="2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8" name="îslïďé">
                  <a:extLst>
                    <a:ext uri="{FF2B5EF4-FFF2-40B4-BE49-F238E27FC236}">
                      <a16:creationId xmlns:a16="http://schemas.microsoft.com/office/drawing/2014/main" id="{D8D395A8-EE10-4143-8F78-D25513A997AB}"/>
                    </a:ext>
                  </a:extLst>
                </p:cNvPr>
                <p:cNvSpPr/>
                <p:nvPr/>
              </p:nvSpPr>
              <p:spPr bwMode="auto">
                <a:xfrm>
                  <a:off x="8837586" y="4117060"/>
                  <a:ext cx="23413" cy="40630"/>
                </a:xfrm>
                <a:custGeom>
                  <a:avLst/>
                  <a:gdLst>
                    <a:gd name="T0" fmla="*/ 2147483647 w 14"/>
                    <a:gd name="T1" fmla="*/ 0 h 24"/>
                    <a:gd name="T2" fmla="*/ 2147483647 w 14"/>
                    <a:gd name="T3" fmla="*/ 2147483647 h 24"/>
                    <a:gd name="T4" fmla="*/ 2147483647 w 14"/>
                    <a:gd name="T5" fmla="*/ 2147483647 h 24"/>
                    <a:gd name="T6" fmla="*/ 2147483647 w 14"/>
                    <a:gd name="T7" fmla="*/ 2147483647 h 24"/>
                    <a:gd name="T8" fmla="*/ 2147483647 w 14"/>
                    <a:gd name="T9" fmla="*/ 2147483647 h 24"/>
                    <a:gd name="T10" fmla="*/ 2147483647 w 14"/>
                    <a:gd name="T11" fmla="*/ 2147483647 h 24"/>
                    <a:gd name="T12" fmla="*/ 2147483647 w 14"/>
                    <a:gd name="T13" fmla="*/ 2147483647 h 24"/>
                    <a:gd name="T14" fmla="*/ 2147483647 w 14"/>
                    <a:gd name="T15" fmla="*/ 2147483647 h 24"/>
                    <a:gd name="T16" fmla="*/ 0 w 14"/>
                    <a:gd name="T17" fmla="*/ 2147483647 h 24"/>
                    <a:gd name="T18" fmla="*/ 0 w 14"/>
                    <a:gd name="T19" fmla="*/ 2147483647 h 24"/>
                    <a:gd name="T20" fmla="*/ 0 w 14"/>
                    <a:gd name="T21" fmla="*/ 2147483647 h 24"/>
                    <a:gd name="T22" fmla="*/ 2147483647 w 14"/>
                    <a:gd name="T23" fmla="*/ 2147483647 h 24"/>
                    <a:gd name="T24" fmla="*/ 2147483647 w 14"/>
                    <a:gd name="T25" fmla="*/ 0 h 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"/>
                    <a:gd name="T40" fmla="*/ 0 h 24"/>
                    <a:gd name="T41" fmla="*/ 14 w 14"/>
                    <a:gd name="T42" fmla="*/ 24 h 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" h="24">
                      <a:moveTo>
                        <a:pt x="2" y="0"/>
                      </a:moveTo>
                      <a:lnTo>
                        <a:pt x="6" y="6"/>
                      </a:lnTo>
                      <a:lnTo>
                        <a:pt x="10" y="12"/>
                      </a:lnTo>
                      <a:lnTo>
                        <a:pt x="12" y="18"/>
                      </a:lnTo>
                      <a:lnTo>
                        <a:pt x="14" y="24"/>
                      </a:lnTo>
                      <a:lnTo>
                        <a:pt x="12" y="24"/>
                      </a:lnTo>
                      <a:lnTo>
                        <a:pt x="8" y="22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79" name="ïsļîḍé">
                  <a:extLst>
                    <a:ext uri="{FF2B5EF4-FFF2-40B4-BE49-F238E27FC236}">
                      <a16:creationId xmlns:a16="http://schemas.microsoft.com/office/drawing/2014/main" id="{EE1AC931-7AF4-444F-B64E-CBFAFA9F609B}"/>
                    </a:ext>
                  </a:extLst>
                </p:cNvPr>
                <p:cNvSpPr/>
                <p:nvPr/>
              </p:nvSpPr>
              <p:spPr bwMode="auto">
                <a:xfrm>
                  <a:off x="8851358" y="4175905"/>
                  <a:ext cx="30299" cy="16812"/>
                </a:xfrm>
                <a:custGeom>
                  <a:avLst/>
                  <a:gdLst>
                    <a:gd name="T0" fmla="*/ 2147483647 w 18"/>
                    <a:gd name="T1" fmla="*/ 2147483647 h 10"/>
                    <a:gd name="T2" fmla="*/ 2147483647 w 18"/>
                    <a:gd name="T3" fmla="*/ 2147483647 h 10"/>
                    <a:gd name="T4" fmla="*/ 2147483647 w 18"/>
                    <a:gd name="T5" fmla="*/ 2147483647 h 10"/>
                    <a:gd name="T6" fmla="*/ 0 w 18"/>
                    <a:gd name="T7" fmla="*/ 2147483647 h 10"/>
                    <a:gd name="T8" fmla="*/ 0 w 18"/>
                    <a:gd name="T9" fmla="*/ 0 h 10"/>
                    <a:gd name="T10" fmla="*/ 2147483647 w 18"/>
                    <a:gd name="T11" fmla="*/ 0 h 10"/>
                    <a:gd name="T12" fmla="*/ 2147483647 w 18"/>
                    <a:gd name="T13" fmla="*/ 2147483647 h 10"/>
                    <a:gd name="T14" fmla="*/ 2147483647 w 18"/>
                    <a:gd name="T15" fmla="*/ 2147483647 h 10"/>
                    <a:gd name="T16" fmla="*/ 2147483647 w 18"/>
                    <a:gd name="T17" fmla="*/ 2147483647 h 1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8"/>
                    <a:gd name="T28" fmla="*/ 0 h 10"/>
                    <a:gd name="T29" fmla="*/ 18 w 18"/>
                    <a:gd name="T30" fmla="*/ 10 h 1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8" h="10">
                      <a:moveTo>
                        <a:pt x="18" y="10"/>
                      </a:moveTo>
                      <a:lnTo>
                        <a:pt x="10" y="10"/>
                      </a:lnTo>
                      <a:lnTo>
                        <a:pt x="4" y="8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4"/>
                      </a:lnTo>
                      <a:lnTo>
                        <a:pt x="16" y="6"/>
                      </a:lnTo>
                      <a:lnTo>
                        <a:pt x="18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0" name="iṥḷïďe">
                  <a:extLst>
                    <a:ext uri="{FF2B5EF4-FFF2-40B4-BE49-F238E27FC236}">
                      <a16:creationId xmlns:a16="http://schemas.microsoft.com/office/drawing/2014/main" id="{12445C26-891B-4CDC-9F9C-F4D162E79F4E}"/>
                    </a:ext>
                  </a:extLst>
                </p:cNvPr>
                <p:cNvSpPr/>
                <p:nvPr/>
              </p:nvSpPr>
              <p:spPr bwMode="auto">
                <a:xfrm>
                  <a:off x="8724653" y="4096045"/>
                  <a:ext cx="41317" cy="35026"/>
                </a:xfrm>
                <a:custGeom>
                  <a:avLst/>
                  <a:gdLst>
                    <a:gd name="T0" fmla="*/ 2147483647 w 24"/>
                    <a:gd name="T1" fmla="*/ 0 h 20"/>
                    <a:gd name="T2" fmla="*/ 2147483647 w 24"/>
                    <a:gd name="T3" fmla="*/ 2147483647 h 20"/>
                    <a:gd name="T4" fmla="*/ 2147483647 w 24"/>
                    <a:gd name="T5" fmla="*/ 2147483647 h 20"/>
                    <a:gd name="T6" fmla="*/ 2147483647 w 24"/>
                    <a:gd name="T7" fmla="*/ 2147483647 h 20"/>
                    <a:gd name="T8" fmla="*/ 2147483647 w 24"/>
                    <a:gd name="T9" fmla="*/ 2147483647 h 20"/>
                    <a:gd name="T10" fmla="*/ 2147483647 w 24"/>
                    <a:gd name="T11" fmla="*/ 2147483647 h 20"/>
                    <a:gd name="T12" fmla="*/ 2147483647 w 24"/>
                    <a:gd name="T13" fmla="*/ 2147483647 h 20"/>
                    <a:gd name="T14" fmla="*/ 2147483647 w 24"/>
                    <a:gd name="T15" fmla="*/ 2147483647 h 20"/>
                    <a:gd name="T16" fmla="*/ 2147483647 w 24"/>
                    <a:gd name="T17" fmla="*/ 2147483647 h 20"/>
                    <a:gd name="T18" fmla="*/ 2147483647 w 24"/>
                    <a:gd name="T19" fmla="*/ 2147483647 h 20"/>
                    <a:gd name="T20" fmla="*/ 2147483647 w 24"/>
                    <a:gd name="T21" fmla="*/ 2147483647 h 20"/>
                    <a:gd name="T22" fmla="*/ 2147483647 w 24"/>
                    <a:gd name="T23" fmla="*/ 2147483647 h 20"/>
                    <a:gd name="T24" fmla="*/ 2147483647 w 24"/>
                    <a:gd name="T25" fmla="*/ 2147483647 h 20"/>
                    <a:gd name="T26" fmla="*/ 2147483647 w 24"/>
                    <a:gd name="T27" fmla="*/ 2147483647 h 20"/>
                    <a:gd name="T28" fmla="*/ 2147483647 w 24"/>
                    <a:gd name="T29" fmla="*/ 2147483647 h 20"/>
                    <a:gd name="T30" fmla="*/ 2147483647 w 24"/>
                    <a:gd name="T31" fmla="*/ 2147483647 h 20"/>
                    <a:gd name="T32" fmla="*/ 0 w 24"/>
                    <a:gd name="T33" fmla="*/ 2147483647 h 20"/>
                    <a:gd name="T34" fmla="*/ 0 w 24"/>
                    <a:gd name="T35" fmla="*/ 0 h 20"/>
                    <a:gd name="T36" fmla="*/ 2147483647 w 24"/>
                    <a:gd name="T37" fmla="*/ 0 h 2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4"/>
                    <a:gd name="T58" fmla="*/ 0 h 20"/>
                    <a:gd name="T59" fmla="*/ 24 w 24"/>
                    <a:gd name="T60" fmla="*/ 20 h 2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4" h="20">
                      <a:moveTo>
                        <a:pt x="6" y="0"/>
                      </a:moveTo>
                      <a:lnTo>
                        <a:pt x="6" y="2"/>
                      </a:lnTo>
                      <a:lnTo>
                        <a:pt x="8" y="4"/>
                      </a:lnTo>
                      <a:lnTo>
                        <a:pt x="14" y="8"/>
                      </a:lnTo>
                      <a:lnTo>
                        <a:pt x="20" y="12"/>
                      </a:lnTo>
                      <a:lnTo>
                        <a:pt x="24" y="14"/>
                      </a:lnTo>
                      <a:lnTo>
                        <a:pt x="24" y="16"/>
                      </a:lnTo>
                      <a:lnTo>
                        <a:pt x="22" y="20"/>
                      </a:lnTo>
                      <a:lnTo>
                        <a:pt x="20" y="20"/>
                      </a:lnTo>
                      <a:lnTo>
                        <a:pt x="16" y="18"/>
                      </a:lnTo>
                      <a:lnTo>
                        <a:pt x="14" y="14"/>
                      </a:lnTo>
                      <a:lnTo>
                        <a:pt x="10" y="14"/>
                      </a:lnTo>
                      <a:lnTo>
                        <a:pt x="10" y="12"/>
                      </a:lnTo>
                      <a:lnTo>
                        <a:pt x="8" y="8"/>
                      </a:lnTo>
                      <a:lnTo>
                        <a:pt x="6" y="8"/>
                      </a:lnTo>
                      <a:lnTo>
                        <a:pt x="6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1" name="íśľïḋé">
                  <a:extLst>
                    <a:ext uri="{FF2B5EF4-FFF2-40B4-BE49-F238E27FC236}">
                      <a16:creationId xmlns:a16="http://schemas.microsoft.com/office/drawing/2014/main" id="{1A64C63A-A1E3-46F8-8AD7-2352292C69F0}"/>
                    </a:ext>
                  </a:extLst>
                </p:cNvPr>
                <p:cNvSpPr/>
                <p:nvPr/>
              </p:nvSpPr>
              <p:spPr bwMode="auto">
                <a:xfrm>
                  <a:off x="8979439" y="4351038"/>
                  <a:ext cx="22036" cy="18214"/>
                </a:xfrm>
                <a:custGeom>
                  <a:avLst/>
                  <a:gdLst>
                    <a:gd name="T0" fmla="*/ 2147483647 w 12"/>
                    <a:gd name="T1" fmla="*/ 2147483647 h 12"/>
                    <a:gd name="T2" fmla="*/ 2147483647 w 12"/>
                    <a:gd name="T3" fmla="*/ 2147483647 h 12"/>
                    <a:gd name="T4" fmla="*/ 2147483647 w 12"/>
                    <a:gd name="T5" fmla="*/ 2147483647 h 12"/>
                    <a:gd name="T6" fmla="*/ 2147483647 w 12"/>
                    <a:gd name="T7" fmla="*/ 2147483647 h 12"/>
                    <a:gd name="T8" fmla="*/ 2147483647 w 12"/>
                    <a:gd name="T9" fmla="*/ 2147483647 h 12"/>
                    <a:gd name="T10" fmla="*/ 0 w 12"/>
                    <a:gd name="T11" fmla="*/ 0 h 12"/>
                    <a:gd name="T12" fmla="*/ 2147483647 w 12"/>
                    <a:gd name="T13" fmla="*/ 0 h 12"/>
                    <a:gd name="T14" fmla="*/ 2147483647 w 12"/>
                    <a:gd name="T15" fmla="*/ 2147483647 h 12"/>
                    <a:gd name="T16" fmla="*/ 2147483647 w 12"/>
                    <a:gd name="T17" fmla="*/ 2147483647 h 12"/>
                    <a:gd name="T18" fmla="*/ 2147483647 w 12"/>
                    <a:gd name="T19" fmla="*/ 2147483647 h 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"/>
                    <a:gd name="T31" fmla="*/ 0 h 12"/>
                    <a:gd name="T32" fmla="*/ 12 w 12"/>
                    <a:gd name="T33" fmla="*/ 12 h 1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" h="12">
                      <a:moveTo>
                        <a:pt x="12" y="8"/>
                      </a:moveTo>
                      <a:lnTo>
                        <a:pt x="10" y="10"/>
                      </a:lnTo>
                      <a:lnTo>
                        <a:pt x="8" y="12"/>
                      </a:lnTo>
                      <a:lnTo>
                        <a:pt x="4" y="12"/>
                      </a:lnTo>
                      <a:lnTo>
                        <a:pt x="2" y="8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10" y="6"/>
                      </a:lnTo>
                      <a:lnTo>
                        <a:pt x="12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2" name="iṥḷïḍe">
                  <a:extLst>
                    <a:ext uri="{FF2B5EF4-FFF2-40B4-BE49-F238E27FC236}">
                      <a16:creationId xmlns:a16="http://schemas.microsoft.com/office/drawing/2014/main" id="{75DE74E2-7597-4699-ABD9-320A46AC6E37}"/>
                    </a:ext>
                  </a:extLst>
                </p:cNvPr>
                <p:cNvSpPr/>
                <p:nvPr/>
              </p:nvSpPr>
              <p:spPr bwMode="auto">
                <a:xfrm>
                  <a:off x="9249374" y="4394470"/>
                  <a:ext cx="42693" cy="25219"/>
                </a:xfrm>
                <a:custGeom>
                  <a:avLst/>
                  <a:gdLst>
                    <a:gd name="T0" fmla="*/ 2147483647 w 24"/>
                    <a:gd name="T1" fmla="*/ 2147483647 h 16"/>
                    <a:gd name="T2" fmla="*/ 2147483647 w 24"/>
                    <a:gd name="T3" fmla="*/ 2147483647 h 16"/>
                    <a:gd name="T4" fmla="*/ 2147483647 w 24"/>
                    <a:gd name="T5" fmla="*/ 2147483647 h 16"/>
                    <a:gd name="T6" fmla="*/ 2147483647 w 24"/>
                    <a:gd name="T7" fmla="*/ 2147483647 h 16"/>
                    <a:gd name="T8" fmla="*/ 2147483647 w 24"/>
                    <a:gd name="T9" fmla="*/ 2147483647 h 16"/>
                    <a:gd name="T10" fmla="*/ 2147483647 w 24"/>
                    <a:gd name="T11" fmla="*/ 2147483647 h 16"/>
                    <a:gd name="T12" fmla="*/ 2147483647 w 24"/>
                    <a:gd name="T13" fmla="*/ 2147483647 h 16"/>
                    <a:gd name="T14" fmla="*/ 0 w 24"/>
                    <a:gd name="T15" fmla="*/ 2147483647 h 16"/>
                    <a:gd name="T16" fmla="*/ 2147483647 w 24"/>
                    <a:gd name="T17" fmla="*/ 2147483647 h 16"/>
                    <a:gd name="T18" fmla="*/ 2147483647 w 24"/>
                    <a:gd name="T19" fmla="*/ 2147483647 h 16"/>
                    <a:gd name="T20" fmla="*/ 2147483647 w 24"/>
                    <a:gd name="T21" fmla="*/ 2147483647 h 16"/>
                    <a:gd name="T22" fmla="*/ 2147483647 w 24"/>
                    <a:gd name="T23" fmla="*/ 0 h 16"/>
                    <a:gd name="T24" fmla="*/ 2147483647 w 24"/>
                    <a:gd name="T25" fmla="*/ 0 h 16"/>
                    <a:gd name="T26" fmla="*/ 2147483647 w 24"/>
                    <a:gd name="T27" fmla="*/ 2147483647 h 16"/>
                    <a:gd name="T28" fmla="*/ 2147483647 w 24"/>
                    <a:gd name="T29" fmla="*/ 2147483647 h 16"/>
                    <a:gd name="T30" fmla="*/ 2147483647 w 24"/>
                    <a:gd name="T31" fmla="*/ 2147483647 h 1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4"/>
                    <a:gd name="T49" fmla="*/ 0 h 16"/>
                    <a:gd name="T50" fmla="*/ 24 w 24"/>
                    <a:gd name="T51" fmla="*/ 16 h 1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4" h="16">
                      <a:moveTo>
                        <a:pt x="24" y="8"/>
                      </a:moveTo>
                      <a:lnTo>
                        <a:pt x="22" y="12"/>
                      </a:lnTo>
                      <a:lnTo>
                        <a:pt x="20" y="14"/>
                      </a:lnTo>
                      <a:lnTo>
                        <a:pt x="16" y="16"/>
                      </a:lnTo>
                      <a:lnTo>
                        <a:pt x="12" y="16"/>
                      </a:lnTo>
                      <a:lnTo>
                        <a:pt x="6" y="14"/>
                      </a:ln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12" y="0"/>
                      </a:lnTo>
                      <a:lnTo>
                        <a:pt x="16" y="0"/>
                      </a:lnTo>
                      <a:lnTo>
                        <a:pt x="20" y="2"/>
                      </a:lnTo>
                      <a:lnTo>
                        <a:pt x="22" y="4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3" name="iş1îḓe">
                  <a:extLst>
                    <a:ext uri="{FF2B5EF4-FFF2-40B4-BE49-F238E27FC236}">
                      <a16:creationId xmlns:a16="http://schemas.microsoft.com/office/drawing/2014/main" id="{87C1F4E8-B105-4472-96F6-681F9046AD68}"/>
                    </a:ext>
                  </a:extLst>
                </p:cNvPr>
                <p:cNvSpPr/>
                <p:nvPr/>
              </p:nvSpPr>
              <p:spPr bwMode="auto">
                <a:xfrm>
                  <a:off x="9294821" y="4359444"/>
                  <a:ext cx="48203" cy="25219"/>
                </a:xfrm>
                <a:custGeom>
                  <a:avLst/>
                  <a:gdLst>
                    <a:gd name="T0" fmla="*/ 2147483647 w 28"/>
                    <a:gd name="T1" fmla="*/ 2147483647 h 14"/>
                    <a:gd name="T2" fmla="*/ 2147483647 w 28"/>
                    <a:gd name="T3" fmla="*/ 2147483647 h 14"/>
                    <a:gd name="T4" fmla="*/ 2147483647 w 28"/>
                    <a:gd name="T5" fmla="*/ 2147483647 h 14"/>
                    <a:gd name="T6" fmla="*/ 2147483647 w 28"/>
                    <a:gd name="T7" fmla="*/ 2147483647 h 14"/>
                    <a:gd name="T8" fmla="*/ 2147483647 w 28"/>
                    <a:gd name="T9" fmla="*/ 2147483647 h 14"/>
                    <a:gd name="T10" fmla="*/ 2147483647 w 28"/>
                    <a:gd name="T11" fmla="*/ 2147483647 h 14"/>
                    <a:gd name="T12" fmla="*/ 0 w 28"/>
                    <a:gd name="T13" fmla="*/ 2147483647 h 14"/>
                    <a:gd name="T14" fmla="*/ 0 w 28"/>
                    <a:gd name="T15" fmla="*/ 2147483647 h 14"/>
                    <a:gd name="T16" fmla="*/ 2147483647 w 28"/>
                    <a:gd name="T17" fmla="*/ 2147483647 h 14"/>
                    <a:gd name="T18" fmla="*/ 2147483647 w 28"/>
                    <a:gd name="T19" fmla="*/ 2147483647 h 14"/>
                    <a:gd name="T20" fmla="*/ 2147483647 w 28"/>
                    <a:gd name="T21" fmla="*/ 0 h 14"/>
                    <a:gd name="T22" fmla="*/ 2147483647 w 28"/>
                    <a:gd name="T23" fmla="*/ 0 h 14"/>
                    <a:gd name="T24" fmla="*/ 2147483647 w 28"/>
                    <a:gd name="T25" fmla="*/ 0 h 14"/>
                    <a:gd name="T26" fmla="*/ 2147483647 w 28"/>
                    <a:gd name="T27" fmla="*/ 2147483647 h 14"/>
                    <a:gd name="T28" fmla="*/ 2147483647 w 28"/>
                    <a:gd name="T29" fmla="*/ 2147483647 h 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8"/>
                    <a:gd name="T46" fmla="*/ 0 h 14"/>
                    <a:gd name="T47" fmla="*/ 28 w 28"/>
                    <a:gd name="T48" fmla="*/ 14 h 1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8" h="14">
                      <a:moveTo>
                        <a:pt x="26" y="4"/>
                      </a:moveTo>
                      <a:lnTo>
                        <a:pt x="22" y="6"/>
                      </a:lnTo>
                      <a:lnTo>
                        <a:pt x="18" y="10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22" y="0"/>
                      </a:lnTo>
                      <a:lnTo>
                        <a:pt x="26" y="0"/>
                      </a:lnTo>
                      <a:lnTo>
                        <a:pt x="28" y="2"/>
                      </a:lnTo>
                      <a:lnTo>
                        <a:pt x="2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4" name="ï$ļídé">
                  <a:extLst>
                    <a:ext uri="{FF2B5EF4-FFF2-40B4-BE49-F238E27FC236}">
                      <a16:creationId xmlns:a16="http://schemas.microsoft.com/office/drawing/2014/main" id="{22C79127-AC60-4C39-9A35-D6C964726B6B}"/>
                    </a:ext>
                  </a:extLst>
                </p:cNvPr>
                <p:cNvSpPr/>
                <p:nvPr/>
              </p:nvSpPr>
              <p:spPr bwMode="auto">
                <a:xfrm>
                  <a:off x="7680724" y="3806027"/>
                  <a:ext cx="173529" cy="226972"/>
                </a:xfrm>
                <a:custGeom>
                  <a:avLst/>
                  <a:gdLst>
                    <a:gd name="T0" fmla="*/ 2147483647 w 100"/>
                    <a:gd name="T1" fmla="*/ 2147483647 h 136"/>
                    <a:gd name="T2" fmla="*/ 2147483647 w 100"/>
                    <a:gd name="T3" fmla="*/ 2147483647 h 136"/>
                    <a:gd name="T4" fmla="*/ 2147483647 w 100"/>
                    <a:gd name="T5" fmla="*/ 2147483647 h 136"/>
                    <a:gd name="T6" fmla="*/ 2147483647 w 100"/>
                    <a:gd name="T7" fmla="*/ 2147483647 h 136"/>
                    <a:gd name="T8" fmla="*/ 2147483647 w 100"/>
                    <a:gd name="T9" fmla="*/ 2147483647 h 136"/>
                    <a:gd name="T10" fmla="*/ 2147483647 w 100"/>
                    <a:gd name="T11" fmla="*/ 2147483647 h 136"/>
                    <a:gd name="T12" fmla="*/ 2147483647 w 100"/>
                    <a:gd name="T13" fmla="*/ 2147483647 h 136"/>
                    <a:gd name="T14" fmla="*/ 2147483647 w 100"/>
                    <a:gd name="T15" fmla="*/ 2147483647 h 136"/>
                    <a:gd name="T16" fmla="*/ 2147483647 w 100"/>
                    <a:gd name="T17" fmla="*/ 0 h 136"/>
                    <a:gd name="T18" fmla="*/ 2147483647 w 100"/>
                    <a:gd name="T19" fmla="*/ 2147483647 h 136"/>
                    <a:gd name="T20" fmla="*/ 2147483647 w 100"/>
                    <a:gd name="T21" fmla="*/ 2147483647 h 136"/>
                    <a:gd name="T22" fmla="*/ 2147483647 w 100"/>
                    <a:gd name="T23" fmla="*/ 2147483647 h 136"/>
                    <a:gd name="T24" fmla="*/ 2147483647 w 100"/>
                    <a:gd name="T25" fmla="*/ 2147483647 h 136"/>
                    <a:gd name="T26" fmla="*/ 2147483647 w 100"/>
                    <a:gd name="T27" fmla="*/ 2147483647 h 136"/>
                    <a:gd name="T28" fmla="*/ 2147483647 w 100"/>
                    <a:gd name="T29" fmla="*/ 2147483647 h 136"/>
                    <a:gd name="T30" fmla="*/ 2147483647 w 100"/>
                    <a:gd name="T31" fmla="*/ 2147483647 h 136"/>
                    <a:gd name="T32" fmla="*/ 2147483647 w 100"/>
                    <a:gd name="T33" fmla="*/ 2147483647 h 136"/>
                    <a:gd name="T34" fmla="*/ 2147483647 w 100"/>
                    <a:gd name="T35" fmla="*/ 2147483647 h 136"/>
                    <a:gd name="T36" fmla="*/ 2147483647 w 100"/>
                    <a:gd name="T37" fmla="*/ 2147483647 h 136"/>
                    <a:gd name="T38" fmla="*/ 2147483647 w 100"/>
                    <a:gd name="T39" fmla="*/ 2147483647 h 136"/>
                    <a:gd name="T40" fmla="*/ 2147483647 w 100"/>
                    <a:gd name="T41" fmla="*/ 2147483647 h 136"/>
                    <a:gd name="T42" fmla="*/ 2147483647 w 100"/>
                    <a:gd name="T43" fmla="*/ 2147483647 h 136"/>
                    <a:gd name="T44" fmla="*/ 2147483647 w 100"/>
                    <a:gd name="T45" fmla="*/ 2147483647 h 136"/>
                    <a:gd name="T46" fmla="*/ 2147483647 w 100"/>
                    <a:gd name="T47" fmla="*/ 2147483647 h 136"/>
                    <a:gd name="T48" fmla="*/ 2147483647 w 100"/>
                    <a:gd name="T49" fmla="*/ 2147483647 h 136"/>
                    <a:gd name="T50" fmla="*/ 2147483647 w 100"/>
                    <a:gd name="T51" fmla="*/ 2147483647 h 136"/>
                    <a:gd name="T52" fmla="*/ 2147483647 w 100"/>
                    <a:gd name="T53" fmla="*/ 2147483647 h 136"/>
                    <a:gd name="T54" fmla="*/ 2147483647 w 100"/>
                    <a:gd name="T55" fmla="*/ 2147483647 h 136"/>
                    <a:gd name="T56" fmla="*/ 2147483647 w 100"/>
                    <a:gd name="T57" fmla="*/ 2147483647 h 136"/>
                    <a:gd name="T58" fmla="*/ 2147483647 w 100"/>
                    <a:gd name="T59" fmla="*/ 2147483647 h 136"/>
                    <a:gd name="T60" fmla="*/ 2147483647 w 100"/>
                    <a:gd name="T61" fmla="*/ 2147483647 h 136"/>
                    <a:gd name="T62" fmla="*/ 2147483647 w 100"/>
                    <a:gd name="T63" fmla="*/ 2147483647 h 136"/>
                    <a:gd name="T64" fmla="*/ 2147483647 w 100"/>
                    <a:gd name="T65" fmla="*/ 2147483647 h 136"/>
                    <a:gd name="T66" fmla="*/ 2147483647 w 100"/>
                    <a:gd name="T67" fmla="*/ 2147483647 h 136"/>
                    <a:gd name="T68" fmla="*/ 2147483647 w 100"/>
                    <a:gd name="T69" fmla="*/ 2147483647 h 136"/>
                    <a:gd name="T70" fmla="*/ 2147483647 w 100"/>
                    <a:gd name="T71" fmla="*/ 2147483647 h 136"/>
                    <a:gd name="T72" fmla="*/ 2147483647 w 100"/>
                    <a:gd name="T73" fmla="*/ 2147483647 h 136"/>
                    <a:gd name="T74" fmla="*/ 2147483647 w 100"/>
                    <a:gd name="T75" fmla="*/ 2147483647 h 136"/>
                    <a:gd name="T76" fmla="*/ 2147483647 w 100"/>
                    <a:gd name="T77" fmla="*/ 2147483647 h 136"/>
                    <a:gd name="T78" fmla="*/ 2147483647 w 100"/>
                    <a:gd name="T79" fmla="*/ 2147483647 h 136"/>
                    <a:gd name="T80" fmla="*/ 0 w 100"/>
                    <a:gd name="T81" fmla="*/ 2147483647 h 136"/>
                    <a:gd name="T82" fmla="*/ 2147483647 w 100"/>
                    <a:gd name="T83" fmla="*/ 2147483647 h 136"/>
                    <a:gd name="T84" fmla="*/ 2147483647 w 100"/>
                    <a:gd name="T85" fmla="*/ 2147483647 h 1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00"/>
                    <a:gd name="T130" fmla="*/ 0 h 136"/>
                    <a:gd name="T131" fmla="*/ 100 w 100"/>
                    <a:gd name="T132" fmla="*/ 136 h 1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00" h="136">
                      <a:moveTo>
                        <a:pt x="12" y="46"/>
                      </a:moveTo>
                      <a:lnTo>
                        <a:pt x="12" y="28"/>
                      </a:lnTo>
                      <a:lnTo>
                        <a:pt x="16" y="26"/>
                      </a:lnTo>
                      <a:lnTo>
                        <a:pt x="18" y="22"/>
                      </a:lnTo>
                      <a:lnTo>
                        <a:pt x="24" y="14"/>
                      </a:lnTo>
                      <a:lnTo>
                        <a:pt x="28" y="10"/>
                      </a:lnTo>
                      <a:lnTo>
                        <a:pt x="32" y="8"/>
                      </a:lnTo>
                      <a:lnTo>
                        <a:pt x="34" y="6"/>
                      </a:lnTo>
                      <a:lnTo>
                        <a:pt x="36" y="6"/>
                      </a:lnTo>
                      <a:lnTo>
                        <a:pt x="38" y="8"/>
                      </a:lnTo>
                      <a:lnTo>
                        <a:pt x="42" y="10"/>
                      </a:lnTo>
                      <a:lnTo>
                        <a:pt x="60" y="12"/>
                      </a:lnTo>
                      <a:lnTo>
                        <a:pt x="80" y="14"/>
                      </a:lnTo>
                      <a:lnTo>
                        <a:pt x="84" y="12"/>
                      </a:lnTo>
                      <a:lnTo>
                        <a:pt x="88" y="12"/>
                      </a:lnTo>
                      <a:lnTo>
                        <a:pt x="90" y="8"/>
                      </a:lnTo>
                      <a:lnTo>
                        <a:pt x="94" y="2"/>
                      </a:lnTo>
                      <a:lnTo>
                        <a:pt x="100" y="0"/>
                      </a:lnTo>
                      <a:lnTo>
                        <a:pt x="100" y="6"/>
                      </a:lnTo>
                      <a:lnTo>
                        <a:pt x="90" y="16"/>
                      </a:lnTo>
                      <a:lnTo>
                        <a:pt x="86" y="22"/>
                      </a:lnTo>
                      <a:lnTo>
                        <a:pt x="82" y="24"/>
                      </a:lnTo>
                      <a:lnTo>
                        <a:pt x="76" y="24"/>
                      </a:lnTo>
                      <a:lnTo>
                        <a:pt x="70" y="24"/>
                      </a:lnTo>
                      <a:lnTo>
                        <a:pt x="64" y="22"/>
                      </a:lnTo>
                      <a:lnTo>
                        <a:pt x="26" y="22"/>
                      </a:lnTo>
                      <a:lnTo>
                        <a:pt x="22" y="24"/>
                      </a:lnTo>
                      <a:lnTo>
                        <a:pt x="22" y="26"/>
                      </a:lnTo>
                      <a:lnTo>
                        <a:pt x="20" y="34"/>
                      </a:lnTo>
                      <a:lnTo>
                        <a:pt x="22" y="38"/>
                      </a:lnTo>
                      <a:lnTo>
                        <a:pt x="24" y="46"/>
                      </a:lnTo>
                      <a:lnTo>
                        <a:pt x="28" y="52"/>
                      </a:lnTo>
                      <a:lnTo>
                        <a:pt x="32" y="54"/>
                      </a:lnTo>
                      <a:lnTo>
                        <a:pt x="34" y="54"/>
                      </a:lnTo>
                      <a:lnTo>
                        <a:pt x="36" y="52"/>
                      </a:lnTo>
                      <a:lnTo>
                        <a:pt x="40" y="50"/>
                      </a:lnTo>
                      <a:lnTo>
                        <a:pt x="46" y="46"/>
                      </a:lnTo>
                      <a:lnTo>
                        <a:pt x="54" y="44"/>
                      </a:lnTo>
                      <a:lnTo>
                        <a:pt x="62" y="42"/>
                      </a:lnTo>
                      <a:lnTo>
                        <a:pt x="68" y="40"/>
                      </a:lnTo>
                      <a:lnTo>
                        <a:pt x="74" y="40"/>
                      </a:lnTo>
                      <a:lnTo>
                        <a:pt x="72" y="42"/>
                      </a:lnTo>
                      <a:lnTo>
                        <a:pt x="68" y="44"/>
                      </a:lnTo>
                      <a:lnTo>
                        <a:pt x="62" y="48"/>
                      </a:lnTo>
                      <a:lnTo>
                        <a:pt x="56" y="50"/>
                      </a:lnTo>
                      <a:lnTo>
                        <a:pt x="50" y="56"/>
                      </a:lnTo>
                      <a:lnTo>
                        <a:pt x="42" y="66"/>
                      </a:lnTo>
                      <a:lnTo>
                        <a:pt x="44" y="66"/>
                      </a:lnTo>
                      <a:lnTo>
                        <a:pt x="46" y="70"/>
                      </a:lnTo>
                      <a:lnTo>
                        <a:pt x="48" y="76"/>
                      </a:lnTo>
                      <a:lnTo>
                        <a:pt x="54" y="84"/>
                      </a:lnTo>
                      <a:lnTo>
                        <a:pt x="54" y="98"/>
                      </a:lnTo>
                      <a:lnTo>
                        <a:pt x="56" y="102"/>
                      </a:lnTo>
                      <a:lnTo>
                        <a:pt x="60" y="104"/>
                      </a:lnTo>
                      <a:lnTo>
                        <a:pt x="64" y="104"/>
                      </a:lnTo>
                      <a:lnTo>
                        <a:pt x="64" y="106"/>
                      </a:lnTo>
                      <a:lnTo>
                        <a:pt x="60" y="110"/>
                      </a:lnTo>
                      <a:lnTo>
                        <a:pt x="54" y="114"/>
                      </a:lnTo>
                      <a:lnTo>
                        <a:pt x="50" y="118"/>
                      </a:lnTo>
                      <a:lnTo>
                        <a:pt x="44" y="118"/>
                      </a:lnTo>
                      <a:lnTo>
                        <a:pt x="32" y="92"/>
                      </a:lnTo>
                      <a:lnTo>
                        <a:pt x="32" y="88"/>
                      </a:lnTo>
                      <a:lnTo>
                        <a:pt x="34" y="84"/>
                      </a:lnTo>
                      <a:lnTo>
                        <a:pt x="32" y="78"/>
                      </a:lnTo>
                      <a:lnTo>
                        <a:pt x="28" y="80"/>
                      </a:lnTo>
                      <a:lnTo>
                        <a:pt x="24" y="78"/>
                      </a:lnTo>
                      <a:lnTo>
                        <a:pt x="22" y="106"/>
                      </a:lnTo>
                      <a:lnTo>
                        <a:pt x="22" y="120"/>
                      </a:lnTo>
                      <a:lnTo>
                        <a:pt x="20" y="126"/>
                      </a:lnTo>
                      <a:lnTo>
                        <a:pt x="18" y="132"/>
                      </a:lnTo>
                      <a:lnTo>
                        <a:pt x="14" y="134"/>
                      </a:lnTo>
                      <a:lnTo>
                        <a:pt x="8" y="136"/>
                      </a:lnTo>
                      <a:lnTo>
                        <a:pt x="6" y="134"/>
                      </a:lnTo>
                      <a:lnTo>
                        <a:pt x="6" y="130"/>
                      </a:lnTo>
                      <a:lnTo>
                        <a:pt x="6" y="120"/>
                      </a:lnTo>
                      <a:lnTo>
                        <a:pt x="6" y="116"/>
                      </a:lnTo>
                      <a:lnTo>
                        <a:pt x="8" y="110"/>
                      </a:lnTo>
                      <a:lnTo>
                        <a:pt x="10" y="102"/>
                      </a:lnTo>
                      <a:lnTo>
                        <a:pt x="10" y="94"/>
                      </a:lnTo>
                      <a:lnTo>
                        <a:pt x="4" y="94"/>
                      </a:lnTo>
                      <a:lnTo>
                        <a:pt x="0" y="92"/>
                      </a:lnTo>
                      <a:lnTo>
                        <a:pt x="0" y="90"/>
                      </a:lnTo>
                      <a:lnTo>
                        <a:pt x="0" y="78"/>
                      </a:lnTo>
                      <a:lnTo>
                        <a:pt x="4" y="66"/>
                      </a:lnTo>
                      <a:lnTo>
                        <a:pt x="8" y="54"/>
                      </a:lnTo>
                      <a:lnTo>
                        <a:pt x="12" y="44"/>
                      </a:lnTo>
                      <a:lnTo>
                        <a:pt x="12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5" name="ïṧḷiďé">
                  <a:extLst>
                    <a:ext uri="{FF2B5EF4-FFF2-40B4-BE49-F238E27FC236}">
                      <a16:creationId xmlns:a16="http://schemas.microsoft.com/office/drawing/2014/main" id="{5A11A82F-6747-4B7E-AE95-F715DA8F61CE}"/>
                    </a:ext>
                  </a:extLst>
                </p:cNvPr>
                <p:cNvSpPr/>
                <p:nvPr/>
              </p:nvSpPr>
              <p:spPr bwMode="auto">
                <a:xfrm>
                  <a:off x="7427316" y="3642103"/>
                  <a:ext cx="264425" cy="187741"/>
                </a:xfrm>
                <a:custGeom>
                  <a:avLst/>
                  <a:gdLst>
                    <a:gd name="T0" fmla="*/ 2147483647 w 152"/>
                    <a:gd name="T1" fmla="*/ 2147483647 h 112"/>
                    <a:gd name="T2" fmla="*/ 2147483647 w 152"/>
                    <a:gd name="T3" fmla="*/ 2147483647 h 112"/>
                    <a:gd name="T4" fmla="*/ 2147483647 w 152"/>
                    <a:gd name="T5" fmla="*/ 2147483647 h 112"/>
                    <a:gd name="T6" fmla="*/ 2147483647 w 152"/>
                    <a:gd name="T7" fmla="*/ 2147483647 h 112"/>
                    <a:gd name="T8" fmla="*/ 2147483647 w 152"/>
                    <a:gd name="T9" fmla="*/ 2147483647 h 112"/>
                    <a:gd name="T10" fmla="*/ 2147483647 w 152"/>
                    <a:gd name="T11" fmla="*/ 2147483647 h 112"/>
                    <a:gd name="T12" fmla="*/ 2147483647 w 152"/>
                    <a:gd name="T13" fmla="*/ 2147483647 h 112"/>
                    <a:gd name="T14" fmla="*/ 2147483647 w 152"/>
                    <a:gd name="T15" fmla="*/ 2147483647 h 112"/>
                    <a:gd name="T16" fmla="*/ 2147483647 w 152"/>
                    <a:gd name="T17" fmla="*/ 2147483647 h 112"/>
                    <a:gd name="T18" fmla="*/ 2147483647 w 152"/>
                    <a:gd name="T19" fmla="*/ 0 h 112"/>
                    <a:gd name="T20" fmla="*/ 2147483647 w 152"/>
                    <a:gd name="T21" fmla="*/ 2147483647 h 112"/>
                    <a:gd name="T22" fmla="*/ 2147483647 w 152"/>
                    <a:gd name="T23" fmla="*/ 2147483647 h 112"/>
                    <a:gd name="T24" fmla="*/ 2147483647 w 152"/>
                    <a:gd name="T25" fmla="*/ 2147483647 h 112"/>
                    <a:gd name="T26" fmla="*/ 2147483647 w 152"/>
                    <a:gd name="T27" fmla="*/ 2147483647 h 112"/>
                    <a:gd name="T28" fmla="*/ 2147483647 w 152"/>
                    <a:gd name="T29" fmla="*/ 2147483647 h 112"/>
                    <a:gd name="T30" fmla="*/ 2147483647 w 152"/>
                    <a:gd name="T31" fmla="*/ 2147483647 h 112"/>
                    <a:gd name="T32" fmla="*/ 2147483647 w 152"/>
                    <a:gd name="T33" fmla="*/ 2147483647 h 112"/>
                    <a:gd name="T34" fmla="*/ 2147483647 w 152"/>
                    <a:gd name="T35" fmla="*/ 2147483647 h 112"/>
                    <a:gd name="T36" fmla="*/ 2147483647 w 152"/>
                    <a:gd name="T37" fmla="*/ 2147483647 h 112"/>
                    <a:gd name="T38" fmla="*/ 2147483647 w 152"/>
                    <a:gd name="T39" fmla="*/ 2147483647 h 112"/>
                    <a:gd name="T40" fmla="*/ 2147483647 w 152"/>
                    <a:gd name="T41" fmla="*/ 2147483647 h 112"/>
                    <a:gd name="T42" fmla="*/ 2147483647 w 152"/>
                    <a:gd name="T43" fmla="*/ 2147483647 h 112"/>
                    <a:gd name="T44" fmla="*/ 2147483647 w 152"/>
                    <a:gd name="T45" fmla="*/ 2147483647 h 112"/>
                    <a:gd name="T46" fmla="*/ 2147483647 w 152"/>
                    <a:gd name="T47" fmla="*/ 2147483647 h 112"/>
                    <a:gd name="T48" fmla="*/ 2147483647 w 152"/>
                    <a:gd name="T49" fmla="*/ 2147483647 h 112"/>
                    <a:gd name="T50" fmla="*/ 2147483647 w 152"/>
                    <a:gd name="T51" fmla="*/ 2147483647 h 112"/>
                    <a:gd name="T52" fmla="*/ 2147483647 w 152"/>
                    <a:gd name="T53" fmla="*/ 2147483647 h 112"/>
                    <a:gd name="T54" fmla="*/ 2147483647 w 152"/>
                    <a:gd name="T55" fmla="*/ 2147483647 h 112"/>
                    <a:gd name="T56" fmla="*/ 2147483647 w 152"/>
                    <a:gd name="T57" fmla="*/ 2147483647 h 112"/>
                    <a:gd name="T58" fmla="*/ 2147483647 w 152"/>
                    <a:gd name="T59" fmla="*/ 2147483647 h 112"/>
                    <a:gd name="T60" fmla="*/ 2147483647 w 152"/>
                    <a:gd name="T61" fmla="*/ 2147483647 h 112"/>
                    <a:gd name="T62" fmla="*/ 2147483647 w 152"/>
                    <a:gd name="T63" fmla="*/ 2147483647 h 112"/>
                    <a:gd name="T64" fmla="*/ 0 w 152"/>
                    <a:gd name="T65" fmla="*/ 2147483647 h 112"/>
                    <a:gd name="T66" fmla="*/ 0 w 152"/>
                    <a:gd name="T67" fmla="*/ 2147483647 h 112"/>
                    <a:gd name="T68" fmla="*/ 0 w 152"/>
                    <a:gd name="T69" fmla="*/ 2147483647 h 112"/>
                    <a:gd name="T70" fmla="*/ 2147483647 w 152"/>
                    <a:gd name="T71" fmla="*/ 2147483647 h 112"/>
                    <a:gd name="T72" fmla="*/ 2147483647 w 152"/>
                    <a:gd name="T73" fmla="*/ 2147483647 h 112"/>
                    <a:gd name="T74" fmla="*/ 2147483647 w 152"/>
                    <a:gd name="T75" fmla="*/ 2147483647 h 112"/>
                    <a:gd name="T76" fmla="*/ 2147483647 w 152"/>
                    <a:gd name="T77" fmla="*/ 2147483647 h 112"/>
                    <a:gd name="T78" fmla="*/ 2147483647 w 152"/>
                    <a:gd name="T79" fmla="*/ 2147483647 h 112"/>
                    <a:gd name="T80" fmla="*/ 2147483647 w 152"/>
                    <a:gd name="T81" fmla="*/ 2147483647 h 11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52"/>
                    <a:gd name="T124" fmla="*/ 0 h 112"/>
                    <a:gd name="T125" fmla="*/ 152 w 152"/>
                    <a:gd name="T126" fmla="*/ 112 h 11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52" h="112">
                      <a:moveTo>
                        <a:pt x="58" y="58"/>
                      </a:moveTo>
                      <a:lnTo>
                        <a:pt x="68" y="62"/>
                      </a:lnTo>
                      <a:lnTo>
                        <a:pt x="70" y="60"/>
                      </a:lnTo>
                      <a:lnTo>
                        <a:pt x="68" y="58"/>
                      </a:lnTo>
                      <a:lnTo>
                        <a:pt x="68" y="54"/>
                      </a:lnTo>
                      <a:lnTo>
                        <a:pt x="70" y="56"/>
                      </a:lnTo>
                      <a:lnTo>
                        <a:pt x="74" y="58"/>
                      </a:lnTo>
                      <a:lnTo>
                        <a:pt x="74" y="54"/>
                      </a:lnTo>
                      <a:lnTo>
                        <a:pt x="70" y="52"/>
                      </a:lnTo>
                      <a:lnTo>
                        <a:pt x="70" y="48"/>
                      </a:lnTo>
                      <a:lnTo>
                        <a:pt x="68" y="48"/>
                      </a:lnTo>
                      <a:lnTo>
                        <a:pt x="76" y="42"/>
                      </a:lnTo>
                      <a:lnTo>
                        <a:pt x="80" y="40"/>
                      </a:lnTo>
                      <a:lnTo>
                        <a:pt x="86" y="40"/>
                      </a:lnTo>
                      <a:lnTo>
                        <a:pt x="88" y="36"/>
                      </a:lnTo>
                      <a:lnTo>
                        <a:pt x="92" y="26"/>
                      </a:lnTo>
                      <a:lnTo>
                        <a:pt x="98" y="16"/>
                      </a:lnTo>
                      <a:lnTo>
                        <a:pt x="106" y="4"/>
                      </a:lnTo>
                      <a:lnTo>
                        <a:pt x="110" y="0"/>
                      </a:lnTo>
                      <a:lnTo>
                        <a:pt x="114" y="0"/>
                      </a:lnTo>
                      <a:lnTo>
                        <a:pt x="118" y="2"/>
                      </a:lnTo>
                      <a:lnTo>
                        <a:pt x="122" y="8"/>
                      </a:lnTo>
                      <a:lnTo>
                        <a:pt x="124" y="14"/>
                      </a:lnTo>
                      <a:lnTo>
                        <a:pt x="124" y="20"/>
                      </a:lnTo>
                      <a:lnTo>
                        <a:pt x="132" y="22"/>
                      </a:lnTo>
                      <a:lnTo>
                        <a:pt x="138" y="26"/>
                      </a:lnTo>
                      <a:lnTo>
                        <a:pt x="144" y="26"/>
                      </a:lnTo>
                      <a:lnTo>
                        <a:pt x="152" y="28"/>
                      </a:lnTo>
                      <a:lnTo>
                        <a:pt x="152" y="32"/>
                      </a:lnTo>
                      <a:lnTo>
                        <a:pt x="150" y="34"/>
                      </a:lnTo>
                      <a:lnTo>
                        <a:pt x="148" y="36"/>
                      </a:lnTo>
                      <a:lnTo>
                        <a:pt x="140" y="36"/>
                      </a:lnTo>
                      <a:lnTo>
                        <a:pt x="134" y="36"/>
                      </a:lnTo>
                      <a:lnTo>
                        <a:pt x="132" y="38"/>
                      </a:lnTo>
                      <a:lnTo>
                        <a:pt x="130" y="40"/>
                      </a:lnTo>
                      <a:lnTo>
                        <a:pt x="138" y="44"/>
                      </a:lnTo>
                      <a:lnTo>
                        <a:pt x="138" y="46"/>
                      </a:lnTo>
                      <a:lnTo>
                        <a:pt x="132" y="48"/>
                      </a:lnTo>
                      <a:lnTo>
                        <a:pt x="124" y="54"/>
                      </a:lnTo>
                      <a:lnTo>
                        <a:pt x="122" y="60"/>
                      </a:lnTo>
                      <a:lnTo>
                        <a:pt x="112" y="58"/>
                      </a:lnTo>
                      <a:lnTo>
                        <a:pt x="106" y="56"/>
                      </a:lnTo>
                      <a:lnTo>
                        <a:pt x="100" y="56"/>
                      </a:lnTo>
                      <a:lnTo>
                        <a:pt x="94" y="56"/>
                      </a:lnTo>
                      <a:lnTo>
                        <a:pt x="88" y="60"/>
                      </a:lnTo>
                      <a:lnTo>
                        <a:pt x="82" y="64"/>
                      </a:lnTo>
                      <a:lnTo>
                        <a:pt x="78" y="70"/>
                      </a:lnTo>
                      <a:lnTo>
                        <a:pt x="74" y="82"/>
                      </a:lnTo>
                      <a:lnTo>
                        <a:pt x="70" y="96"/>
                      </a:lnTo>
                      <a:lnTo>
                        <a:pt x="70" y="104"/>
                      </a:lnTo>
                      <a:lnTo>
                        <a:pt x="68" y="108"/>
                      </a:lnTo>
                      <a:lnTo>
                        <a:pt x="64" y="108"/>
                      </a:lnTo>
                      <a:lnTo>
                        <a:pt x="60" y="106"/>
                      </a:lnTo>
                      <a:lnTo>
                        <a:pt x="56" y="104"/>
                      </a:lnTo>
                      <a:lnTo>
                        <a:pt x="52" y="100"/>
                      </a:lnTo>
                      <a:lnTo>
                        <a:pt x="48" y="98"/>
                      </a:lnTo>
                      <a:lnTo>
                        <a:pt x="44" y="98"/>
                      </a:lnTo>
                      <a:lnTo>
                        <a:pt x="42" y="100"/>
                      </a:lnTo>
                      <a:lnTo>
                        <a:pt x="36" y="106"/>
                      </a:lnTo>
                      <a:lnTo>
                        <a:pt x="28" y="108"/>
                      </a:lnTo>
                      <a:lnTo>
                        <a:pt x="26" y="110"/>
                      </a:lnTo>
                      <a:lnTo>
                        <a:pt x="20" y="112"/>
                      </a:lnTo>
                      <a:lnTo>
                        <a:pt x="14" y="110"/>
                      </a:lnTo>
                      <a:lnTo>
                        <a:pt x="8" y="108"/>
                      </a:lnTo>
                      <a:lnTo>
                        <a:pt x="2" y="106"/>
                      </a:lnTo>
                      <a:lnTo>
                        <a:pt x="0" y="104"/>
                      </a:lnTo>
                      <a:lnTo>
                        <a:pt x="0" y="102"/>
                      </a:lnTo>
                      <a:lnTo>
                        <a:pt x="0" y="92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2" y="96"/>
                      </a:lnTo>
                      <a:lnTo>
                        <a:pt x="8" y="100"/>
                      </a:lnTo>
                      <a:lnTo>
                        <a:pt x="20" y="100"/>
                      </a:lnTo>
                      <a:lnTo>
                        <a:pt x="20" y="90"/>
                      </a:lnTo>
                      <a:lnTo>
                        <a:pt x="26" y="82"/>
                      </a:lnTo>
                      <a:lnTo>
                        <a:pt x="30" y="78"/>
                      </a:lnTo>
                      <a:lnTo>
                        <a:pt x="34" y="76"/>
                      </a:lnTo>
                      <a:lnTo>
                        <a:pt x="46" y="72"/>
                      </a:lnTo>
                      <a:lnTo>
                        <a:pt x="50" y="70"/>
                      </a:lnTo>
                      <a:lnTo>
                        <a:pt x="54" y="66"/>
                      </a:lnTo>
                      <a:lnTo>
                        <a:pt x="60" y="56"/>
                      </a:lnTo>
                      <a:lnTo>
                        <a:pt x="58" y="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6" name="iṡḻiḍe">
                  <a:extLst>
                    <a:ext uri="{FF2B5EF4-FFF2-40B4-BE49-F238E27FC236}">
                      <a16:creationId xmlns:a16="http://schemas.microsoft.com/office/drawing/2014/main" id="{49762BE5-0ABC-44FF-B282-C4673840CBFB}"/>
                    </a:ext>
                  </a:extLst>
                </p:cNvPr>
                <p:cNvSpPr/>
                <p:nvPr/>
              </p:nvSpPr>
              <p:spPr bwMode="auto">
                <a:xfrm>
                  <a:off x="7527854" y="3723363"/>
                  <a:ext cx="27544" cy="25219"/>
                </a:xfrm>
                <a:custGeom>
                  <a:avLst/>
                  <a:gdLst>
                    <a:gd name="T0" fmla="*/ 2147483647 w 16"/>
                    <a:gd name="T1" fmla="*/ 0 h 14"/>
                    <a:gd name="T2" fmla="*/ 2147483647 w 16"/>
                    <a:gd name="T3" fmla="*/ 2147483647 h 14"/>
                    <a:gd name="T4" fmla="*/ 2147483647 w 16"/>
                    <a:gd name="T5" fmla="*/ 2147483647 h 14"/>
                    <a:gd name="T6" fmla="*/ 2147483647 w 16"/>
                    <a:gd name="T7" fmla="*/ 2147483647 h 14"/>
                    <a:gd name="T8" fmla="*/ 2147483647 w 16"/>
                    <a:gd name="T9" fmla="*/ 2147483647 h 14"/>
                    <a:gd name="T10" fmla="*/ 2147483647 w 16"/>
                    <a:gd name="T11" fmla="*/ 2147483647 h 14"/>
                    <a:gd name="T12" fmla="*/ 2147483647 w 16"/>
                    <a:gd name="T13" fmla="*/ 2147483647 h 14"/>
                    <a:gd name="T14" fmla="*/ 2147483647 w 16"/>
                    <a:gd name="T15" fmla="*/ 2147483647 h 14"/>
                    <a:gd name="T16" fmla="*/ 2147483647 w 16"/>
                    <a:gd name="T17" fmla="*/ 2147483647 h 14"/>
                    <a:gd name="T18" fmla="*/ 0 w 16"/>
                    <a:gd name="T19" fmla="*/ 2147483647 h 14"/>
                    <a:gd name="T20" fmla="*/ 2147483647 w 16"/>
                    <a:gd name="T21" fmla="*/ 0 h 14"/>
                    <a:gd name="T22" fmla="*/ 2147483647 w 16"/>
                    <a:gd name="T23" fmla="*/ 0 h 1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"/>
                    <a:gd name="T37" fmla="*/ 0 h 14"/>
                    <a:gd name="T38" fmla="*/ 16 w 16"/>
                    <a:gd name="T39" fmla="*/ 14 h 1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" h="14">
                      <a:moveTo>
                        <a:pt x="12" y="0"/>
                      </a:moveTo>
                      <a:lnTo>
                        <a:pt x="12" y="4"/>
                      </a:lnTo>
                      <a:lnTo>
                        <a:pt x="16" y="6"/>
                      </a:lnTo>
                      <a:lnTo>
                        <a:pt x="16" y="10"/>
                      </a:lnTo>
                      <a:lnTo>
                        <a:pt x="12" y="8"/>
                      </a:lnTo>
                      <a:lnTo>
                        <a:pt x="10" y="6"/>
                      </a:lnTo>
                      <a:lnTo>
                        <a:pt x="10" y="10"/>
                      </a:lnTo>
                      <a:lnTo>
                        <a:pt x="12" y="12"/>
                      </a:lnTo>
                      <a:lnTo>
                        <a:pt x="10" y="14"/>
                      </a:ln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7" name="ïšḻîďè">
                  <a:extLst>
                    <a:ext uri="{FF2B5EF4-FFF2-40B4-BE49-F238E27FC236}">
                      <a16:creationId xmlns:a16="http://schemas.microsoft.com/office/drawing/2014/main" id="{3685C0F5-F136-481A-919D-C6EAFF41053F}"/>
                    </a:ext>
                  </a:extLst>
                </p:cNvPr>
                <p:cNvSpPr/>
                <p:nvPr/>
              </p:nvSpPr>
              <p:spPr bwMode="auto">
                <a:xfrm>
                  <a:off x="8014011" y="3870475"/>
                  <a:ext cx="278197" cy="274608"/>
                </a:xfrm>
                <a:custGeom>
                  <a:avLst/>
                  <a:gdLst>
                    <a:gd name="T0" fmla="*/ 2147483647 w 160"/>
                    <a:gd name="T1" fmla="*/ 2147483647 h 164"/>
                    <a:gd name="T2" fmla="*/ 2147483647 w 160"/>
                    <a:gd name="T3" fmla="*/ 2147483647 h 164"/>
                    <a:gd name="T4" fmla="*/ 2147483647 w 160"/>
                    <a:gd name="T5" fmla="*/ 2147483647 h 164"/>
                    <a:gd name="T6" fmla="*/ 2147483647 w 160"/>
                    <a:gd name="T7" fmla="*/ 2147483647 h 164"/>
                    <a:gd name="T8" fmla="*/ 2147483647 w 160"/>
                    <a:gd name="T9" fmla="*/ 2147483647 h 164"/>
                    <a:gd name="T10" fmla="*/ 2147483647 w 160"/>
                    <a:gd name="T11" fmla="*/ 2147483647 h 164"/>
                    <a:gd name="T12" fmla="*/ 2147483647 w 160"/>
                    <a:gd name="T13" fmla="*/ 2147483647 h 164"/>
                    <a:gd name="T14" fmla="*/ 2147483647 w 160"/>
                    <a:gd name="T15" fmla="*/ 2147483647 h 164"/>
                    <a:gd name="T16" fmla="*/ 2147483647 w 160"/>
                    <a:gd name="T17" fmla="*/ 2147483647 h 164"/>
                    <a:gd name="T18" fmla="*/ 2147483647 w 160"/>
                    <a:gd name="T19" fmla="*/ 2147483647 h 164"/>
                    <a:gd name="T20" fmla="*/ 2147483647 w 160"/>
                    <a:gd name="T21" fmla="*/ 2147483647 h 164"/>
                    <a:gd name="T22" fmla="*/ 2147483647 w 160"/>
                    <a:gd name="T23" fmla="*/ 2147483647 h 164"/>
                    <a:gd name="T24" fmla="*/ 2147483647 w 160"/>
                    <a:gd name="T25" fmla="*/ 2147483647 h 164"/>
                    <a:gd name="T26" fmla="*/ 2147483647 w 160"/>
                    <a:gd name="T27" fmla="*/ 2147483647 h 164"/>
                    <a:gd name="T28" fmla="*/ 2147483647 w 160"/>
                    <a:gd name="T29" fmla="*/ 2147483647 h 164"/>
                    <a:gd name="T30" fmla="*/ 2147483647 w 160"/>
                    <a:gd name="T31" fmla="*/ 2147483647 h 164"/>
                    <a:gd name="T32" fmla="*/ 2147483647 w 160"/>
                    <a:gd name="T33" fmla="*/ 2147483647 h 164"/>
                    <a:gd name="T34" fmla="*/ 2147483647 w 160"/>
                    <a:gd name="T35" fmla="*/ 2147483647 h 164"/>
                    <a:gd name="T36" fmla="*/ 2147483647 w 160"/>
                    <a:gd name="T37" fmla="*/ 2147483647 h 164"/>
                    <a:gd name="T38" fmla="*/ 2147483647 w 160"/>
                    <a:gd name="T39" fmla="*/ 2147483647 h 164"/>
                    <a:gd name="T40" fmla="*/ 2147483647 w 160"/>
                    <a:gd name="T41" fmla="*/ 2147483647 h 164"/>
                    <a:gd name="T42" fmla="*/ 2147483647 w 160"/>
                    <a:gd name="T43" fmla="*/ 2147483647 h 164"/>
                    <a:gd name="T44" fmla="*/ 2147483647 w 160"/>
                    <a:gd name="T45" fmla="*/ 2147483647 h 164"/>
                    <a:gd name="T46" fmla="*/ 2147483647 w 160"/>
                    <a:gd name="T47" fmla="*/ 2147483647 h 164"/>
                    <a:gd name="T48" fmla="*/ 2147483647 w 160"/>
                    <a:gd name="T49" fmla="*/ 2147483647 h 164"/>
                    <a:gd name="T50" fmla="*/ 2147483647 w 160"/>
                    <a:gd name="T51" fmla="*/ 2147483647 h 164"/>
                    <a:gd name="T52" fmla="*/ 2147483647 w 160"/>
                    <a:gd name="T53" fmla="*/ 2147483647 h 164"/>
                    <a:gd name="T54" fmla="*/ 2147483647 w 160"/>
                    <a:gd name="T55" fmla="*/ 2147483647 h 164"/>
                    <a:gd name="T56" fmla="*/ 2147483647 w 160"/>
                    <a:gd name="T57" fmla="*/ 2147483647 h 164"/>
                    <a:gd name="T58" fmla="*/ 2147483647 w 160"/>
                    <a:gd name="T59" fmla="*/ 2147483647 h 164"/>
                    <a:gd name="T60" fmla="*/ 2147483647 w 160"/>
                    <a:gd name="T61" fmla="*/ 2147483647 h 164"/>
                    <a:gd name="T62" fmla="*/ 2147483647 w 160"/>
                    <a:gd name="T63" fmla="*/ 2147483647 h 164"/>
                    <a:gd name="T64" fmla="*/ 0 w 160"/>
                    <a:gd name="T65" fmla="*/ 2147483647 h 164"/>
                    <a:gd name="T66" fmla="*/ 2147483647 w 160"/>
                    <a:gd name="T67" fmla="*/ 2147483647 h 164"/>
                    <a:gd name="T68" fmla="*/ 2147483647 w 160"/>
                    <a:gd name="T69" fmla="*/ 0 h 164"/>
                    <a:gd name="T70" fmla="*/ 2147483647 w 160"/>
                    <a:gd name="T71" fmla="*/ 2147483647 h 164"/>
                    <a:gd name="T72" fmla="*/ 2147483647 w 160"/>
                    <a:gd name="T73" fmla="*/ 2147483647 h 164"/>
                    <a:gd name="T74" fmla="*/ 2147483647 w 160"/>
                    <a:gd name="T75" fmla="*/ 2147483647 h 164"/>
                    <a:gd name="T76" fmla="*/ 2147483647 w 160"/>
                    <a:gd name="T77" fmla="*/ 2147483647 h 164"/>
                    <a:gd name="T78" fmla="*/ 2147483647 w 160"/>
                    <a:gd name="T79" fmla="*/ 2147483647 h 164"/>
                    <a:gd name="T80" fmla="*/ 2147483647 w 160"/>
                    <a:gd name="T81" fmla="*/ 2147483647 h 164"/>
                    <a:gd name="T82" fmla="*/ 2147483647 w 160"/>
                    <a:gd name="T83" fmla="*/ 2147483647 h 164"/>
                    <a:gd name="T84" fmla="*/ 2147483647 w 160"/>
                    <a:gd name="T85" fmla="*/ 2147483647 h 164"/>
                    <a:gd name="T86" fmla="*/ 2147483647 w 160"/>
                    <a:gd name="T87" fmla="*/ 2147483647 h 164"/>
                    <a:gd name="T88" fmla="*/ 2147483647 w 160"/>
                    <a:gd name="T89" fmla="*/ 2147483647 h 164"/>
                    <a:gd name="T90" fmla="*/ 2147483647 w 160"/>
                    <a:gd name="T91" fmla="*/ 2147483647 h 164"/>
                    <a:gd name="T92" fmla="*/ 2147483647 w 160"/>
                    <a:gd name="T93" fmla="*/ 2147483647 h 164"/>
                    <a:gd name="T94" fmla="*/ 2147483647 w 160"/>
                    <a:gd name="T95" fmla="*/ 2147483647 h 164"/>
                    <a:gd name="T96" fmla="*/ 2147483647 w 160"/>
                    <a:gd name="T97" fmla="*/ 2147483647 h 164"/>
                    <a:gd name="T98" fmla="*/ 2147483647 w 160"/>
                    <a:gd name="T99" fmla="*/ 2147483647 h 16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60"/>
                    <a:gd name="T151" fmla="*/ 0 h 164"/>
                    <a:gd name="T152" fmla="*/ 160 w 160"/>
                    <a:gd name="T153" fmla="*/ 164 h 164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60" h="164">
                      <a:moveTo>
                        <a:pt x="160" y="38"/>
                      </a:moveTo>
                      <a:lnTo>
                        <a:pt x="160" y="114"/>
                      </a:lnTo>
                      <a:lnTo>
                        <a:pt x="156" y="118"/>
                      </a:lnTo>
                      <a:lnTo>
                        <a:pt x="156" y="122"/>
                      </a:lnTo>
                      <a:lnTo>
                        <a:pt x="160" y="126"/>
                      </a:lnTo>
                      <a:lnTo>
                        <a:pt x="160" y="164"/>
                      </a:lnTo>
                      <a:lnTo>
                        <a:pt x="154" y="164"/>
                      </a:lnTo>
                      <a:lnTo>
                        <a:pt x="148" y="158"/>
                      </a:lnTo>
                      <a:lnTo>
                        <a:pt x="144" y="152"/>
                      </a:lnTo>
                      <a:lnTo>
                        <a:pt x="144" y="144"/>
                      </a:lnTo>
                      <a:lnTo>
                        <a:pt x="126" y="144"/>
                      </a:lnTo>
                      <a:lnTo>
                        <a:pt x="120" y="148"/>
                      </a:lnTo>
                      <a:lnTo>
                        <a:pt x="112" y="148"/>
                      </a:lnTo>
                      <a:lnTo>
                        <a:pt x="104" y="148"/>
                      </a:lnTo>
                      <a:lnTo>
                        <a:pt x="102" y="146"/>
                      </a:lnTo>
                      <a:lnTo>
                        <a:pt x="102" y="144"/>
                      </a:lnTo>
                      <a:lnTo>
                        <a:pt x="104" y="138"/>
                      </a:lnTo>
                      <a:lnTo>
                        <a:pt x="110" y="134"/>
                      </a:lnTo>
                      <a:lnTo>
                        <a:pt x="116" y="128"/>
                      </a:lnTo>
                      <a:lnTo>
                        <a:pt x="120" y="126"/>
                      </a:lnTo>
                      <a:lnTo>
                        <a:pt x="118" y="118"/>
                      </a:lnTo>
                      <a:lnTo>
                        <a:pt x="118" y="112"/>
                      </a:lnTo>
                      <a:lnTo>
                        <a:pt x="116" y="106"/>
                      </a:lnTo>
                      <a:lnTo>
                        <a:pt x="116" y="100"/>
                      </a:lnTo>
                      <a:lnTo>
                        <a:pt x="112" y="94"/>
                      </a:lnTo>
                      <a:lnTo>
                        <a:pt x="104" y="90"/>
                      </a:lnTo>
                      <a:lnTo>
                        <a:pt x="90" y="84"/>
                      </a:lnTo>
                      <a:lnTo>
                        <a:pt x="74" y="80"/>
                      </a:lnTo>
                      <a:lnTo>
                        <a:pt x="68" y="74"/>
                      </a:lnTo>
                      <a:lnTo>
                        <a:pt x="62" y="70"/>
                      </a:lnTo>
                      <a:lnTo>
                        <a:pt x="58" y="68"/>
                      </a:lnTo>
                      <a:lnTo>
                        <a:pt x="54" y="66"/>
                      </a:lnTo>
                      <a:lnTo>
                        <a:pt x="44" y="66"/>
                      </a:lnTo>
                      <a:lnTo>
                        <a:pt x="46" y="60"/>
                      </a:lnTo>
                      <a:lnTo>
                        <a:pt x="48" y="58"/>
                      </a:lnTo>
                      <a:lnTo>
                        <a:pt x="42" y="66"/>
                      </a:lnTo>
                      <a:lnTo>
                        <a:pt x="38" y="70"/>
                      </a:lnTo>
                      <a:lnTo>
                        <a:pt x="34" y="72"/>
                      </a:lnTo>
                      <a:lnTo>
                        <a:pt x="32" y="72"/>
                      </a:lnTo>
                      <a:lnTo>
                        <a:pt x="32" y="66"/>
                      </a:lnTo>
                      <a:lnTo>
                        <a:pt x="32" y="64"/>
                      </a:lnTo>
                      <a:lnTo>
                        <a:pt x="26" y="54"/>
                      </a:lnTo>
                      <a:lnTo>
                        <a:pt x="24" y="50"/>
                      </a:lnTo>
                      <a:lnTo>
                        <a:pt x="20" y="48"/>
                      </a:lnTo>
                      <a:lnTo>
                        <a:pt x="20" y="44"/>
                      </a:lnTo>
                      <a:lnTo>
                        <a:pt x="20" y="42"/>
                      </a:lnTo>
                      <a:lnTo>
                        <a:pt x="24" y="42"/>
                      </a:lnTo>
                      <a:lnTo>
                        <a:pt x="28" y="42"/>
                      </a:lnTo>
                      <a:lnTo>
                        <a:pt x="32" y="44"/>
                      </a:lnTo>
                      <a:lnTo>
                        <a:pt x="34" y="42"/>
                      </a:lnTo>
                      <a:lnTo>
                        <a:pt x="38" y="38"/>
                      </a:lnTo>
                      <a:lnTo>
                        <a:pt x="46" y="40"/>
                      </a:lnTo>
                      <a:lnTo>
                        <a:pt x="50" y="38"/>
                      </a:lnTo>
                      <a:lnTo>
                        <a:pt x="54" y="36"/>
                      </a:lnTo>
                      <a:lnTo>
                        <a:pt x="50" y="36"/>
                      </a:lnTo>
                      <a:lnTo>
                        <a:pt x="40" y="36"/>
                      </a:lnTo>
                      <a:lnTo>
                        <a:pt x="32" y="38"/>
                      </a:lnTo>
                      <a:lnTo>
                        <a:pt x="26" y="38"/>
                      </a:lnTo>
                      <a:lnTo>
                        <a:pt x="22" y="36"/>
                      </a:lnTo>
                      <a:lnTo>
                        <a:pt x="18" y="32"/>
                      </a:lnTo>
                      <a:lnTo>
                        <a:pt x="18" y="28"/>
                      </a:lnTo>
                      <a:lnTo>
                        <a:pt x="16" y="28"/>
                      </a:lnTo>
                      <a:lnTo>
                        <a:pt x="14" y="26"/>
                      </a:lnTo>
                      <a:lnTo>
                        <a:pt x="6" y="22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6" y="8"/>
                      </a:lnTo>
                      <a:lnTo>
                        <a:pt x="14" y="4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4" y="0"/>
                      </a:lnTo>
                      <a:lnTo>
                        <a:pt x="36" y="2"/>
                      </a:lnTo>
                      <a:lnTo>
                        <a:pt x="44" y="4"/>
                      </a:lnTo>
                      <a:lnTo>
                        <a:pt x="50" y="4"/>
                      </a:lnTo>
                      <a:lnTo>
                        <a:pt x="54" y="10"/>
                      </a:lnTo>
                      <a:lnTo>
                        <a:pt x="56" y="16"/>
                      </a:lnTo>
                      <a:lnTo>
                        <a:pt x="56" y="32"/>
                      </a:lnTo>
                      <a:lnTo>
                        <a:pt x="58" y="38"/>
                      </a:lnTo>
                      <a:lnTo>
                        <a:pt x="60" y="40"/>
                      </a:lnTo>
                      <a:lnTo>
                        <a:pt x="62" y="40"/>
                      </a:lnTo>
                      <a:lnTo>
                        <a:pt x="64" y="48"/>
                      </a:lnTo>
                      <a:lnTo>
                        <a:pt x="66" y="54"/>
                      </a:lnTo>
                      <a:lnTo>
                        <a:pt x="70" y="54"/>
                      </a:lnTo>
                      <a:lnTo>
                        <a:pt x="72" y="54"/>
                      </a:lnTo>
                      <a:lnTo>
                        <a:pt x="76" y="52"/>
                      </a:lnTo>
                      <a:lnTo>
                        <a:pt x="78" y="48"/>
                      </a:lnTo>
                      <a:lnTo>
                        <a:pt x="84" y="42"/>
                      </a:lnTo>
                      <a:lnTo>
                        <a:pt x="88" y="38"/>
                      </a:lnTo>
                      <a:lnTo>
                        <a:pt x="94" y="34"/>
                      </a:lnTo>
                      <a:lnTo>
                        <a:pt x="100" y="28"/>
                      </a:lnTo>
                      <a:lnTo>
                        <a:pt x="106" y="22"/>
                      </a:lnTo>
                      <a:lnTo>
                        <a:pt x="108" y="20"/>
                      </a:lnTo>
                      <a:lnTo>
                        <a:pt x="112" y="18"/>
                      </a:lnTo>
                      <a:lnTo>
                        <a:pt x="116" y="20"/>
                      </a:lnTo>
                      <a:lnTo>
                        <a:pt x="120" y="22"/>
                      </a:lnTo>
                      <a:lnTo>
                        <a:pt x="128" y="26"/>
                      </a:lnTo>
                      <a:lnTo>
                        <a:pt x="136" y="30"/>
                      </a:lnTo>
                      <a:lnTo>
                        <a:pt x="142" y="34"/>
                      </a:lnTo>
                      <a:lnTo>
                        <a:pt x="150" y="36"/>
                      </a:lnTo>
                      <a:lnTo>
                        <a:pt x="160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8" name="ïşḷîḍé">
                  <a:extLst>
                    <a:ext uri="{FF2B5EF4-FFF2-40B4-BE49-F238E27FC236}">
                      <a16:creationId xmlns:a16="http://schemas.microsoft.com/office/drawing/2014/main" id="{8D579417-C43D-493F-96DD-46B37832C879}"/>
                    </a:ext>
                  </a:extLst>
                </p:cNvPr>
                <p:cNvSpPr/>
                <p:nvPr/>
              </p:nvSpPr>
              <p:spPr bwMode="auto">
                <a:xfrm>
                  <a:off x="7671084" y="4145082"/>
                  <a:ext cx="41317" cy="21015"/>
                </a:xfrm>
                <a:custGeom>
                  <a:avLst/>
                  <a:gdLst>
                    <a:gd name="T0" fmla="*/ 2147483647 w 24"/>
                    <a:gd name="T1" fmla="*/ 2147483647 h 14"/>
                    <a:gd name="T2" fmla="*/ 2147483647 w 24"/>
                    <a:gd name="T3" fmla="*/ 2147483647 h 14"/>
                    <a:gd name="T4" fmla="*/ 0 w 24"/>
                    <a:gd name="T5" fmla="*/ 2147483647 h 14"/>
                    <a:gd name="T6" fmla="*/ 2147483647 w 24"/>
                    <a:gd name="T7" fmla="*/ 0 h 14"/>
                    <a:gd name="T8" fmla="*/ 2147483647 w 24"/>
                    <a:gd name="T9" fmla="*/ 0 h 14"/>
                    <a:gd name="T10" fmla="*/ 2147483647 w 24"/>
                    <a:gd name="T11" fmla="*/ 0 h 14"/>
                    <a:gd name="T12" fmla="*/ 2147483647 w 24"/>
                    <a:gd name="T13" fmla="*/ 0 h 14"/>
                    <a:gd name="T14" fmla="*/ 2147483647 w 24"/>
                    <a:gd name="T15" fmla="*/ 2147483647 h 14"/>
                    <a:gd name="T16" fmla="*/ 2147483647 w 24"/>
                    <a:gd name="T17" fmla="*/ 2147483647 h 14"/>
                    <a:gd name="T18" fmla="*/ 2147483647 w 24"/>
                    <a:gd name="T19" fmla="*/ 2147483647 h 14"/>
                    <a:gd name="T20" fmla="*/ 2147483647 w 24"/>
                    <a:gd name="T21" fmla="*/ 2147483647 h 14"/>
                    <a:gd name="T22" fmla="*/ 2147483647 w 24"/>
                    <a:gd name="T23" fmla="*/ 2147483647 h 14"/>
                    <a:gd name="T24" fmla="*/ 2147483647 w 24"/>
                    <a:gd name="T25" fmla="*/ 2147483647 h 14"/>
                    <a:gd name="T26" fmla="*/ 2147483647 w 24"/>
                    <a:gd name="T27" fmla="*/ 2147483647 h 1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4"/>
                    <a:gd name="T43" fmla="*/ 0 h 14"/>
                    <a:gd name="T44" fmla="*/ 24 w 24"/>
                    <a:gd name="T45" fmla="*/ 14 h 1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4" h="14">
                      <a:moveTo>
                        <a:pt x="16" y="12"/>
                      </a:moveTo>
                      <a:lnTo>
                        <a:pt x="8" y="8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6" y="0"/>
                      </a:lnTo>
                      <a:lnTo>
                        <a:pt x="18" y="4"/>
                      </a:lnTo>
                      <a:lnTo>
                        <a:pt x="22" y="4"/>
                      </a:lnTo>
                      <a:lnTo>
                        <a:pt x="24" y="10"/>
                      </a:lnTo>
                      <a:lnTo>
                        <a:pt x="22" y="12"/>
                      </a:lnTo>
                      <a:lnTo>
                        <a:pt x="20" y="14"/>
                      </a:lnTo>
                      <a:lnTo>
                        <a:pt x="18" y="14"/>
                      </a:lnTo>
                      <a:lnTo>
                        <a:pt x="16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89" name="îṡḷîďê">
                  <a:extLst>
                    <a:ext uri="{FF2B5EF4-FFF2-40B4-BE49-F238E27FC236}">
                      <a16:creationId xmlns:a16="http://schemas.microsoft.com/office/drawing/2014/main" id="{3371A650-3F07-4E04-99C3-CC23561C6CAD}"/>
                    </a:ext>
                  </a:extLst>
                </p:cNvPr>
                <p:cNvSpPr/>
                <p:nvPr/>
              </p:nvSpPr>
              <p:spPr bwMode="auto">
                <a:xfrm>
                  <a:off x="7939641" y="4947888"/>
                  <a:ext cx="37185" cy="12610"/>
                </a:xfrm>
                <a:custGeom>
                  <a:avLst/>
                  <a:gdLst>
                    <a:gd name="T0" fmla="*/ 2147483647 w 22"/>
                    <a:gd name="T1" fmla="*/ 2147483647 h 8"/>
                    <a:gd name="T2" fmla="*/ 2147483647 w 22"/>
                    <a:gd name="T3" fmla="*/ 2147483647 h 8"/>
                    <a:gd name="T4" fmla="*/ 2147483647 w 22"/>
                    <a:gd name="T5" fmla="*/ 2147483647 h 8"/>
                    <a:gd name="T6" fmla="*/ 0 w 22"/>
                    <a:gd name="T7" fmla="*/ 2147483647 h 8"/>
                    <a:gd name="T8" fmla="*/ 2147483647 w 22"/>
                    <a:gd name="T9" fmla="*/ 2147483647 h 8"/>
                    <a:gd name="T10" fmla="*/ 2147483647 w 22"/>
                    <a:gd name="T11" fmla="*/ 2147483647 h 8"/>
                    <a:gd name="T12" fmla="*/ 2147483647 w 22"/>
                    <a:gd name="T13" fmla="*/ 2147483647 h 8"/>
                    <a:gd name="T14" fmla="*/ 2147483647 w 22"/>
                    <a:gd name="T15" fmla="*/ 2147483647 h 8"/>
                    <a:gd name="T16" fmla="*/ 2147483647 w 22"/>
                    <a:gd name="T17" fmla="*/ 2147483647 h 8"/>
                    <a:gd name="T18" fmla="*/ 2147483647 w 22"/>
                    <a:gd name="T19" fmla="*/ 0 h 8"/>
                    <a:gd name="T20" fmla="*/ 2147483647 w 22"/>
                    <a:gd name="T21" fmla="*/ 0 h 8"/>
                    <a:gd name="T22" fmla="*/ 2147483647 w 22"/>
                    <a:gd name="T23" fmla="*/ 2147483647 h 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2"/>
                    <a:gd name="T37" fmla="*/ 0 h 8"/>
                    <a:gd name="T38" fmla="*/ 22 w 22"/>
                    <a:gd name="T39" fmla="*/ 8 h 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2" h="8">
                      <a:moveTo>
                        <a:pt x="8" y="2"/>
                      </a:move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4" y="8"/>
                      </a:lnTo>
                      <a:lnTo>
                        <a:pt x="8" y="8"/>
                      </a:lnTo>
                      <a:lnTo>
                        <a:pt x="12" y="8"/>
                      </a:lnTo>
                      <a:lnTo>
                        <a:pt x="16" y="6"/>
                      </a:lnTo>
                      <a:lnTo>
                        <a:pt x="22" y="2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0" name="í$lïďè">
                  <a:extLst>
                    <a:ext uri="{FF2B5EF4-FFF2-40B4-BE49-F238E27FC236}">
                      <a16:creationId xmlns:a16="http://schemas.microsoft.com/office/drawing/2014/main" id="{F69038AD-240A-4C95-A1C6-1151DCB69B17}"/>
                    </a:ext>
                  </a:extLst>
                </p:cNvPr>
                <p:cNvSpPr/>
                <p:nvPr/>
              </p:nvSpPr>
              <p:spPr bwMode="auto">
                <a:xfrm>
                  <a:off x="8586933" y="3946131"/>
                  <a:ext cx="50957" cy="61646"/>
                </a:xfrm>
                <a:custGeom>
                  <a:avLst/>
                  <a:gdLst>
                    <a:gd name="T0" fmla="*/ 2147483647 w 30"/>
                    <a:gd name="T1" fmla="*/ 2147483647 h 36"/>
                    <a:gd name="T2" fmla="*/ 2147483647 w 30"/>
                    <a:gd name="T3" fmla="*/ 2147483647 h 36"/>
                    <a:gd name="T4" fmla="*/ 2147483647 w 30"/>
                    <a:gd name="T5" fmla="*/ 2147483647 h 36"/>
                    <a:gd name="T6" fmla="*/ 2147483647 w 30"/>
                    <a:gd name="T7" fmla="*/ 2147483647 h 36"/>
                    <a:gd name="T8" fmla="*/ 2147483647 w 30"/>
                    <a:gd name="T9" fmla="*/ 2147483647 h 36"/>
                    <a:gd name="T10" fmla="*/ 2147483647 w 30"/>
                    <a:gd name="T11" fmla="*/ 2147483647 h 36"/>
                    <a:gd name="T12" fmla="*/ 2147483647 w 30"/>
                    <a:gd name="T13" fmla="*/ 2147483647 h 36"/>
                    <a:gd name="T14" fmla="*/ 2147483647 w 30"/>
                    <a:gd name="T15" fmla="*/ 2147483647 h 36"/>
                    <a:gd name="T16" fmla="*/ 0 w 30"/>
                    <a:gd name="T17" fmla="*/ 2147483647 h 36"/>
                    <a:gd name="T18" fmla="*/ 0 w 30"/>
                    <a:gd name="T19" fmla="*/ 0 h 36"/>
                    <a:gd name="T20" fmla="*/ 2147483647 w 30"/>
                    <a:gd name="T21" fmla="*/ 2147483647 h 36"/>
                    <a:gd name="T22" fmla="*/ 2147483647 w 30"/>
                    <a:gd name="T23" fmla="*/ 2147483647 h 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0"/>
                    <a:gd name="T37" fmla="*/ 0 h 36"/>
                    <a:gd name="T38" fmla="*/ 30 w 30"/>
                    <a:gd name="T39" fmla="*/ 36 h 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0" h="36">
                      <a:moveTo>
                        <a:pt x="30" y="26"/>
                      </a:moveTo>
                      <a:lnTo>
                        <a:pt x="30" y="36"/>
                      </a:lnTo>
                      <a:lnTo>
                        <a:pt x="26" y="36"/>
                      </a:lnTo>
                      <a:lnTo>
                        <a:pt x="22" y="32"/>
                      </a:lnTo>
                      <a:lnTo>
                        <a:pt x="20" y="26"/>
                      </a:lnTo>
                      <a:lnTo>
                        <a:pt x="18" y="18"/>
                      </a:lnTo>
                      <a:lnTo>
                        <a:pt x="14" y="14"/>
                      </a:lnTo>
                      <a:lnTo>
                        <a:pt x="6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14" y="12"/>
                      </a:lnTo>
                      <a:lnTo>
                        <a:pt x="3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1" name="ïşļiḑe">
                  <a:extLst>
                    <a:ext uri="{FF2B5EF4-FFF2-40B4-BE49-F238E27FC236}">
                      <a16:creationId xmlns:a16="http://schemas.microsoft.com/office/drawing/2014/main" id="{3080F1BF-C237-40AA-BA82-52817269E6C1}"/>
                    </a:ext>
                  </a:extLst>
                </p:cNvPr>
                <p:cNvSpPr/>
                <p:nvPr/>
              </p:nvSpPr>
              <p:spPr bwMode="auto">
                <a:xfrm>
                  <a:off x="8144847" y="3876078"/>
                  <a:ext cx="22036" cy="21015"/>
                </a:xfrm>
                <a:custGeom>
                  <a:avLst/>
                  <a:gdLst>
                    <a:gd name="T0" fmla="*/ 2147483647 w 12"/>
                    <a:gd name="T1" fmla="*/ 2147483647 h 12"/>
                    <a:gd name="T2" fmla="*/ 2147483647 w 12"/>
                    <a:gd name="T3" fmla="*/ 2147483647 h 12"/>
                    <a:gd name="T4" fmla="*/ 2147483647 w 12"/>
                    <a:gd name="T5" fmla="*/ 2147483647 h 12"/>
                    <a:gd name="T6" fmla="*/ 2147483647 w 12"/>
                    <a:gd name="T7" fmla="*/ 2147483647 h 12"/>
                    <a:gd name="T8" fmla="*/ 0 w 12"/>
                    <a:gd name="T9" fmla="*/ 2147483647 h 12"/>
                    <a:gd name="T10" fmla="*/ 0 w 12"/>
                    <a:gd name="T11" fmla="*/ 0 h 12"/>
                    <a:gd name="T12" fmla="*/ 2147483647 w 12"/>
                    <a:gd name="T13" fmla="*/ 2147483647 h 12"/>
                    <a:gd name="T14" fmla="*/ 2147483647 w 12"/>
                    <a:gd name="T15" fmla="*/ 2147483647 h 12"/>
                    <a:gd name="T16" fmla="*/ 2147483647 w 12"/>
                    <a:gd name="T17" fmla="*/ 2147483647 h 1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"/>
                    <a:gd name="T28" fmla="*/ 0 h 12"/>
                    <a:gd name="T29" fmla="*/ 12 w 12"/>
                    <a:gd name="T30" fmla="*/ 12 h 1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" h="12">
                      <a:moveTo>
                        <a:pt x="12" y="12"/>
                      </a:move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8" y="4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2" name="isļiďê">
                  <a:extLst>
                    <a:ext uri="{FF2B5EF4-FFF2-40B4-BE49-F238E27FC236}">
                      <a16:creationId xmlns:a16="http://schemas.microsoft.com/office/drawing/2014/main" id="{05F2F310-AB11-4539-810F-EF9BCECE1CF9}"/>
                    </a:ext>
                  </a:extLst>
                </p:cNvPr>
                <p:cNvSpPr/>
                <p:nvPr/>
              </p:nvSpPr>
              <p:spPr bwMode="auto">
                <a:xfrm>
                  <a:off x="8148978" y="3913907"/>
                  <a:ext cx="24790" cy="5604"/>
                </a:xfrm>
                <a:custGeom>
                  <a:avLst/>
                  <a:gdLst>
                    <a:gd name="T0" fmla="*/ 2147483647 w 14"/>
                    <a:gd name="T1" fmla="*/ 0 h 4"/>
                    <a:gd name="T2" fmla="*/ 2147483647 w 14"/>
                    <a:gd name="T3" fmla="*/ 2147483647 h 4"/>
                    <a:gd name="T4" fmla="*/ 0 w 14"/>
                    <a:gd name="T5" fmla="*/ 2147483647 h 4"/>
                    <a:gd name="T6" fmla="*/ 0 w 14"/>
                    <a:gd name="T7" fmla="*/ 0 h 4"/>
                    <a:gd name="T8" fmla="*/ 2147483647 w 14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4"/>
                    <a:gd name="T17" fmla="*/ 14 w 14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4">
                      <a:moveTo>
                        <a:pt x="14" y="0"/>
                      </a:moveTo>
                      <a:lnTo>
                        <a:pt x="14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3" name="iṡliḍe">
                  <a:extLst>
                    <a:ext uri="{FF2B5EF4-FFF2-40B4-BE49-F238E27FC236}">
                      <a16:creationId xmlns:a16="http://schemas.microsoft.com/office/drawing/2014/main" id="{3E145725-5F61-4FC6-BB84-EF221AF4DBD0}"/>
                    </a:ext>
                  </a:extLst>
                </p:cNvPr>
                <p:cNvSpPr/>
                <p:nvPr/>
              </p:nvSpPr>
              <p:spPr bwMode="auto">
                <a:xfrm>
                  <a:off x="8092512" y="4054014"/>
                  <a:ext cx="17904" cy="19615"/>
                </a:xfrm>
                <a:custGeom>
                  <a:avLst/>
                  <a:gdLst>
                    <a:gd name="T0" fmla="*/ 2147483647 w 10"/>
                    <a:gd name="T1" fmla="*/ 2147483647 h 12"/>
                    <a:gd name="T2" fmla="*/ 2147483647 w 10"/>
                    <a:gd name="T3" fmla="*/ 2147483647 h 12"/>
                    <a:gd name="T4" fmla="*/ 2147483647 w 10"/>
                    <a:gd name="T5" fmla="*/ 2147483647 h 12"/>
                    <a:gd name="T6" fmla="*/ 2147483647 w 10"/>
                    <a:gd name="T7" fmla="*/ 2147483647 h 12"/>
                    <a:gd name="T8" fmla="*/ 0 w 10"/>
                    <a:gd name="T9" fmla="*/ 2147483647 h 12"/>
                    <a:gd name="T10" fmla="*/ 0 w 10"/>
                    <a:gd name="T11" fmla="*/ 2147483647 h 12"/>
                    <a:gd name="T12" fmla="*/ 2147483647 w 10"/>
                    <a:gd name="T13" fmla="*/ 0 h 12"/>
                    <a:gd name="T14" fmla="*/ 2147483647 w 10"/>
                    <a:gd name="T15" fmla="*/ 2147483647 h 1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"/>
                    <a:gd name="T25" fmla="*/ 0 h 12"/>
                    <a:gd name="T26" fmla="*/ 10 w 10"/>
                    <a:gd name="T27" fmla="*/ 12 h 1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" h="12">
                      <a:moveTo>
                        <a:pt x="10" y="6"/>
                      </a:moveTo>
                      <a:lnTo>
                        <a:pt x="8" y="10"/>
                      </a:ln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0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4" name="ïśľiḍé">
                  <a:extLst>
                    <a:ext uri="{FF2B5EF4-FFF2-40B4-BE49-F238E27FC236}">
                      <a16:creationId xmlns:a16="http://schemas.microsoft.com/office/drawing/2014/main" id="{C4EF105C-6F94-4807-9F0D-4C9EBD177D5C}"/>
                    </a:ext>
                  </a:extLst>
                </p:cNvPr>
                <p:cNvSpPr/>
                <p:nvPr/>
              </p:nvSpPr>
              <p:spPr bwMode="auto">
                <a:xfrm>
                  <a:off x="8000239" y="3859267"/>
                  <a:ext cx="26167" cy="11209"/>
                </a:xfrm>
                <a:custGeom>
                  <a:avLst/>
                  <a:gdLst>
                    <a:gd name="T0" fmla="*/ 2147483647 w 16"/>
                    <a:gd name="T1" fmla="*/ 2147483647 h 6"/>
                    <a:gd name="T2" fmla="*/ 2147483647 w 16"/>
                    <a:gd name="T3" fmla="*/ 2147483647 h 6"/>
                    <a:gd name="T4" fmla="*/ 2147483647 w 16"/>
                    <a:gd name="T5" fmla="*/ 2147483647 h 6"/>
                    <a:gd name="T6" fmla="*/ 0 w 16"/>
                    <a:gd name="T7" fmla="*/ 2147483647 h 6"/>
                    <a:gd name="T8" fmla="*/ 2147483647 w 16"/>
                    <a:gd name="T9" fmla="*/ 2147483647 h 6"/>
                    <a:gd name="T10" fmla="*/ 2147483647 w 16"/>
                    <a:gd name="T11" fmla="*/ 0 h 6"/>
                    <a:gd name="T12" fmla="*/ 2147483647 w 16"/>
                    <a:gd name="T13" fmla="*/ 0 h 6"/>
                    <a:gd name="T14" fmla="*/ 2147483647 w 16"/>
                    <a:gd name="T15" fmla="*/ 2147483647 h 6"/>
                    <a:gd name="T16" fmla="*/ 2147483647 w 16"/>
                    <a:gd name="T17" fmla="*/ 2147483647 h 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"/>
                    <a:gd name="T28" fmla="*/ 0 h 6"/>
                    <a:gd name="T29" fmla="*/ 16 w 16"/>
                    <a:gd name="T30" fmla="*/ 6 h 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" h="6">
                      <a:moveTo>
                        <a:pt x="16" y="6"/>
                      </a:moveTo>
                      <a:lnTo>
                        <a:pt x="8" y="6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5" name="ïṥľiḑe">
                  <a:extLst>
                    <a:ext uri="{FF2B5EF4-FFF2-40B4-BE49-F238E27FC236}">
                      <a16:creationId xmlns:a16="http://schemas.microsoft.com/office/drawing/2014/main" id="{0DD2DCC4-AC59-4027-AEC8-6F02C441FB15}"/>
                    </a:ext>
                  </a:extLst>
                </p:cNvPr>
                <p:cNvSpPr/>
                <p:nvPr/>
              </p:nvSpPr>
              <p:spPr bwMode="auto">
                <a:xfrm>
                  <a:off x="7834973" y="3918111"/>
                  <a:ext cx="16526" cy="5604"/>
                </a:xfrm>
                <a:custGeom>
                  <a:avLst/>
                  <a:gdLst>
                    <a:gd name="T0" fmla="*/ 2147483647 w 10"/>
                    <a:gd name="T1" fmla="*/ 0 h 4"/>
                    <a:gd name="T2" fmla="*/ 2147483647 w 10"/>
                    <a:gd name="T3" fmla="*/ 2147483647 h 4"/>
                    <a:gd name="T4" fmla="*/ 2147483647 w 10"/>
                    <a:gd name="T5" fmla="*/ 2147483647 h 4"/>
                    <a:gd name="T6" fmla="*/ 2147483647 w 10"/>
                    <a:gd name="T7" fmla="*/ 2147483647 h 4"/>
                    <a:gd name="T8" fmla="*/ 0 w 10"/>
                    <a:gd name="T9" fmla="*/ 0 h 4"/>
                    <a:gd name="T10" fmla="*/ 2147483647 w 10"/>
                    <a:gd name="T11" fmla="*/ 0 h 4"/>
                    <a:gd name="T12" fmla="*/ 2147483647 w 10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0"/>
                    <a:gd name="T22" fmla="*/ 0 h 4"/>
                    <a:gd name="T23" fmla="*/ 10 w 10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0" h="4">
                      <a:moveTo>
                        <a:pt x="10" y="0"/>
                      </a:moveTo>
                      <a:lnTo>
                        <a:pt x="8" y="2"/>
                      </a:lnTo>
                      <a:lnTo>
                        <a:pt x="4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6" name="ïSḻíḓê">
                  <a:extLst>
                    <a:ext uri="{FF2B5EF4-FFF2-40B4-BE49-F238E27FC236}">
                      <a16:creationId xmlns:a16="http://schemas.microsoft.com/office/drawing/2014/main" id="{5C949D63-8A19-49FF-A02D-305FB06BAD00}"/>
                    </a:ext>
                  </a:extLst>
                </p:cNvPr>
                <p:cNvSpPr/>
                <p:nvPr/>
              </p:nvSpPr>
              <p:spPr bwMode="auto">
                <a:xfrm>
                  <a:off x="7768867" y="3530018"/>
                  <a:ext cx="31675" cy="56043"/>
                </a:xfrm>
                <a:custGeom>
                  <a:avLst/>
                  <a:gdLst>
                    <a:gd name="T0" fmla="*/ 2147483647 w 18"/>
                    <a:gd name="T1" fmla="*/ 2147483647 h 34"/>
                    <a:gd name="T2" fmla="*/ 2147483647 w 18"/>
                    <a:gd name="T3" fmla="*/ 2147483647 h 34"/>
                    <a:gd name="T4" fmla="*/ 2147483647 w 18"/>
                    <a:gd name="T5" fmla="*/ 2147483647 h 34"/>
                    <a:gd name="T6" fmla="*/ 2147483647 w 18"/>
                    <a:gd name="T7" fmla="*/ 2147483647 h 34"/>
                    <a:gd name="T8" fmla="*/ 2147483647 w 18"/>
                    <a:gd name="T9" fmla="*/ 2147483647 h 34"/>
                    <a:gd name="T10" fmla="*/ 2147483647 w 18"/>
                    <a:gd name="T11" fmla="*/ 2147483647 h 34"/>
                    <a:gd name="T12" fmla="*/ 2147483647 w 18"/>
                    <a:gd name="T13" fmla="*/ 2147483647 h 34"/>
                    <a:gd name="T14" fmla="*/ 2147483647 w 18"/>
                    <a:gd name="T15" fmla="*/ 2147483647 h 34"/>
                    <a:gd name="T16" fmla="*/ 2147483647 w 18"/>
                    <a:gd name="T17" fmla="*/ 2147483647 h 34"/>
                    <a:gd name="T18" fmla="*/ 2147483647 w 18"/>
                    <a:gd name="T19" fmla="*/ 2147483647 h 34"/>
                    <a:gd name="T20" fmla="*/ 2147483647 w 18"/>
                    <a:gd name="T21" fmla="*/ 2147483647 h 34"/>
                    <a:gd name="T22" fmla="*/ 2147483647 w 18"/>
                    <a:gd name="T23" fmla="*/ 2147483647 h 34"/>
                    <a:gd name="T24" fmla="*/ 0 w 18"/>
                    <a:gd name="T25" fmla="*/ 2147483647 h 34"/>
                    <a:gd name="T26" fmla="*/ 2147483647 w 18"/>
                    <a:gd name="T27" fmla="*/ 2147483647 h 34"/>
                    <a:gd name="T28" fmla="*/ 2147483647 w 18"/>
                    <a:gd name="T29" fmla="*/ 2147483647 h 34"/>
                    <a:gd name="T30" fmla="*/ 2147483647 w 18"/>
                    <a:gd name="T31" fmla="*/ 2147483647 h 34"/>
                    <a:gd name="T32" fmla="*/ 2147483647 w 18"/>
                    <a:gd name="T33" fmla="*/ 2147483647 h 34"/>
                    <a:gd name="T34" fmla="*/ 2147483647 w 18"/>
                    <a:gd name="T35" fmla="*/ 0 h 34"/>
                    <a:gd name="T36" fmla="*/ 2147483647 w 18"/>
                    <a:gd name="T37" fmla="*/ 0 h 34"/>
                    <a:gd name="T38" fmla="*/ 2147483647 w 18"/>
                    <a:gd name="T39" fmla="*/ 2147483647 h 34"/>
                    <a:gd name="T40" fmla="*/ 2147483647 w 18"/>
                    <a:gd name="T41" fmla="*/ 2147483647 h 34"/>
                    <a:gd name="T42" fmla="*/ 2147483647 w 18"/>
                    <a:gd name="T43" fmla="*/ 2147483647 h 34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8"/>
                    <a:gd name="T67" fmla="*/ 0 h 34"/>
                    <a:gd name="T68" fmla="*/ 18 w 18"/>
                    <a:gd name="T69" fmla="*/ 34 h 34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8" h="34">
                      <a:moveTo>
                        <a:pt x="18" y="6"/>
                      </a:moveTo>
                      <a:lnTo>
                        <a:pt x="16" y="12"/>
                      </a:lnTo>
                      <a:lnTo>
                        <a:pt x="14" y="14"/>
                      </a:lnTo>
                      <a:lnTo>
                        <a:pt x="12" y="18"/>
                      </a:lnTo>
                      <a:lnTo>
                        <a:pt x="12" y="24"/>
                      </a:lnTo>
                      <a:lnTo>
                        <a:pt x="12" y="26"/>
                      </a:lnTo>
                      <a:lnTo>
                        <a:pt x="12" y="28"/>
                      </a:lnTo>
                      <a:lnTo>
                        <a:pt x="14" y="32"/>
                      </a:lnTo>
                      <a:lnTo>
                        <a:pt x="14" y="34"/>
                      </a:lnTo>
                      <a:lnTo>
                        <a:pt x="10" y="34"/>
                      </a:lnTo>
                      <a:lnTo>
                        <a:pt x="6" y="28"/>
                      </a:lnTo>
                      <a:lnTo>
                        <a:pt x="2" y="24"/>
                      </a:lnTo>
                      <a:lnTo>
                        <a:pt x="0" y="18"/>
                      </a:lnTo>
                      <a:lnTo>
                        <a:pt x="2" y="16"/>
                      </a:lnTo>
                      <a:lnTo>
                        <a:pt x="6" y="16"/>
                      </a:lnTo>
                      <a:lnTo>
                        <a:pt x="6" y="8"/>
                      </a:lnTo>
                      <a:lnTo>
                        <a:pt x="8" y="2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6" y="2"/>
                      </a:lnTo>
                      <a:lnTo>
                        <a:pt x="18" y="4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7" name="ïŝľîḍè">
                  <a:extLst>
                    <a:ext uri="{FF2B5EF4-FFF2-40B4-BE49-F238E27FC236}">
                      <a16:creationId xmlns:a16="http://schemas.microsoft.com/office/drawing/2014/main" id="{7611B331-0A24-49FE-82A2-F89CFB7D32AD}"/>
                    </a:ext>
                  </a:extLst>
                </p:cNvPr>
                <p:cNvSpPr/>
                <p:nvPr/>
              </p:nvSpPr>
              <p:spPr bwMode="auto">
                <a:xfrm>
                  <a:off x="7803296" y="3552434"/>
                  <a:ext cx="23413" cy="21015"/>
                </a:xfrm>
                <a:custGeom>
                  <a:avLst/>
                  <a:gdLst>
                    <a:gd name="T0" fmla="*/ 2147483647 w 14"/>
                    <a:gd name="T1" fmla="*/ 0 h 12"/>
                    <a:gd name="T2" fmla="*/ 2147483647 w 14"/>
                    <a:gd name="T3" fmla="*/ 2147483647 h 12"/>
                    <a:gd name="T4" fmla="*/ 2147483647 w 14"/>
                    <a:gd name="T5" fmla="*/ 2147483647 h 12"/>
                    <a:gd name="T6" fmla="*/ 2147483647 w 14"/>
                    <a:gd name="T7" fmla="*/ 2147483647 h 12"/>
                    <a:gd name="T8" fmla="*/ 2147483647 w 14"/>
                    <a:gd name="T9" fmla="*/ 2147483647 h 12"/>
                    <a:gd name="T10" fmla="*/ 2147483647 w 14"/>
                    <a:gd name="T11" fmla="*/ 2147483647 h 12"/>
                    <a:gd name="T12" fmla="*/ 0 w 14"/>
                    <a:gd name="T13" fmla="*/ 2147483647 h 12"/>
                    <a:gd name="T14" fmla="*/ 2147483647 w 14"/>
                    <a:gd name="T15" fmla="*/ 2147483647 h 12"/>
                    <a:gd name="T16" fmla="*/ 2147483647 w 14"/>
                    <a:gd name="T17" fmla="*/ 0 h 12"/>
                    <a:gd name="T18" fmla="*/ 2147483647 w 14"/>
                    <a:gd name="T19" fmla="*/ 0 h 12"/>
                    <a:gd name="T20" fmla="*/ 2147483647 w 14"/>
                    <a:gd name="T21" fmla="*/ 0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4"/>
                    <a:gd name="T34" fmla="*/ 0 h 12"/>
                    <a:gd name="T35" fmla="*/ 14 w 14"/>
                    <a:gd name="T36" fmla="*/ 12 h 1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4" h="12">
                      <a:moveTo>
                        <a:pt x="14" y="0"/>
                      </a:moveTo>
                      <a:lnTo>
                        <a:pt x="12" y="4"/>
                      </a:lnTo>
                      <a:lnTo>
                        <a:pt x="10" y="8"/>
                      </a:lnTo>
                      <a:lnTo>
                        <a:pt x="8" y="10"/>
                      </a:lnTo>
                      <a:lnTo>
                        <a:pt x="4" y="12"/>
                      </a:lnTo>
                      <a:lnTo>
                        <a:pt x="2" y="10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8" name="ïŝľïḍé">
                  <a:extLst>
                    <a:ext uri="{FF2B5EF4-FFF2-40B4-BE49-F238E27FC236}">
                      <a16:creationId xmlns:a16="http://schemas.microsoft.com/office/drawing/2014/main" id="{BBA55FAA-8CD4-4159-BB99-A3D6A9C39862}"/>
                    </a:ext>
                  </a:extLst>
                </p:cNvPr>
                <p:cNvSpPr/>
                <p:nvPr/>
              </p:nvSpPr>
              <p:spPr bwMode="auto">
                <a:xfrm>
                  <a:off x="7782639" y="3479580"/>
                  <a:ext cx="20657" cy="26620"/>
                </a:xfrm>
                <a:custGeom>
                  <a:avLst/>
                  <a:gdLst>
                    <a:gd name="T0" fmla="*/ 0 w 12"/>
                    <a:gd name="T1" fmla="*/ 2147483647 h 16"/>
                    <a:gd name="T2" fmla="*/ 0 w 12"/>
                    <a:gd name="T3" fmla="*/ 0 h 16"/>
                    <a:gd name="T4" fmla="*/ 2147483647 w 12"/>
                    <a:gd name="T5" fmla="*/ 0 h 16"/>
                    <a:gd name="T6" fmla="*/ 2147483647 w 12"/>
                    <a:gd name="T7" fmla="*/ 2147483647 h 16"/>
                    <a:gd name="T8" fmla="*/ 2147483647 w 12"/>
                    <a:gd name="T9" fmla="*/ 2147483647 h 16"/>
                    <a:gd name="T10" fmla="*/ 2147483647 w 12"/>
                    <a:gd name="T11" fmla="*/ 2147483647 h 16"/>
                    <a:gd name="T12" fmla="*/ 2147483647 w 12"/>
                    <a:gd name="T13" fmla="*/ 2147483647 h 16"/>
                    <a:gd name="T14" fmla="*/ 2147483647 w 12"/>
                    <a:gd name="T15" fmla="*/ 2147483647 h 16"/>
                    <a:gd name="T16" fmla="*/ 2147483647 w 12"/>
                    <a:gd name="T17" fmla="*/ 2147483647 h 16"/>
                    <a:gd name="T18" fmla="*/ 2147483647 w 12"/>
                    <a:gd name="T19" fmla="*/ 2147483647 h 16"/>
                    <a:gd name="T20" fmla="*/ 0 w 12"/>
                    <a:gd name="T21" fmla="*/ 2147483647 h 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2"/>
                    <a:gd name="T34" fmla="*/ 0 h 16"/>
                    <a:gd name="T35" fmla="*/ 12 w 12"/>
                    <a:gd name="T36" fmla="*/ 16 h 1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2" h="16">
                      <a:moveTo>
                        <a:pt x="0" y="8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4"/>
                      </a:lnTo>
                      <a:lnTo>
                        <a:pt x="8" y="6"/>
                      </a:lnTo>
                      <a:lnTo>
                        <a:pt x="12" y="10"/>
                      </a:lnTo>
                      <a:lnTo>
                        <a:pt x="12" y="14"/>
                      </a:lnTo>
                      <a:lnTo>
                        <a:pt x="12" y="16"/>
                      </a:lnTo>
                      <a:lnTo>
                        <a:pt x="10" y="14"/>
                      </a:lnTo>
                      <a:lnTo>
                        <a:pt x="6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299" name="îṩḷiďé">
                  <a:extLst>
                    <a:ext uri="{FF2B5EF4-FFF2-40B4-BE49-F238E27FC236}">
                      <a16:creationId xmlns:a16="http://schemas.microsoft.com/office/drawing/2014/main" id="{5F90808F-CBDE-4C84-A818-D0886C97E952}"/>
                    </a:ext>
                  </a:extLst>
                </p:cNvPr>
                <p:cNvSpPr/>
                <p:nvPr/>
              </p:nvSpPr>
              <p:spPr bwMode="auto">
                <a:xfrm>
                  <a:off x="7697251" y="3451559"/>
                  <a:ext cx="35808" cy="33626"/>
                </a:xfrm>
                <a:custGeom>
                  <a:avLst/>
                  <a:gdLst>
                    <a:gd name="T0" fmla="*/ 2147483647 w 20"/>
                    <a:gd name="T1" fmla="*/ 2147483647 h 20"/>
                    <a:gd name="T2" fmla="*/ 2147483647 w 20"/>
                    <a:gd name="T3" fmla="*/ 2147483647 h 20"/>
                    <a:gd name="T4" fmla="*/ 2147483647 w 20"/>
                    <a:gd name="T5" fmla="*/ 2147483647 h 20"/>
                    <a:gd name="T6" fmla="*/ 0 w 20"/>
                    <a:gd name="T7" fmla="*/ 0 h 20"/>
                    <a:gd name="T8" fmla="*/ 2147483647 w 20"/>
                    <a:gd name="T9" fmla="*/ 0 h 20"/>
                    <a:gd name="T10" fmla="*/ 2147483647 w 20"/>
                    <a:gd name="T11" fmla="*/ 2147483647 h 20"/>
                    <a:gd name="T12" fmla="*/ 2147483647 w 20"/>
                    <a:gd name="T13" fmla="*/ 2147483647 h 20"/>
                    <a:gd name="T14" fmla="*/ 2147483647 w 20"/>
                    <a:gd name="T15" fmla="*/ 2147483647 h 20"/>
                    <a:gd name="T16" fmla="*/ 2147483647 w 20"/>
                    <a:gd name="T17" fmla="*/ 2147483647 h 20"/>
                    <a:gd name="T18" fmla="*/ 2147483647 w 20"/>
                    <a:gd name="T19" fmla="*/ 2147483647 h 20"/>
                    <a:gd name="T20" fmla="*/ 2147483647 w 20"/>
                    <a:gd name="T21" fmla="*/ 2147483647 h 20"/>
                    <a:gd name="T22" fmla="*/ 2147483647 w 20"/>
                    <a:gd name="T23" fmla="*/ 2147483647 h 2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0"/>
                    <a:gd name="T37" fmla="*/ 0 h 20"/>
                    <a:gd name="T38" fmla="*/ 20 w 20"/>
                    <a:gd name="T39" fmla="*/ 20 h 2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0" h="20">
                      <a:moveTo>
                        <a:pt x="16" y="20"/>
                      </a:moveTo>
                      <a:lnTo>
                        <a:pt x="12" y="16"/>
                      </a:lnTo>
                      <a:lnTo>
                        <a:pt x="6" y="1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4" y="4"/>
                      </a:lnTo>
                      <a:lnTo>
                        <a:pt x="18" y="4"/>
                      </a:lnTo>
                      <a:lnTo>
                        <a:pt x="20" y="8"/>
                      </a:lnTo>
                      <a:lnTo>
                        <a:pt x="20" y="12"/>
                      </a:lnTo>
                      <a:lnTo>
                        <a:pt x="20" y="16"/>
                      </a:lnTo>
                      <a:lnTo>
                        <a:pt x="18" y="20"/>
                      </a:ln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300" name="iŝļiḋe">
                  <a:extLst>
                    <a:ext uri="{FF2B5EF4-FFF2-40B4-BE49-F238E27FC236}">
                      <a16:creationId xmlns:a16="http://schemas.microsoft.com/office/drawing/2014/main" id="{F465435F-C344-454F-8995-C69FB6DA6F82}"/>
                    </a:ext>
                  </a:extLst>
                </p:cNvPr>
                <p:cNvSpPr/>
                <p:nvPr/>
              </p:nvSpPr>
              <p:spPr bwMode="auto">
                <a:xfrm>
                  <a:off x="8724653" y="4063821"/>
                  <a:ext cx="24790" cy="26620"/>
                </a:xfrm>
                <a:custGeom>
                  <a:avLst/>
                  <a:gdLst>
                    <a:gd name="T0" fmla="*/ 2147483647 w 14"/>
                    <a:gd name="T1" fmla="*/ 2147483647 h 16"/>
                    <a:gd name="T2" fmla="*/ 2147483647 w 14"/>
                    <a:gd name="T3" fmla="*/ 2147483647 h 16"/>
                    <a:gd name="T4" fmla="*/ 2147483647 w 14"/>
                    <a:gd name="T5" fmla="*/ 2147483647 h 16"/>
                    <a:gd name="T6" fmla="*/ 2147483647 w 14"/>
                    <a:gd name="T7" fmla="*/ 2147483647 h 16"/>
                    <a:gd name="T8" fmla="*/ 2147483647 w 14"/>
                    <a:gd name="T9" fmla="*/ 2147483647 h 16"/>
                    <a:gd name="T10" fmla="*/ 0 w 14"/>
                    <a:gd name="T11" fmla="*/ 2147483647 h 16"/>
                    <a:gd name="T12" fmla="*/ 0 w 14"/>
                    <a:gd name="T13" fmla="*/ 0 h 16"/>
                    <a:gd name="T14" fmla="*/ 2147483647 w 14"/>
                    <a:gd name="T15" fmla="*/ 2147483647 h 16"/>
                    <a:gd name="T16" fmla="*/ 2147483647 w 14"/>
                    <a:gd name="T17" fmla="*/ 2147483647 h 16"/>
                    <a:gd name="T18" fmla="*/ 2147483647 w 14"/>
                    <a:gd name="T19" fmla="*/ 2147483647 h 1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6"/>
                    <a:gd name="T32" fmla="*/ 14 w 14"/>
                    <a:gd name="T33" fmla="*/ 16 h 1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6">
                      <a:moveTo>
                        <a:pt x="14" y="12"/>
                      </a:moveTo>
                      <a:lnTo>
                        <a:pt x="12" y="14"/>
                      </a:lnTo>
                      <a:lnTo>
                        <a:pt x="10" y="16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8" y="4"/>
                      </a:lnTo>
                      <a:lnTo>
                        <a:pt x="12" y="8"/>
                      </a:lnTo>
                      <a:lnTo>
                        <a:pt x="14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301" name="îsļíḋê">
                  <a:extLst>
                    <a:ext uri="{FF2B5EF4-FFF2-40B4-BE49-F238E27FC236}">
                      <a16:creationId xmlns:a16="http://schemas.microsoft.com/office/drawing/2014/main" id="{A8FA6622-0D6D-4CD5-88E4-15F789E56B6C}"/>
                    </a:ext>
                  </a:extLst>
                </p:cNvPr>
                <p:cNvSpPr/>
                <p:nvPr/>
              </p:nvSpPr>
              <p:spPr bwMode="auto">
                <a:xfrm>
                  <a:off x="8803155" y="4147885"/>
                  <a:ext cx="34431" cy="18214"/>
                </a:xfrm>
                <a:custGeom>
                  <a:avLst/>
                  <a:gdLst>
                    <a:gd name="T0" fmla="*/ 2147483647 w 20"/>
                    <a:gd name="T1" fmla="*/ 2147483647 h 12"/>
                    <a:gd name="T2" fmla="*/ 2147483647 w 20"/>
                    <a:gd name="T3" fmla="*/ 2147483647 h 12"/>
                    <a:gd name="T4" fmla="*/ 2147483647 w 20"/>
                    <a:gd name="T5" fmla="*/ 2147483647 h 12"/>
                    <a:gd name="T6" fmla="*/ 2147483647 w 20"/>
                    <a:gd name="T7" fmla="*/ 2147483647 h 12"/>
                    <a:gd name="T8" fmla="*/ 2147483647 w 20"/>
                    <a:gd name="T9" fmla="*/ 2147483647 h 12"/>
                    <a:gd name="T10" fmla="*/ 0 w 20"/>
                    <a:gd name="T11" fmla="*/ 2147483647 h 12"/>
                    <a:gd name="T12" fmla="*/ 0 w 20"/>
                    <a:gd name="T13" fmla="*/ 0 h 12"/>
                    <a:gd name="T14" fmla="*/ 2147483647 w 20"/>
                    <a:gd name="T15" fmla="*/ 0 h 12"/>
                    <a:gd name="T16" fmla="*/ 2147483647 w 20"/>
                    <a:gd name="T17" fmla="*/ 2147483647 h 12"/>
                    <a:gd name="T18" fmla="*/ 2147483647 w 20"/>
                    <a:gd name="T19" fmla="*/ 2147483647 h 12"/>
                    <a:gd name="T20" fmla="*/ 2147483647 w 20"/>
                    <a:gd name="T21" fmla="*/ 2147483647 h 12"/>
                    <a:gd name="T22" fmla="*/ 2147483647 w 20"/>
                    <a:gd name="T23" fmla="*/ 2147483647 h 1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0"/>
                    <a:gd name="T37" fmla="*/ 0 h 12"/>
                    <a:gd name="T38" fmla="*/ 20 w 20"/>
                    <a:gd name="T39" fmla="*/ 12 h 1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0" h="12">
                      <a:moveTo>
                        <a:pt x="20" y="8"/>
                      </a:moveTo>
                      <a:lnTo>
                        <a:pt x="20" y="12"/>
                      </a:lnTo>
                      <a:lnTo>
                        <a:pt x="16" y="12"/>
                      </a:lnTo>
                      <a:lnTo>
                        <a:pt x="6" y="10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10" y="2"/>
                      </a:lnTo>
                      <a:lnTo>
                        <a:pt x="18" y="4"/>
                      </a:lnTo>
                      <a:lnTo>
                        <a:pt x="20" y="6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302" name="ïŝḷíḋê">
                  <a:extLst>
                    <a:ext uri="{FF2B5EF4-FFF2-40B4-BE49-F238E27FC236}">
                      <a16:creationId xmlns:a16="http://schemas.microsoft.com/office/drawing/2014/main" id="{B7C24BA6-E31E-4315-9303-685749A1B8B1}"/>
                    </a:ext>
                  </a:extLst>
                </p:cNvPr>
                <p:cNvSpPr/>
                <p:nvPr/>
              </p:nvSpPr>
              <p:spPr bwMode="auto">
                <a:xfrm>
                  <a:off x="8972554" y="4314610"/>
                  <a:ext cx="13772" cy="22417"/>
                </a:xfrm>
                <a:custGeom>
                  <a:avLst/>
                  <a:gdLst>
                    <a:gd name="T0" fmla="*/ 2147483647 w 8"/>
                    <a:gd name="T1" fmla="*/ 0 h 14"/>
                    <a:gd name="T2" fmla="*/ 2147483647 w 8"/>
                    <a:gd name="T3" fmla="*/ 2147483647 h 14"/>
                    <a:gd name="T4" fmla="*/ 2147483647 w 8"/>
                    <a:gd name="T5" fmla="*/ 2147483647 h 14"/>
                    <a:gd name="T6" fmla="*/ 2147483647 w 8"/>
                    <a:gd name="T7" fmla="*/ 2147483647 h 14"/>
                    <a:gd name="T8" fmla="*/ 2147483647 w 8"/>
                    <a:gd name="T9" fmla="*/ 2147483647 h 14"/>
                    <a:gd name="T10" fmla="*/ 2147483647 w 8"/>
                    <a:gd name="T11" fmla="*/ 2147483647 h 14"/>
                    <a:gd name="T12" fmla="*/ 2147483647 w 8"/>
                    <a:gd name="T13" fmla="*/ 2147483647 h 14"/>
                    <a:gd name="T14" fmla="*/ 2147483647 w 8"/>
                    <a:gd name="T15" fmla="*/ 2147483647 h 14"/>
                    <a:gd name="T16" fmla="*/ 0 w 8"/>
                    <a:gd name="T17" fmla="*/ 2147483647 h 14"/>
                    <a:gd name="T18" fmla="*/ 0 w 8"/>
                    <a:gd name="T19" fmla="*/ 2147483647 h 14"/>
                    <a:gd name="T20" fmla="*/ 0 w 8"/>
                    <a:gd name="T21" fmla="*/ 0 h 14"/>
                    <a:gd name="T22" fmla="*/ 2147483647 w 8"/>
                    <a:gd name="T23" fmla="*/ 0 h 1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"/>
                    <a:gd name="T37" fmla="*/ 0 h 14"/>
                    <a:gd name="T38" fmla="*/ 8 w 8"/>
                    <a:gd name="T39" fmla="*/ 14 h 1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" h="14">
                      <a:moveTo>
                        <a:pt x="4" y="0"/>
                      </a:moveTo>
                      <a:lnTo>
                        <a:pt x="4" y="4"/>
                      </a:lnTo>
                      <a:lnTo>
                        <a:pt x="6" y="6"/>
                      </a:lnTo>
                      <a:lnTo>
                        <a:pt x="8" y="6"/>
                      </a:lnTo>
                      <a:lnTo>
                        <a:pt x="8" y="8"/>
                      </a:lnTo>
                      <a:lnTo>
                        <a:pt x="6" y="12"/>
                      </a:lnTo>
                      <a:lnTo>
                        <a:pt x="4" y="14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303" name="îṡḻiḋé">
                  <a:extLst>
                    <a:ext uri="{FF2B5EF4-FFF2-40B4-BE49-F238E27FC236}">
                      <a16:creationId xmlns:a16="http://schemas.microsoft.com/office/drawing/2014/main" id="{EA1DE61B-8F2B-4FA2-A474-B6CEA26A0DE3}"/>
                    </a:ext>
                  </a:extLst>
                </p:cNvPr>
                <p:cNvSpPr/>
                <p:nvPr/>
              </p:nvSpPr>
              <p:spPr bwMode="auto">
                <a:xfrm>
                  <a:off x="6252552" y="2235441"/>
                  <a:ext cx="1432304" cy="1000355"/>
                </a:xfrm>
                <a:custGeom>
                  <a:avLst/>
                  <a:gdLst>
                    <a:gd name="T0" fmla="*/ 2147483647 w 820"/>
                    <a:gd name="T1" fmla="*/ 2147483647 h 600"/>
                    <a:gd name="T2" fmla="*/ 2147483647 w 820"/>
                    <a:gd name="T3" fmla="*/ 2147483647 h 600"/>
                    <a:gd name="T4" fmla="*/ 2147483647 w 820"/>
                    <a:gd name="T5" fmla="*/ 2147483647 h 600"/>
                    <a:gd name="T6" fmla="*/ 2147483647 w 820"/>
                    <a:gd name="T7" fmla="*/ 2147483647 h 600"/>
                    <a:gd name="T8" fmla="*/ 2147483647 w 820"/>
                    <a:gd name="T9" fmla="*/ 2147483647 h 600"/>
                    <a:gd name="T10" fmla="*/ 2147483647 w 820"/>
                    <a:gd name="T11" fmla="*/ 2147483647 h 600"/>
                    <a:gd name="T12" fmla="*/ 2147483647 w 820"/>
                    <a:gd name="T13" fmla="*/ 2147483647 h 600"/>
                    <a:gd name="T14" fmla="*/ 2147483647 w 820"/>
                    <a:gd name="T15" fmla="*/ 2147483647 h 600"/>
                    <a:gd name="T16" fmla="*/ 2147483647 w 820"/>
                    <a:gd name="T17" fmla="*/ 2147483647 h 600"/>
                    <a:gd name="T18" fmla="*/ 2147483647 w 820"/>
                    <a:gd name="T19" fmla="*/ 2147483647 h 600"/>
                    <a:gd name="T20" fmla="*/ 2147483647 w 820"/>
                    <a:gd name="T21" fmla="*/ 2147483647 h 600"/>
                    <a:gd name="T22" fmla="*/ 2147483647 w 820"/>
                    <a:gd name="T23" fmla="*/ 2147483647 h 600"/>
                    <a:gd name="T24" fmla="*/ 2147483647 w 820"/>
                    <a:gd name="T25" fmla="*/ 2147483647 h 600"/>
                    <a:gd name="T26" fmla="*/ 2147483647 w 820"/>
                    <a:gd name="T27" fmla="*/ 2147483647 h 600"/>
                    <a:gd name="T28" fmla="*/ 2147483647 w 820"/>
                    <a:gd name="T29" fmla="*/ 2147483647 h 600"/>
                    <a:gd name="T30" fmla="*/ 2147483647 w 820"/>
                    <a:gd name="T31" fmla="*/ 2147483647 h 600"/>
                    <a:gd name="T32" fmla="*/ 2147483647 w 820"/>
                    <a:gd name="T33" fmla="*/ 2147483647 h 600"/>
                    <a:gd name="T34" fmla="*/ 2147483647 w 820"/>
                    <a:gd name="T35" fmla="*/ 2147483647 h 600"/>
                    <a:gd name="T36" fmla="*/ 2147483647 w 820"/>
                    <a:gd name="T37" fmla="*/ 2147483647 h 600"/>
                    <a:gd name="T38" fmla="*/ 2147483647 w 820"/>
                    <a:gd name="T39" fmla="*/ 2147483647 h 600"/>
                    <a:gd name="T40" fmla="*/ 2147483647 w 820"/>
                    <a:gd name="T41" fmla="*/ 2147483647 h 600"/>
                    <a:gd name="T42" fmla="*/ 2147483647 w 820"/>
                    <a:gd name="T43" fmla="*/ 2147483647 h 600"/>
                    <a:gd name="T44" fmla="*/ 2147483647 w 820"/>
                    <a:gd name="T45" fmla="*/ 2147483647 h 600"/>
                    <a:gd name="T46" fmla="*/ 2147483647 w 820"/>
                    <a:gd name="T47" fmla="*/ 2147483647 h 600"/>
                    <a:gd name="T48" fmla="*/ 2147483647 w 820"/>
                    <a:gd name="T49" fmla="*/ 2147483647 h 600"/>
                    <a:gd name="T50" fmla="*/ 2147483647 w 820"/>
                    <a:gd name="T51" fmla="*/ 2147483647 h 600"/>
                    <a:gd name="T52" fmla="*/ 2147483647 w 820"/>
                    <a:gd name="T53" fmla="*/ 2147483647 h 600"/>
                    <a:gd name="T54" fmla="*/ 2147483647 w 820"/>
                    <a:gd name="T55" fmla="*/ 2147483647 h 600"/>
                    <a:gd name="T56" fmla="*/ 2147483647 w 820"/>
                    <a:gd name="T57" fmla="*/ 2147483647 h 600"/>
                    <a:gd name="T58" fmla="*/ 2147483647 w 820"/>
                    <a:gd name="T59" fmla="*/ 2147483647 h 600"/>
                    <a:gd name="T60" fmla="*/ 2147483647 w 820"/>
                    <a:gd name="T61" fmla="*/ 2147483647 h 600"/>
                    <a:gd name="T62" fmla="*/ 2147483647 w 820"/>
                    <a:gd name="T63" fmla="*/ 2147483647 h 600"/>
                    <a:gd name="T64" fmla="*/ 2147483647 w 820"/>
                    <a:gd name="T65" fmla="*/ 2147483647 h 600"/>
                    <a:gd name="T66" fmla="*/ 2147483647 w 820"/>
                    <a:gd name="T67" fmla="*/ 2147483647 h 600"/>
                    <a:gd name="T68" fmla="*/ 2147483647 w 820"/>
                    <a:gd name="T69" fmla="*/ 2147483647 h 600"/>
                    <a:gd name="T70" fmla="*/ 2147483647 w 820"/>
                    <a:gd name="T71" fmla="*/ 2147483647 h 600"/>
                    <a:gd name="T72" fmla="*/ 2147483647 w 820"/>
                    <a:gd name="T73" fmla="*/ 2147483647 h 600"/>
                    <a:gd name="T74" fmla="*/ 2147483647 w 820"/>
                    <a:gd name="T75" fmla="*/ 2147483647 h 600"/>
                    <a:gd name="T76" fmla="*/ 2147483647 w 820"/>
                    <a:gd name="T77" fmla="*/ 2147483647 h 600"/>
                    <a:gd name="T78" fmla="*/ 2147483647 w 820"/>
                    <a:gd name="T79" fmla="*/ 2147483647 h 600"/>
                    <a:gd name="T80" fmla="*/ 2147483647 w 820"/>
                    <a:gd name="T81" fmla="*/ 2147483647 h 600"/>
                    <a:gd name="T82" fmla="*/ 2147483647 w 820"/>
                    <a:gd name="T83" fmla="*/ 2147483647 h 600"/>
                    <a:gd name="T84" fmla="*/ 2147483647 w 820"/>
                    <a:gd name="T85" fmla="*/ 2147483647 h 600"/>
                    <a:gd name="T86" fmla="*/ 2147483647 w 820"/>
                    <a:gd name="T87" fmla="*/ 2147483647 h 600"/>
                    <a:gd name="T88" fmla="*/ 0 w 820"/>
                    <a:gd name="T89" fmla="*/ 2147483647 h 600"/>
                    <a:gd name="T90" fmla="*/ 2147483647 w 820"/>
                    <a:gd name="T91" fmla="*/ 2147483647 h 600"/>
                    <a:gd name="T92" fmla="*/ 2147483647 w 820"/>
                    <a:gd name="T93" fmla="*/ 2147483647 h 600"/>
                    <a:gd name="T94" fmla="*/ 2147483647 w 820"/>
                    <a:gd name="T95" fmla="*/ 2147483647 h 600"/>
                    <a:gd name="T96" fmla="*/ 2147483647 w 820"/>
                    <a:gd name="T97" fmla="*/ 2147483647 h 600"/>
                    <a:gd name="T98" fmla="*/ 2147483647 w 820"/>
                    <a:gd name="T99" fmla="*/ 2147483647 h 600"/>
                    <a:gd name="T100" fmla="*/ 2147483647 w 820"/>
                    <a:gd name="T101" fmla="*/ 2147483647 h 600"/>
                    <a:gd name="T102" fmla="*/ 2147483647 w 820"/>
                    <a:gd name="T103" fmla="*/ 2147483647 h 600"/>
                    <a:gd name="T104" fmla="*/ 2147483647 w 820"/>
                    <a:gd name="T105" fmla="*/ 2147483647 h 600"/>
                    <a:gd name="T106" fmla="*/ 2147483647 w 820"/>
                    <a:gd name="T107" fmla="*/ 2147483647 h 600"/>
                    <a:gd name="T108" fmla="*/ 2147483647 w 820"/>
                    <a:gd name="T109" fmla="*/ 2147483647 h 600"/>
                    <a:gd name="T110" fmla="*/ 2147483647 w 820"/>
                    <a:gd name="T111" fmla="*/ 2147483647 h 600"/>
                    <a:gd name="T112" fmla="*/ 2147483647 w 820"/>
                    <a:gd name="T113" fmla="*/ 2147483647 h 600"/>
                    <a:gd name="T114" fmla="*/ 2147483647 w 820"/>
                    <a:gd name="T115" fmla="*/ 2147483647 h 600"/>
                    <a:gd name="T116" fmla="*/ 2147483647 w 820"/>
                    <a:gd name="T117" fmla="*/ 2147483647 h 600"/>
                    <a:gd name="T118" fmla="*/ 2147483647 w 820"/>
                    <a:gd name="T119" fmla="*/ 2147483647 h 60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820"/>
                    <a:gd name="T181" fmla="*/ 0 h 600"/>
                    <a:gd name="T182" fmla="*/ 820 w 820"/>
                    <a:gd name="T183" fmla="*/ 600 h 60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820" h="600">
                      <a:moveTo>
                        <a:pt x="414" y="452"/>
                      </a:moveTo>
                      <a:lnTo>
                        <a:pt x="420" y="452"/>
                      </a:lnTo>
                      <a:lnTo>
                        <a:pt x="424" y="454"/>
                      </a:lnTo>
                      <a:lnTo>
                        <a:pt x="426" y="456"/>
                      </a:lnTo>
                      <a:lnTo>
                        <a:pt x="430" y="462"/>
                      </a:lnTo>
                      <a:lnTo>
                        <a:pt x="430" y="464"/>
                      </a:lnTo>
                      <a:lnTo>
                        <a:pt x="434" y="466"/>
                      </a:lnTo>
                      <a:lnTo>
                        <a:pt x="438" y="466"/>
                      </a:lnTo>
                      <a:lnTo>
                        <a:pt x="440" y="470"/>
                      </a:lnTo>
                      <a:lnTo>
                        <a:pt x="442" y="480"/>
                      </a:lnTo>
                      <a:lnTo>
                        <a:pt x="446" y="496"/>
                      </a:lnTo>
                      <a:lnTo>
                        <a:pt x="444" y="500"/>
                      </a:lnTo>
                      <a:lnTo>
                        <a:pt x="446" y="502"/>
                      </a:lnTo>
                      <a:lnTo>
                        <a:pt x="440" y="504"/>
                      </a:lnTo>
                      <a:lnTo>
                        <a:pt x="436" y="510"/>
                      </a:lnTo>
                      <a:lnTo>
                        <a:pt x="434" y="516"/>
                      </a:lnTo>
                      <a:lnTo>
                        <a:pt x="434" y="520"/>
                      </a:lnTo>
                      <a:lnTo>
                        <a:pt x="436" y="528"/>
                      </a:lnTo>
                      <a:lnTo>
                        <a:pt x="438" y="532"/>
                      </a:lnTo>
                      <a:lnTo>
                        <a:pt x="442" y="534"/>
                      </a:lnTo>
                      <a:lnTo>
                        <a:pt x="448" y="534"/>
                      </a:lnTo>
                      <a:lnTo>
                        <a:pt x="452" y="534"/>
                      </a:lnTo>
                      <a:lnTo>
                        <a:pt x="454" y="536"/>
                      </a:lnTo>
                      <a:lnTo>
                        <a:pt x="456" y="542"/>
                      </a:lnTo>
                      <a:lnTo>
                        <a:pt x="458" y="546"/>
                      </a:lnTo>
                      <a:lnTo>
                        <a:pt x="462" y="548"/>
                      </a:lnTo>
                      <a:lnTo>
                        <a:pt x="466" y="550"/>
                      </a:lnTo>
                      <a:lnTo>
                        <a:pt x="468" y="554"/>
                      </a:lnTo>
                      <a:lnTo>
                        <a:pt x="468" y="558"/>
                      </a:lnTo>
                      <a:lnTo>
                        <a:pt x="466" y="568"/>
                      </a:lnTo>
                      <a:lnTo>
                        <a:pt x="472" y="570"/>
                      </a:lnTo>
                      <a:lnTo>
                        <a:pt x="478" y="574"/>
                      </a:lnTo>
                      <a:lnTo>
                        <a:pt x="484" y="578"/>
                      </a:lnTo>
                      <a:lnTo>
                        <a:pt x="490" y="580"/>
                      </a:lnTo>
                      <a:lnTo>
                        <a:pt x="492" y="582"/>
                      </a:lnTo>
                      <a:lnTo>
                        <a:pt x="496" y="578"/>
                      </a:lnTo>
                      <a:lnTo>
                        <a:pt x="500" y="582"/>
                      </a:lnTo>
                      <a:lnTo>
                        <a:pt x="502" y="582"/>
                      </a:lnTo>
                      <a:lnTo>
                        <a:pt x="506" y="580"/>
                      </a:lnTo>
                      <a:lnTo>
                        <a:pt x="502" y="574"/>
                      </a:lnTo>
                      <a:lnTo>
                        <a:pt x="500" y="568"/>
                      </a:lnTo>
                      <a:lnTo>
                        <a:pt x="500" y="566"/>
                      </a:lnTo>
                      <a:lnTo>
                        <a:pt x="502" y="562"/>
                      </a:lnTo>
                      <a:lnTo>
                        <a:pt x="506" y="560"/>
                      </a:lnTo>
                      <a:lnTo>
                        <a:pt x="518" y="560"/>
                      </a:lnTo>
                      <a:lnTo>
                        <a:pt x="524" y="560"/>
                      </a:lnTo>
                      <a:lnTo>
                        <a:pt x="534" y="558"/>
                      </a:lnTo>
                      <a:lnTo>
                        <a:pt x="542" y="552"/>
                      </a:lnTo>
                      <a:lnTo>
                        <a:pt x="550" y="548"/>
                      </a:lnTo>
                      <a:lnTo>
                        <a:pt x="558" y="546"/>
                      </a:lnTo>
                      <a:lnTo>
                        <a:pt x="564" y="548"/>
                      </a:lnTo>
                      <a:lnTo>
                        <a:pt x="568" y="550"/>
                      </a:lnTo>
                      <a:lnTo>
                        <a:pt x="574" y="552"/>
                      </a:lnTo>
                      <a:lnTo>
                        <a:pt x="578" y="552"/>
                      </a:lnTo>
                      <a:lnTo>
                        <a:pt x="580" y="558"/>
                      </a:lnTo>
                      <a:lnTo>
                        <a:pt x="582" y="562"/>
                      </a:lnTo>
                      <a:lnTo>
                        <a:pt x="590" y="570"/>
                      </a:lnTo>
                      <a:lnTo>
                        <a:pt x="598" y="574"/>
                      </a:lnTo>
                      <a:lnTo>
                        <a:pt x="606" y="576"/>
                      </a:lnTo>
                      <a:lnTo>
                        <a:pt x="620" y="576"/>
                      </a:lnTo>
                      <a:lnTo>
                        <a:pt x="626" y="576"/>
                      </a:lnTo>
                      <a:lnTo>
                        <a:pt x="630" y="578"/>
                      </a:lnTo>
                      <a:lnTo>
                        <a:pt x="638" y="582"/>
                      </a:lnTo>
                      <a:lnTo>
                        <a:pt x="638" y="588"/>
                      </a:lnTo>
                      <a:lnTo>
                        <a:pt x="638" y="594"/>
                      </a:lnTo>
                      <a:lnTo>
                        <a:pt x="640" y="598"/>
                      </a:lnTo>
                      <a:lnTo>
                        <a:pt x="646" y="600"/>
                      </a:lnTo>
                      <a:lnTo>
                        <a:pt x="650" y="596"/>
                      </a:lnTo>
                      <a:lnTo>
                        <a:pt x="648" y="594"/>
                      </a:lnTo>
                      <a:lnTo>
                        <a:pt x="648" y="590"/>
                      </a:lnTo>
                      <a:lnTo>
                        <a:pt x="646" y="584"/>
                      </a:lnTo>
                      <a:lnTo>
                        <a:pt x="662" y="580"/>
                      </a:lnTo>
                      <a:lnTo>
                        <a:pt x="674" y="572"/>
                      </a:lnTo>
                      <a:lnTo>
                        <a:pt x="696" y="558"/>
                      </a:lnTo>
                      <a:lnTo>
                        <a:pt x="696" y="568"/>
                      </a:lnTo>
                      <a:lnTo>
                        <a:pt x="708" y="568"/>
                      </a:lnTo>
                      <a:lnTo>
                        <a:pt x="712" y="562"/>
                      </a:lnTo>
                      <a:lnTo>
                        <a:pt x="714" y="560"/>
                      </a:lnTo>
                      <a:lnTo>
                        <a:pt x="724" y="556"/>
                      </a:lnTo>
                      <a:lnTo>
                        <a:pt x="734" y="554"/>
                      </a:lnTo>
                      <a:lnTo>
                        <a:pt x="738" y="552"/>
                      </a:lnTo>
                      <a:lnTo>
                        <a:pt x="742" y="548"/>
                      </a:lnTo>
                      <a:lnTo>
                        <a:pt x="742" y="550"/>
                      </a:lnTo>
                      <a:lnTo>
                        <a:pt x="746" y="540"/>
                      </a:lnTo>
                      <a:lnTo>
                        <a:pt x="752" y="532"/>
                      </a:lnTo>
                      <a:lnTo>
                        <a:pt x="770" y="518"/>
                      </a:lnTo>
                      <a:lnTo>
                        <a:pt x="772" y="514"/>
                      </a:lnTo>
                      <a:lnTo>
                        <a:pt x="774" y="508"/>
                      </a:lnTo>
                      <a:lnTo>
                        <a:pt x="774" y="498"/>
                      </a:lnTo>
                      <a:lnTo>
                        <a:pt x="774" y="488"/>
                      </a:lnTo>
                      <a:lnTo>
                        <a:pt x="778" y="478"/>
                      </a:lnTo>
                      <a:lnTo>
                        <a:pt x="786" y="466"/>
                      </a:lnTo>
                      <a:lnTo>
                        <a:pt x="792" y="454"/>
                      </a:lnTo>
                      <a:lnTo>
                        <a:pt x="794" y="448"/>
                      </a:lnTo>
                      <a:lnTo>
                        <a:pt x="794" y="442"/>
                      </a:lnTo>
                      <a:lnTo>
                        <a:pt x="792" y="432"/>
                      </a:lnTo>
                      <a:lnTo>
                        <a:pt x="790" y="426"/>
                      </a:lnTo>
                      <a:lnTo>
                        <a:pt x="782" y="420"/>
                      </a:lnTo>
                      <a:lnTo>
                        <a:pt x="772" y="418"/>
                      </a:lnTo>
                      <a:lnTo>
                        <a:pt x="778" y="410"/>
                      </a:lnTo>
                      <a:lnTo>
                        <a:pt x="786" y="406"/>
                      </a:lnTo>
                      <a:lnTo>
                        <a:pt x="778" y="400"/>
                      </a:lnTo>
                      <a:lnTo>
                        <a:pt x="774" y="396"/>
                      </a:lnTo>
                      <a:lnTo>
                        <a:pt x="772" y="392"/>
                      </a:lnTo>
                      <a:lnTo>
                        <a:pt x="776" y="392"/>
                      </a:lnTo>
                      <a:lnTo>
                        <a:pt x="768" y="378"/>
                      </a:lnTo>
                      <a:lnTo>
                        <a:pt x="760" y="366"/>
                      </a:lnTo>
                      <a:lnTo>
                        <a:pt x="750" y="352"/>
                      </a:lnTo>
                      <a:lnTo>
                        <a:pt x="738" y="342"/>
                      </a:lnTo>
                      <a:lnTo>
                        <a:pt x="726" y="338"/>
                      </a:lnTo>
                      <a:lnTo>
                        <a:pt x="720" y="334"/>
                      </a:lnTo>
                      <a:lnTo>
                        <a:pt x="718" y="332"/>
                      </a:lnTo>
                      <a:lnTo>
                        <a:pt x="718" y="328"/>
                      </a:lnTo>
                      <a:lnTo>
                        <a:pt x="718" y="324"/>
                      </a:lnTo>
                      <a:lnTo>
                        <a:pt x="720" y="316"/>
                      </a:lnTo>
                      <a:lnTo>
                        <a:pt x="724" y="312"/>
                      </a:lnTo>
                      <a:lnTo>
                        <a:pt x="728" y="308"/>
                      </a:lnTo>
                      <a:lnTo>
                        <a:pt x="748" y="294"/>
                      </a:lnTo>
                      <a:lnTo>
                        <a:pt x="734" y="286"/>
                      </a:lnTo>
                      <a:lnTo>
                        <a:pt x="726" y="282"/>
                      </a:lnTo>
                      <a:lnTo>
                        <a:pt x="718" y="280"/>
                      </a:lnTo>
                      <a:lnTo>
                        <a:pt x="714" y="282"/>
                      </a:lnTo>
                      <a:lnTo>
                        <a:pt x="710" y="286"/>
                      </a:lnTo>
                      <a:lnTo>
                        <a:pt x="706" y="290"/>
                      </a:lnTo>
                      <a:lnTo>
                        <a:pt x="702" y="290"/>
                      </a:lnTo>
                      <a:lnTo>
                        <a:pt x="662" y="266"/>
                      </a:lnTo>
                      <a:lnTo>
                        <a:pt x="662" y="262"/>
                      </a:lnTo>
                      <a:lnTo>
                        <a:pt x="666" y="260"/>
                      </a:lnTo>
                      <a:lnTo>
                        <a:pt x="670" y="256"/>
                      </a:lnTo>
                      <a:lnTo>
                        <a:pt x="676" y="254"/>
                      </a:lnTo>
                      <a:lnTo>
                        <a:pt x="682" y="250"/>
                      </a:lnTo>
                      <a:lnTo>
                        <a:pt x="686" y="240"/>
                      </a:lnTo>
                      <a:lnTo>
                        <a:pt x="694" y="228"/>
                      </a:lnTo>
                      <a:lnTo>
                        <a:pt x="698" y="224"/>
                      </a:lnTo>
                      <a:lnTo>
                        <a:pt x="704" y="224"/>
                      </a:lnTo>
                      <a:lnTo>
                        <a:pt x="708" y="224"/>
                      </a:lnTo>
                      <a:lnTo>
                        <a:pt x="712" y="228"/>
                      </a:lnTo>
                      <a:lnTo>
                        <a:pt x="714" y="236"/>
                      </a:lnTo>
                      <a:lnTo>
                        <a:pt x="714" y="262"/>
                      </a:lnTo>
                      <a:lnTo>
                        <a:pt x="718" y="262"/>
                      </a:lnTo>
                      <a:lnTo>
                        <a:pt x="724" y="258"/>
                      </a:lnTo>
                      <a:lnTo>
                        <a:pt x="732" y="250"/>
                      </a:lnTo>
                      <a:lnTo>
                        <a:pt x="740" y="242"/>
                      </a:lnTo>
                      <a:lnTo>
                        <a:pt x="742" y="242"/>
                      </a:lnTo>
                      <a:lnTo>
                        <a:pt x="748" y="242"/>
                      </a:lnTo>
                      <a:lnTo>
                        <a:pt x="752" y="234"/>
                      </a:lnTo>
                      <a:lnTo>
                        <a:pt x="760" y="222"/>
                      </a:lnTo>
                      <a:lnTo>
                        <a:pt x="770" y="210"/>
                      </a:lnTo>
                      <a:lnTo>
                        <a:pt x="774" y="212"/>
                      </a:lnTo>
                      <a:lnTo>
                        <a:pt x="780" y="214"/>
                      </a:lnTo>
                      <a:lnTo>
                        <a:pt x="792" y="214"/>
                      </a:lnTo>
                      <a:lnTo>
                        <a:pt x="790" y="208"/>
                      </a:lnTo>
                      <a:lnTo>
                        <a:pt x="792" y="204"/>
                      </a:lnTo>
                      <a:lnTo>
                        <a:pt x="796" y="198"/>
                      </a:lnTo>
                      <a:lnTo>
                        <a:pt x="802" y="188"/>
                      </a:lnTo>
                      <a:lnTo>
                        <a:pt x="806" y="190"/>
                      </a:lnTo>
                      <a:lnTo>
                        <a:pt x="810" y="192"/>
                      </a:lnTo>
                      <a:lnTo>
                        <a:pt x="814" y="190"/>
                      </a:lnTo>
                      <a:lnTo>
                        <a:pt x="818" y="188"/>
                      </a:lnTo>
                      <a:lnTo>
                        <a:pt x="818" y="186"/>
                      </a:lnTo>
                      <a:lnTo>
                        <a:pt x="820" y="188"/>
                      </a:lnTo>
                      <a:lnTo>
                        <a:pt x="814" y="172"/>
                      </a:lnTo>
                      <a:lnTo>
                        <a:pt x="808" y="164"/>
                      </a:lnTo>
                      <a:lnTo>
                        <a:pt x="800" y="158"/>
                      </a:lnTo>
                      <a:lnTo>
                        <a:pt x="800" y="142"/>
                      </a:lnTo>
                      <a:lnTo>
                        <a:pt x="812" y="146"/>
                      </a:lnTo>
                      <a:lnTo>
                        <a:pt x="820" y="152"/>
                      </a:lnTo>
                      <a:lnTo>
                        <a:pt x="820" y="142"/>
                      </a:lnTo>
                      <a:lnTo>
                        <a:pt x="820" y="136"/>
                      </a:lnTo>
                      <a:lnTo>
                        <a:pt x="820" y="124"/>
                      </a:lnTo>
                      <a:lnTo>
                        <a:pt x="818" y="110"/>
                      </a:lnTo>
                      <a:lnTo>
                        <a:pt x="814" y="100"/>
                      </a:lnTo>
                      <a:lnTo>
                        <a:pt x="806" y="86"/>
                      </a:lnTo>
                      <a:lnTo>
                        <a:pt x="798" y="92"/>
                      </a:lnTo>
                      <a:lnTo>
                        <a:pt x="792" y="98"/>
                      </a:lnTo>
                      <a:lnTo>
                        <a:pt x="786" y="102"/>
                      </a:lnTo>
                      <a:lnTo>
                        <a:pt x="774" y="104"/>
                      </a:lnTo>
                      <a:lnTo>
                        <a:pt x="770" y="104"/>
                      </a:lnTo>
                      <a:lnTo>
                        <a:pt x="764" y="102"/>
                      </a:lnTo>
                      <a:lnTo>
                        <a:pt x="756" y="96"/>
                      </a:lnTo>
                      <a:lnTo>
                        <a:pt x="750" y="88"/>
                      </a:lnTo>
                      <a:lnTo>
                        <a:pt x="744" y="80"/>
                      </a:lnTo>
                      <a:lnTo>
                        <a:pt x="732" y="76"/>
                      </a:lnTo>
                      <a:lnTo>
                        <a:pt x="718" y="72"/>
                      </a:lnTo>
                      <a:lnTo>
                        <a:pt x="704" y="68"/>
                      </a:lnTo>
                      <a:lnTo>
                        <a:pt x="690" y="62"/>
                      </a:lnTo>
                      <a:lnTo>
                        <a:pt x="680" y="54"/>
                      </a:lnTo>
                      <a:lnTo>
                        <a:pt x="668" y="46"/>
                      </a:lnTo>
                      <a:lnTo>
                        <a:pt x="646" y="24"/>
                      </a:lnTo>
                      <a:lnTo>
                        <a:pt x="634" y="16"/>
                      </a:lnTo>
                      <a:lnTo>
                        <a:pt x="622" y="8"/>
                      </a:lnTo>
                      <a:lnTo>
                        <a:pt x="606" y="2"/>
                      </a:lnTo>
                      <a:lnTo>
                        <a:pt x="584" y="0"/>
                      </a:lnTo>
                      <a:lnTo>
                        <a:pt x="572" y="0"/>
                      </a:lnTo>
                      <a:lnTo>
                        <a:pt x="562" y="2"/>
                      </a:lnTo>
                      <a:lnTo>
                        <a:pt x="556" y="4"/>
                      </a:lnTo>
                      <a:lnTo>
                        <a:pt x="552" y="8"/>
                      </a:lnTo>
                      <a:lnTo>
                        <a:pt x="550" y="12"/>
                      </a:lnTo>
                      <a:lnTo>
                        <a:pt x="550" y="18"/>
                      </a:lnTo>
                      <a:lnTo>
                        <a:pt x="552" y="20"/>
                      </a:lnTo>
                      <a:lnTo>
                        <a:pt x="556" y="24"/>
                      </a:lnTo>
                      <a:lnTo>
                        <a:pt x="562" y="30"/>
                      </a:lnTo>
                      <a:lnTo>
                        <a:pt x="564" y="40"/>
                      </a:lnTo>
                      <a:lnTo>
                        <a:pt x="566" y="50"/>
                      </a:lnTo>
                      <a:lnTo>
                        <a:pt x="566" y="56"/>
                      </a:lnTo>
                      <a:lnTo>
                        <a:pt x="566" y="62"/>
                      </a:lnTo>
                      <a:lnTo>
                        <a:pt x="562" y="66"/>
                      </a:lnTo>
                      <a:lnTo>
                        <a:pt x="560" y="68"/>
                      </a:lnTo>
                      <a:lnTo>
                        <a:pt x="550" y="68"/>
                      </a:lnTo>
                      <a:lnTo>
                        <a:pt x="536" y="66"/>
                      </a:lnTo>
                      <a:lnTo>
                        <a:pt x="538" y="88"/>
                      </a:lnTo>
                      <a:lnTo>
                        <a:pt x="538" y="94"/>
                      </a:lnTo>
                      <a:lnTo>
                        <a:pt x="542" y="98"/>
                      </a:lnTo>
                      <a:lnTo>
                        <a:pt x="544" y="102"/>
                      </a:lnTo>
                      <a:lnTo>
                        <a:pt x="550" y="102"/>
                      </a:lnTo>
                      <a:lnTo>
                        <a:pt x="568" y="102"/>
                      </a:lnTo>
                      <a:lnTo>
                        <a:pt x="576" y="100"/>
                      </a:lnTo>
                      <a:lnTo>
                        <a:pt x="582" y="98"/>
                      </a:lnTo>
                      <a:lnTo>
                        <a:pt x="592" y="100"/>
                      </a:lnTo>
                      <a:lnTo>
                        <a:pt x="602" y="106"/>
                      </a:lnTo>
                      <a:lnTo>
                        <a:pt x="610" y="112"/>
                      </a:lnTo>
                      <a:lnTo>
                        <a:pt x="616" y="120"/>
                      </a:lnTo>
                      <a:lnTo>
                        <a:pt x="596" y="122"/>
                      </a:lnTo>
                      <a:lnTo>
                        <a:pt x="578" y="124"/>
                      </a:lnTo>
                      <a:lnTo>
                        <a:pt x="576" y="128"/>
                      </a:lnTo>
                      <a:lnTo>
                        <a:pt x="576" y="132"/>
                      </a:lnTo>
                      <a:lnTo>
                        <a:pt x="574" y="134"/>
                      </a:lnTo>
                      <a:lnTo>
                        <a:pt x="574" y="140"/>
                      </a:lnTo>
                      <a:lnTo>
                        <a:pt x="570" y="142"/>
                      </a:lnTo>
                      <a:lnTo>
                        <a:pt x="566" y="142"/>
                      </a:lnTo>
                      <a:lnTo>
                        <a:pt x="556" y="144"/>
                      </a:lnTo>
                      <a:lnTo>
                        <a:pt x="552" y="146"/>
                      </a:lnTo>
                      <a:lnTo>
                        <a:pt x="550" y="150"/>
                      </a:lnTo>
                      <a:lnTo>
                        <a:pt x="544" y="152"/>
                      </a:lnTo>
                      <a:lnTo>
                        <a:pt x="538" y="154"/>
                      </a:lnTo>
                      <a:lnTo>
                        <a:pt x="532" y="154"/>
                      </a:lnTo>
                      <a:lnTo>
                        <a:pt x="528" y="152"/>
                      </a:lnTo>
                      <a:lnTo>
                        <a:pt x="524" y="150"/>
                      </a:lnTo>
                      <a:lnTo>
                        <a:pt x="522" y="150"/>
                      </a:lnTo>
                      <a:lnTo>
                        <a:pt x="518" y="152"/>
                      </a:lnTo>
                      <a:lnTo>
                        <a:pt x="516" y="156"/>
                      </a:lnTo>
                      <a:lnTo>
                        <a:pt x="516" y="160"/>
                      </a:lnTo>
                      <a:lnTo>
                        <a:pt x="518" y="160"/>
                      </a:lnTo>
                      <a:lnTo>
                        <a:pt x="524" y="164"/>
                      </a:lnTo>
                      <a:lnTo>
                        <a:pt x="528" y="166"/>
                      </a:lnTo>
                      <a:lnTo>
                        <a:pt x="530" y="168"/>
                      </a:lnTo>
                      <a:lnTo>
                        <a:pt x="530" y="172"/>
                      </a:lnTo>
                      <a:lnTo>
                        <a:pt x="530" y="176"/>
                      </a:lnTo>
                      <a:lnTo>
                        <a:pt x="526" y="182"/>
                      </a:lnTo>
                      <a:lnTo>
                        <a:pt x="518" y="188"/>
                      </a:lnTo>
                      <a:lnTo>
                        <a:pt x="508" y="194"/>
                      </a:lnTo>
                      <a:lnTo>
                        <a:pt x="496" y="198"/>
                      </a:lnTo>
                      <a:lnTo>
                        <a:pt x="468" y="198"/>
                      </a:lnTo>
                      <a:lnTo>
                        <a:pt x="458" y="206"/>
                      </a:lnTo>
                      <a:lnTo>
                        <a:pt x="452" y="210"/>
                      </a:lnTo>
                      <a:lnTo>
                        <a:pt x="444" y="212"/>
                      </a:lnTo>
                      <a:lnTo>
                        <a:pt x="430" y="210"/>
                      </a:lnTo>
                      <a:lnTo>
                        <a:pt x="414" y="206"/>
                      </a:lnTo>
                      <a:lnTo>
                        <a:pt x="402" y="200"/>
                      </a:lnTo>
                      <a:lnTo>
                        <a:pt x="392" y="194"/>
                      </a:lnTo>
                      <a:lnTo>
                        <a:pt x="348" y="194"/>
                      </a:lnTo>
                      <a:lnTo>
                        <a:pt x="348" y="192"/>
                      </a:lnTo>
                      <a:lnTo>
                        <a:pt x="314" y="192"/>
                      </a:lnTo>
                      <a:lnTo>
                        <a:pt x="306" y="188"/>
                      </a:lnTo>
                      <a:lnTo>
                        <a:pt x="298" y="180"/>
                      </a:lnTo>
                      <a:lnTo>
                        <a:pt x="290" y="172"/>
                      </a:lnTo>
                      <a:lnTo>
                        <a:pt x="280" y="166"/>
                      </a:lnTo>
                      <a:lnTo>
                        <a:pt x="272" y="160"/>
                      </a:lnTo>
                      <a:lnTo>
                        <a:pt x="262" y="160"/>
                      </a:lnTo>
                      <a:lnTo>
                        <a:pt x="252" y="156"/>
                      </a:lnTo>
                      <a:lnTo>
                        <a:pt x="244" y="152"/>
                      </a:lnTo>
                      <a:lnTo>
                        <a:pt x="214" y="152"/>
                      </a:lnTo>
                      <a:lnTo>
                        <a:pt x="210" y="146"/>
                      </a:lnTo>
                      <a:lnTo>
                        <a:pt x="206" y="140"/>
                      </a:lnTo>
                      <a:lnTo>
                        <a:pt x="202" y="126"/>
                      </a:lnTo>
                      <a:lnTo>
                        <a:pt x="198" y="118"/>
                      </a:lnTo>
                      <a:lnTo>
                        <a:pt x="194" y="112"/>
                      </a:lnTo>
                      <a:lnTo>
                        <a:pt x="182" y="104"/>
                      </a:lnTo>
                      <a:lnTo>
                        <a:pt x="174" y="100"/>
                      </a:lnTo>
                      <a:lnTo>
                        <a:pt x="168" y="98"/>
                      </a:lnTo>
                      <a:lnTo>
                        <a:pt x="154" y="92"/>
                      </a:lnTo>
                      <a:lnTo>
                        <a:pt x="146" y="90"/>
                      </a:lnTo>
                      <a:lnTo>
                        <a:pt x="140" y="86"/>
                      </a:lnTo>
                      <a:lnTo>
                        <a:pt x="138" y="82"/>
                      </a:lnTo>
                      <a:lnTo>
                        <a:pt x="134" y="76"/>
                      </a:lnTo>
                      <a:lnTo>
                        <a:pt x="134" y="78"/>
                      </a:lnTo>
                      <a:lnTo>
                        <a:pt x="122" y="86"/>
                      </a:lnTo>
                      <a:lnTo>
                        <a:pt x="114" y="94"/>
                      </a:lnTo>
                      <a:lnTo>
                        <a:pt x="126" y="108"/>
                      </a:lnTo>
                      <a:lnTo>
                        <a:pt x="116" y="116"/>
                      </a:lnTo>
                      <a:lnTo>
                        <a:pt x="110" y="118"/>
                      </a:lnTo>
                      <a:lnTo>
                        <a:pt x="100" y="116"/>
                      </a:lnTo>
                      <a:lnTo>
                        <a:pt x="88" y="112"/>
                      </a:lnTo>
                      <a:lnTo>
                        <a:pt x="92" y="130"/>
                      </a:lnTo>
                      <a:lnTo>
                        <a:pt x="92" y="140"/>
                      </a:lnTo>
                      <a:lnTo>
                        <a:pt x="90" y="148"/>
                      </a:lnTo>
                      <a:lnTo>
                        <a:pt x="86" y="150"/>
                      </a:lnTo>
                      <a:lnTo>
                        <a:pt x="84" y="150"/>
                      </a:lnTo>
                      <a:lnTo>
                        <a:pt x="78" y="150"/>
                      </a:lnTo>
                      <a:lnTo>
                        <a:pt x="68" y="146"/>
                      </a:lnTo>
                      <a:lnTo>
                        <a:pt x="70" y="156"/>
                      </a:lnTo>
                      <a:lnTo>
                        <a:pt x="76" y="164"/>
                      </a:lnTo>
                      <a:lnTo>
                        <a:pt x="80" y="176"/>
                      </a:lnTo>
                      <a:lnTo>
                        <a:pt x="82" y="188"/>
                      </a:lnTo>
                      <a:lnTo>
                        <a:pt x="78" y="194"/>
                      </a:lnTo>
                      <a:lnTo>
                        <a:pt x="74" y="200"/>
                      </a:lnTo>
                      <a:lnTo>
                        <a:pt x="64" y="214"/>
                      </a:lnTo>
                      <a:lnTo>
                        <a:pt x="50" y="228"/>
                      </a:lnTo>
                      <a:lnTo>
                        <a:pt x="38" y="236"/>
                      </a:lnTo>
                      <a:lnTo>
                        <a:pt x="28" y="238"/>
                      </a:lnTo>
                      <a:lnTo>
                        <a:pt x="14" y="240"/>
                      </a:lnTo>
                      <a:lnTo>
                        <a:pt x="8" y="242"/>
                      </a:lnTo>
                      <a:lnTo>
                        <a:pt x="4" y="244"/>
                      </a:lnTo>
                      <a:lnTo>
                        <a:pt x="2" y="248"/>
                      </a:lnTo>
                      <a:lnTo>
                        <a:pt x="0" y="254"/>
                      </a:lnTo>
                      <a:lnTo>
                        <a:pt x="2" y="258"/>
                      </a:lnTo>
                      <a:lnTo>
                        <a:pt x="4" y="262"/>
                      </a:lnTo>
                      <a:lnTo>
                        <a:pt x="14" y="268"/>
                      </a:lnTo>
                      <a:lnTo>
                        <a:pt x="24" y="276"/>
                      </a:lnTo>
                      <a:lnTo>
                        <a:pt x="26" y="280"/>
                      </a:lnTo>
                      <a:lnTo>
                        <a:pt x="26" y="286"/>
                      </a:lnTo>
                      <a:lnTo>
                        <a:pt x="20" y="288"/>
                      </a:lnTo>
                      <a:lnTo>
                        <a:pt x="14" y="290"/>
                      </a:lnTo>
                      <a:lnTo>
                        <a:pt x="18" y="292"/>
                      </a:lnTo>
                      <a:lnTo>
                        <a:pt x="20" y="294"/>
                      </a:lnTo>
                      <a:lnTo>
                        <a:pt x="28" y="296"/>
                      </a:lnTo>
                      <a:lnTo>
                        <a:pt x="28" y="298"/>
                      </a:lnTo>
                      <a:lnTo>
                        <a:pt x="36" y="298"/>
                      </a:lnTo>
                      <a:lnTo>
                        <a:pt x="44" y="302"/>
                      </a:lnTo>
                      <a:lnTo>
                        <a:pt x="50" y="308"/>
                      </a:lnTo>
                      <a:lnTo>
                        <a:pt x="54" y="316"/>
                      </a:lnTo>
                      <a:lnTo>
                        <a:pt x="58" y="320"/>
                      </a:lnTo>
                      <a:lnTo>
                        <a:pt x="62" y="322"/>
                      </a:lnTo>
                      <a:lnTo>
                        <a:pt x="68" y="322"/>
                      </a:lnTo>
                      <a:lnTo>
                        <a:pt x="74" y="324"/>
                      </a:lnTo>
                      <a:lnTo>
                        <a:pt x="78" y="324"/>
                      </a:lnTo>
                      <a:lnTo>
                        <a:pt x="82" y="326"/>
                      </a:lnTo>
                      <a:lnTo>
                        <a:pt x="84" y="326"/>
                      </a:lnTo>
                      <a:lnTo>
                        <a:pt x="86" y="324"/>
                      </a:lnTo>
                      <a:lnTo>
                        <a:pt x="90" y="322"/>
                      </a:lnTo>
                      <a:lnTo>
                        <a:pt x="94" y="320"/>
                      </a:lnTo>
                      <a:lnTo>
                        <a:pt x="100" y="320"/>
                      </a:lnTo>
                      <a:lnTo>
                        <a:pt x="108" y="320"/>
                      </a:lnTo>
                      <a:lnTo>
                        <a:pt x="114" y="324"/>
                      </a:lnTo>
                      <a:lnTo>
                        <a:pt x="116" y="324"/>
                      </a:lnTo>
                      <a:lnTo>
                        <a:pt x="122" y="326"/>
                      </a:lnTo>
                      <a:lnTo>
                        <a:pt x="122" y="332"/>
                      </a:lnTo>
                      <a:lnTo>
                        <a:pt x="120" y="336"/>
                      </a:lnTo>
                      <a:lnTo>
                        <a:pt x="114" y="344"/>
                      </a:lnTo>
                      <a:lnTo>
                        <a:pt x="112" y="352"/>
                      </a:lnTo>
                      <a:lnTo>
                        <a:pt x="110" y="358"/>
                      </a:lnTo>
                      <a:lnTo>
                        <a:pt x="112" y="362"/>
                      </a:lnTo>
                      <a:lnTo>
                        <a:pt x="114" y="368"/>
                      </a:lnTo>
                      <a:lnTo>
                        <a:pt x="122" y="376"/>
                      </a:lnTo>
                      <a:lnTo>
                        <a:pt x="120" y="378"/>
                      </a:lnTo>
                      <a:lnTo>
                        <a:pt x="118" y="378"/>
                      </a:lnTo>
                      <a:lnTo>
                        <a:pt x="112" y="380"/>
                      </a:lnTo>
                      <a:lnTo>
                        <a:pt x="114" y="388"/>
                      </a:lnTo>
                      <a:lnTo>
                        <a:pt x="114" y="392"/>
                      </a:lnTo>
                      <a:lnTo>
                        <a:pt x="116" y="396"/>
                      </a:lnTo>
                      <a:lnTo>
                        <a:pt x="118" y="400"/>
                      </a:lnTo>
                      <a:lnTo>
                        <a:pt x="126" y="404"/>
                      </a:lnTo>
                      <a:lnTo>
                        <a:pt x="136" y="408"/>
                      </a:lnTo>
                      <a:lnTo>
                        <a:pt x="144" y="416"/>
                      </a:lnTo>
                      <a:lnTo>
                        <a:pt x="152" y="424"/>
                      </a:lnTo>
                      <a:lnTo>
                        <a:pt x="158" y="424"/>
                      </a:lnTo>
                      <a:lnTo>
                        <a:pt x="162" y="424"/>
                      </a:lnTo>
                      <a:lnTo>
                        <a:pt x="164" y="422"/>
                      </a:lnTo>
                      <a:lnTo>
                        <a:pt x="166" y="420"/>
                      </a:lnTo>
                      <a:lnTo>
                        <a:pt x="168" y="420"/>
                      </a:lnTo>
                      <a:lnTo>
                        <a:pt x="180" y="428"/>
                      </a:lnTo>
                      <a:lnTo>
                        <a:pt x="190" y="436"/>
                      </a:lnTo>
                      <a:lnTo>
                        <a:pt x="198" y="442"/>
                      </a:lnTo>
                      <a:lnTo>
                        <a:pt x="208" y="446"/>
                      </a:lnTo>
                      <a:lnTo>
                        <a:pt x="220" y="450"/>
                      </a:lnTo>
                      <a:lnTo>
                        <a:pt x="222" y="452"/>
                      </a:lnTo>
                      <a:lnTo>
                        <a:pt x="226" y="456"/>
                      </a:lnTo>
                      <a:lnTo>
                        <a:pt x="230" y="458"/>
                      </a:lnTo>
                      <a:lnTo>
                        <a:pt x="236" y="460"/>
                      </a:lnTo>
                      <a:lnTo>
                        <a:pt x="240" y="460"/>
                      </a:lnTo>
                      <a:lnTo>
                        <a:pt x="242" y="460"/>
                      </a:lnTo>
                      <a:lnTo>
                        <a:pt x="244" y="460"/>
                      </a:lnTo>
                      <a:lnTo>
                        <a:pt x="250" y="464"/>
                      </a:lnTo>
                      <a:lnTo>
                        <a:pt x="256" y="466"/>
                      </a:lnTo>
                      <a:lnTo>
                        <a:pt x="274" y="466"/>
                      </a:lnTo>
                      <a:lnTo>
                        <a:pt x="274" y="468"/>
                      </a:lnTo>
                      <a:lnTo>
                        <a:pt x="274" y="464"/>
                      </a:lnTo>
                      <a:lnTo>
                        <a:pt x="278" y="462"/>
                      </a:lnTo>
                      <a:lnTo>
                        <a:pt x="284" y="460"/>
                      </a:lnTo>
                      <a:lnTo>
                        <a:pt x="288" y="472"/>
                      </a:lnTo>
                      <a:lnTo>
                        <a:pt x="290" y="468"/>
                      </a:lnTo>
                      <a:lnTo>
                        <a:pt x="294" y="462"/>
                      </a:lnTo>
                      <a:lnTo>
                        <a:pt x="298" y="460"/>
                      </a:lnTo>
                      <a:lnTo>
                        <a:pt x="302" y="458"/>
                      </a:lnTo>
                      <a:lnTo>
                        <a:pt x="312" y="460"/>
                      </a:lnTo>
                      <a:lnTo>
                        <a:pt x="322" y="464"/>
                      </a:lnTo>
                      <a:lnTo>
                        <a:pt x="332" y="472"/>
                      </a:lnTo>
                      <a:lnTo>
                        <a:pt x="336" y="478"/>
                      </a:lnTo>
                      <a:lnTo>
                        <a:pt x="336" y="480"/>
                      </a:lnTo>
                      <a:lnTo>
                        <a:pt x="338" y="478"/>
                      </a:lnTo>
                      <a:lnTo>
                        <a:pt x="340" y="470"/>
                      </a:lnTo>
                      <a:lnTo>
                        <a:pt x="344" y="460"/>
                      </a:lnTo>
                      <a:lnTo>
                        <a:pt x="348" y="454"/>
                      </a:lnTo>
                      <a:lnTo>
                        <a:pt x="356" y="446"/>
                      </a:lnTo>
                      <a:lnTo>
                        <a:pt x="362" y="442"/>
                      </a:lnTo>
                      <a:lnTo>
                        <a:pt x="372" y="438"/>
                      </a:lnTo>
                      <a:lnTo>
                        <a:pt x="374" y="440"/>
                      </a:lnTo>
                      <a:lnTo>
                        <a:pt x="376" y="440"/>
                      </a:lnTo>
                      <a:lnTo>
                        <a:pt x="380" y="442"/>
                      </a:lnTo>
                      <a:lnTo>
                        <a:pt x="382" y="440"/>
                      </a:lnTo>
                      <a:lnTo>
                        <a:pt x="386" y="438"/>
                      </a:lnTo>
                      <a:lnTo>
                        <a:pt x="386" y="436"/>
                      </a:lnTo>
                      <a:lnTo>
                        <a:pt x="392" y="436"/>
                      </a:lnTo>
                      <a:lnTo>
                        <a:pt x="400" y="444"/>
                      </a:lnTo>
                      <a:lnTo>
                        <a:pt x="400" y="448"/>
                      </a:lnTo>
                      <a:lnTo>
                        <a:pt x="400" y="450"/>
                      </a:lnTo>
                      <a:lnTo>
                        <a:pt x="404" y="454"/>
                      </a:lnTo>
                      <a:lnTo>
                        <a:pt x="410" y="456"/>
                      </a:lnTo>
                      <a:lnTo>
                        <a:pt x="414" y="456"/>
                      </a:lnTo>
                      <a:lnTo>
                        <a:pt x="414" y="452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  <p:grpSp>
            <p:nvGrpSpPr>
              <p:cNvPr id="40" name="íšlïďè">
                <a:extLst>
                  <a:ext uri="{FF2B5EF4-FFF2-40B4-BE49-F238E27FC236}">
                    <a16:creationId xmlns:a16="http://schemas.microsoft.com/office/drawing/2014/main" id="{5A071935-AD8A-41A8-A247-A5F8647F37F1}"/>
                  </a:ext>
                </a:extLst>
              </p:cNvPr>
              <p:cNvGrpSpPr/>
              <p:nvPr/>
            </p:nvGrpSpPr>
            <p:grpSpPr>
              <a:xfrm>
                <a:off x="1489576" y="1175752"/>
                <a:ext cx="3799368" cy="4042773"/>
                <a:chOff x="484774" y="1442442"/>
                <a:chExt cx="3662016" cy="4113505"/>
              </a:xfrm>
              <a:grpFill/>
            </p:grpSpPr>
            <p:sp>
              <p:nvSpPr>
                <p:cNvPr id="41" name="iS1ïḑe">
                  <a:extLst>
                    <a:ext uri="{FF2B5EF4-FFF2-40B4-BE49-F238E27FC236}">
                      <a16:creationId xmlns:a16="http://schemas.microsoft.com/office/drawing/2014/main" id="{DC0CBE8B-8992-431A-8C19-2ED8FA12E3C8}"/>
                    </a:ext>
                  </a:extLst>
                </p:cNvPr>
                <p:cNvSpPr/>
                <p:nvPr/>
              </p:nvSpPr>
              <p:spPr bwMode="auto">
                <a:xfrm>
                  <a:off x="1187154" y="1675017"/>
                  <a:ext cx="1844092" cy="899480"/>
                </a:xfrm>
                <a:custGeom>
                  <a:avLst/>
                  <a:gdLst>
                    <a:gd name="T0" fmla="*/ 2147483647 w 1056"/>
                    <a:gd name="T1" fmla="*/ 2147483647 h 540"/>
                    <a:gd name="T2" fmla="*/ 2147483647 w 1056"/>
                    <a:gd name="T3" fmla="*/ 2147483647 h 540"/>
                    <a:gd name="T4" fmla="*/ 2147483647 w 1056"/>
                    <a:gd name="T5" fmla="*/ 2147483647 h 540"/>
                    <a:gd name="T6" fmla="*/ 2147483647 w 1056"/>
                    <a:gd name="T7" fmla="*/ 2147483647 h 540"/>
                    <a:gd name="T8" fmla="*/ 2147483647 w 1056"/>
                    <a:gd name="T9" fmla="*/ 2147483647 h 540"/>
                    <a:gd name="T10" fmla="*/ 2147483647 w 1056"/>
                    <a:gd name="T11" fmla="*/ 2147483647 h 540"/>
                    <a:gd name="T12" fmla="*/ 2147483647 w 1056"/>
                    <a:gd name="T13" fmla="*/ 2147483647 h 540"/>
                    <a:gd name="T14" fmla="*/ 2147483647 w 1056"/>
                    <a:gd name="T15" fmla="*/ 2147483647 h 540"/>
                    <a:gd name="T16" fmla="*/ 2147483647 w 1056"/>
                    <a:gd name="T17" fmla="*/ 2147483647 h 540"/>
                    <a:gd name="T18" fmla="*/ 2147483647 w 1056"/>
                    <a:gd name="T19" fmla="*/ 2147483647 h 540"/>
                    <a:gd name="T20" fmla="*/ 2147483647 w 1056"/>
                    <a:gd name="T21" fmla="*/ 2147483647 h 540"/>
                    <a:gd name="T22" fmla="*/ 2147483647 w 1056"/>
                    <a:gd name="T23" fmla="*/ 2147483647 h 540"/>
                    <a:gd name="T24" fmla="*/ 2147483647 w 1056"/>
                    <a:gd name="T25" fmla="*/ 2147483647 h 540"/>
                    <a:gd name="T26" fmla="*/ 2147483647 w 1056"/>
                    <a:gd name="T27" fmla="*/ 2147483647 h 540"/>
                    <a:gd name="T28" fmla="*/ 2147483647 w 1056"/>
                    <a:gd name="T29" fmla="*/ 2147483647 h 540"/>
                    <a:gd name="T30" fmla="*/ 2147483647 w 1056"/>
                    <a:gd name="T31" fmla="*/ 2147483647 h 540"/>
                    <a:gd name="T32" fmla="*/ 2147483647 w 1056"/>
                    <a:gd name="T33" fmla="*/ 2147483647 h 540"/>
                    <a:gd name="T34" fmla="*/ 2147483647 w 1056"/>
                    <a:gd name="T35" fmla="*/ 2147483647 h 540"/>
                    <a:gd name="T36" fmla="*/ 2147483647 w 1056"/>
                    <a:gd name="T37" fmla="*/ 2147483647 h 540"/>
                    <a:gd name="T38" fmla="*/ 2147483647 w 1056"/>
                    <a:gd name="T39" fmla="*/ 2147483647 h 540"/>
                    <a:gd name="T40" fmla="*/ 2147483647 w 1056"/>
                    <a:gd name="T41" fmla="*/ 2147483647 h 540"/>
                    <a:gd name="T42" fmla="*/ 2147483647 w 1056"/>
                    <a:gd name="T43" fmla="*/ 2147483647 h 540"/>
                    <a:gd name="T44" fmla="*/ 2147483647 w 1056"/>
                    <a:gd name="T45" fmla="*/ 2147483647 h 540"/>
                    <a:gd name="T46" fmla="*/ 2147483647 w 1056"/>
                    <a:gd name="T47" fmla="*/ 2147483647 h 540"/>
                    <a:gd name="T48" fmla="*/ 2147483647 w 1056"/>
                    <a:gd name="T49" fmla="*/ 2147483647 h 540"/>
                    <a:gd name="T50" fmla="*/ 2147483647 w 1056"/>
                    <a:gd name="T51" fmla="*/ 2147483647 h 540"/>
                    <a:gd name="T52" fmla="*/ 2147483647 w 1056"/>
                    <a:gd name="T53" fmla="*/ 2147483647 h 540"/>
                    <a:gd name="T54" fmla="*/ 2147483647 w 1056"/>
                    <a:gd name="T55" fmla="*/ 2147483647 h 540"/>
                    <a:gd name="T56" fmla="*/ 2147483647 w 1056"/>
                    <a:gd name="T57" fmla="*/ 2147483647 h 540"/>
                    <a:gd name="T58" fmla="*/ 2147483647 w 1056"/>
                    <a:gd name="T59" fmla="*/ 2147483647 h 540"/>
                    <a:gd name="T60" fmla="*/ 2147483647 w 1056"/>
                    <a:gd name="T61" fmla="*/ 2147483647 h 540"/>
                    <a:gd name="T62" fmla="*/ 2147483647 w 1056"/>
                    <a:gd name="T63" fmla="*/ 2147483647 h 540"/>
                    <a:gd name="T64" fmla="*/ 2147483647 w 1056"/>
                    <a:gd name="T65" fmla="*/ 2147483647 h 540"/>
                    <a:gd name="T66" fmla="*/ 2147483647 w 1056"/>
                    <a:gd name="T67" fmla="*/ 2147483647 h 540"/>
                    <a:gd name="T68" fmla="*/ 2147483647 w 1056"/>
                    <a:gd name="T69" fmla="*/ 2147483647 h 540"/>
                    <a:gd name="T70" fmla="*/ 2147483647 w 1056"/>
                    <a:gd name="T71" fmla="*/ 2147483647 h 540"/>
                    <a:gd name="T72" fmla="*/ 2147483647 w 1056"/>
                    <a:gd name="T73" fmla="*/ 2147483647 h 540"/>
                    <a:gd name="T74" fmla="*/ 2147483647 w 1056"/>
                    <a:gd name="T75" fmla="*/ 2147483647 h 540"/>
                    <a:gd name="T76" fmla="*/ 2147483647 w 1056"/>
                    <a:gd name="T77" fmla="*/ 2147483647 h 540"/>
                    <a:gd name="T78" fmla="*/ 2147483647 w 1056"/>
                    <a:gd name="T79" fmla="*/ 2147483647 h 540"/>
                    <a:gd name="T80" fmla="*/ 2147483647 w 1056"/>
                    <a:gd name="T81" fmla="*/ 2147483647 h 540"/>
                    <a:gd name="T82" fmla="*/ 2147483647 w 1056"/>
                    <a:gd name="T83" fmla="*/ 2147483647 h 540"/>
                    <a:gd name="T84" fmla="*/ 2147483647 w 1056"/>
                    <a:gd name="T85" fmla="*/ 2147483647 h 540"/>
                    <a:gd name="T86" fmla="*/ 2147483647 w 1056"/>
                    <a:gd name="T87" fmla="*/ 2147483647 h 540"/>
                    <a:gd name="T88" fmla="*/ 2147483647 w 1056"/>
                    <a:gd name="T89" fmla="*/ 2147483647 h 540"/>
                    <a:gd name="T90" fmla="*/ 2147483647 w 1056"/>
                    <a:gd name="T91" fmla="*/ 2147483647 h 540"/>
                    <a:gd name="T92" fmla="*/ 2147483647 w 1056"/>
                    <a:gd name="T93" fmla="*/ 2147483647 h 540"/>
                    <a:gd name="T94" fmla="*/ 2147483647 w 1056"/>
                    <a:gd name="T95" fmla="*/ 2147483647 h 540"/>
                    <a:gd name="T96" fmla="*/ 2147483647 w 1056"/>
                    <a:gd name="T97" fmla="*/ 2147483647 h 540"/>
                    <a:gd name="T98" fmla="*/ 2147483647 w 1056"/>
                    <a:gd name="T99" fmla="*/ 2147483647 h 540"/>
                    <a:gd name="T100" fmla="*/ 2147483647 w 1056"/>
                    <a:gd name="T101" fmla="*/ 2147483647 h 540"/>
                    <a:gd name="T102" fmla="*/ 2147483647 w 1056"/>
                    <a:gd name="T103" fmla="*/ 2147483647 h 540"/>
                    <a:gd name="T104" fmla="*/ 2147483647 w 1056"/>
                    <a:gd name="T105" fmla="*/ 2147483647 h 540"/>
                    <a:gd name="T106" fmla="*/ 2147483647 w 1056"/>
                    <a:gd name="T107" fmla="*/ 2147483647 h 540"/>
                    <a:gd name="T108" fmla="*/ 2147483647 w 1056"/>
                    <a:gd name="T109" fmla="*/ 2147483647 h 540"/>
                    <a:gd name="T110" fmla="*/ 2147483647 w 1056"/>
                    <a:gd name="T111" fmla="*/ 2147483647 h 540"/>
                    <a:gd name="T112" fmla="*/ 2147483647 w 1056"/>
                    <a:gd name="T113" fmla="*/ 2147483647 h 540"/>
                    <a:gd name="T114" fmla="*/ 2147483647 w 1056"/>
                    <a:gd name="T115" fmla="*/ 2147483647 h 540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056"/>
                    <a:gd name="T175" fmla="*/ 0 h 540"/>
                    <a:gd name="T176" fmla="*/ 1056 w 1056"/>
                    <a:gd name="T177" fmla="*/ 540 h 540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056" h="540">
                      <a:moveTo>
                        <a:pt x="806" y="236"/>
                      </a:moveTo>
                      <a:lnTo>
                        <a:pt x="812" y="232"/>
                      </a:lnTo>
                      <a:lnTo>
                        <a:pt x="818" y="226"/>
                      </a:lnTo>
                      <a:lnTo>
                        <a:pt x="824" y="220"/>
                      </a:lnTo>
                      <a:lnTo>
                        <a:pt x="826" y="212"/>
                      </a:lnTo>
                      <a:lnTo>
                        <a:pt x="826" y="202"/>
                      </a:lnTo>
                      <a:lnTo>
                        <a:pt x="828" y="194"/>
                      </a:lnTo>
                      <a:lnTo>
                        <a:pt x="830" y="190"/>
                      </a:lnTo>
                      <a:lnTo>
                        <a:pt x="834" y="186"/>
                      </a:lnTo>
                      <a:lnTo>
                        <a:pt x="840" y="184"/>
                      </a:lnTo>
                      <a:lnTo>
                        <a:pt x="848" y="184"/>
                      </a:lnTo>
                      <a:lnTo>
                        <a:pt x="856" y="186"/>
                      </a:lnTo>
                      <a:lnTo>
                        <a:pt x="864" y="186"/>
                      </a:lnTo>
                      <a:lnTo>
                        <a:pt x="880" y="186"/>
                      </a:lnTo>
                      <a:lnTo>
                        <a:pt x="882" y="186"/>
                      </a:lnTo>
                      <a:lnTo>
                        <a:pt x="882" y="184"/>
                      </a:lnTo>
                      <a:lnTo>
                        <a:pt x="884" y="184"/>
                      </a:lnTo>
                      <a:lnTo>
                        <a:pt x="888" y="182"/>
                      </a:lnTo>
                      <a:lnTo>
                        <a:pt x="892" y="184"/>
                      </a:lnTo>
                      <a:lnTo>
                        <a:pt x="898" y="186"/>
                      </a:lnTo>
                      <a:lnTo>
                        <a:pt x="902" y="190"/>
                      </a:lnTo>
                      <a:lnTo>
                        <a:pt x="904" y="196"/>
                      </a:lnTo>
                      <a:lnTo>
                        <a:pt x="906" y="200"/>
                      </a:lnTo>
                      <a:lnTo>
                        <a:pt x="908" y="202"/>
                      </a:lnTo>
                      <a:lnTo>
                        <a:pt x="910" y="204"/>
                      </a:lnTo>
                      <a:lnTo>
                        <a:pt x="914" y="204"/>
                      </a:lnTo>
                      <a:lnTo>
                        <a:pt x="922" y="206"/>
                      </a:lnTo>
                      <a:lnTo>
                        <a:pt x="928" y="210"/>
                      </a:lnTo>
                      <a:lnTo>
                        <a:pt x="930" y="214"/>
                      </a:lnTo>
                      <a:lnTo>
                        <a:pt x="932" y="218"/>
                      </a:lnTo>
                      <a:lnTo>
                        <a:pt x="930" y="222"/>
                      </a:lnTo>
                      <a:lnTo>
                        <a:pt x="926" y="228"/>
                      </a:lnTo>
                      <a:lnTo>
                        <a:pt x="922" y="236"/>
                      </a:lnTo>
                      <a:lnTo>
                        <a:pt x="920" y="244"/>
                      </a:lnTo>
                      <a:lnTo>
                        <a:pt x="920" y="246"/>
                      </a:lnTo>
                      <a:lnTo>
                        <a:pt x="922" y="248"/>
                      </a:lnTo>
                      <a:lnTo>
                        <a:pt x="926" y="250"/>
                      </a:lnTo>
                      <a:lnTo>
                        <a:pt x="932" y="250"/>
                      </a:lnTo>
                      <a:lnTo>
                        <a:pt x="934" y="250"/>
                      </a:lnTo>
                      <a:lnTo>
                        <a:pt x="936" y="254"/>
                      </a:lnTo>
                      <a:lnTo>
                        <a:pt x="936" y="256"/>
                      </a:lnTo>
                      <a:lnTo>
                        <a:pt x="936" y="258"/>
                      </a:lnTo>
                      <a:lnTo>
                        <a:pt x="942" y="256"/>
                      </a:lnTo>
                      <a:lnTo>
                        <a:pt x="948" y="252"/>
                      </a:lnTo>
                      <a:lnTo>
                        <a:pt x="954" y="246"/>
                      </a:lnTo>
                      <a:lnTo>
                        <a:pt x="960" y="244"/>
                      </a:lnTo>
                      <a:lnTo>
                        <a:pt x="964" y="242"/>
                      </a:lnTo>
                      <a:lnTo>
                        <a:pt x="972" y="234"/>
                      </a:lnTo>
                      <a:lnTo>
                        <a:pt x="978" y="226"/>
                      </a:lnTo>
                      <a:lnTo>
                        <a:pt x="984" y="220"/>
                      </a:lnTo>
                      <a:lnTo>
                        <a:pt x="988" y="218"/>
                      </a:lnTo>
                      <a:lnTo>
                        <a:pt x="992" y="218"/>
                      </a:lnTo>
                      <a:lnTo>
                        <a:pt x="992" y="224"/>
                      </a:lnTo>
                      <a:lnTo>
                        <a:pt x="994" y="230"/>
                      </a:lnTo>
                      <a:lnTo>
                        <a:pt x="1000" y="246"/>
                      </a:lnTo>
                      <a:lnTo>
                        <a:pt x="1002" y="250"/>
                      </a:lnTo>
                      <a:lnTo>
                        <a:pt x="1000" y="252"/>
                      </a:lnTo>
                      <a:lnTo>
                        <a:pt x="1000" y="256"/>
                      </a:lnTo>
                      <a:lnTo>
                        <a:pt x="1002" y="260"/>
                      </a:lnTo>
                      <a:lnTo>
                        <a:pt x="1006" y="266"/>
                      </a:lnTo>
                      <a:lnTo>
                        <a:pt x="1008" y="272"/>
                      </a:lnTo>
                      <a:lnTo>
                        <a:pt x="1006" y="278"/>
                      </a:lnTo>
                      <a:lnTo>
                        <a:pt x="1004" y="280"/>
                      </a:lnTo>
                      <a:lnTo>
                        <a:pt x="1002" y="284"/>
                      </a:lnTo>
                      <a:lnTo>
                        <a:pt x="1000" y="286"/>
                      </a:lnTo>
                      <a:lnTo>
                        <a:pt x="998" y="288"/>
                      </a:lnTo>
                      <a:lnTo>
                        <a:pt x="1000" y="292"/>
                      </a:lnTo>
                      <a:lnTo>
                        <a:pt x="1004" y="294"/>
                      </a:lnTo>
                      <a:lnTo>
                        <a:pt x="1008" y="296"/>
                      </a:lnTo>
                      <a:lnTo>
                        <a:pt x="1010" y="300"/>
                      </a:lnTo>
                      <a:lnTo>
                        <a:pt x="1010" y="302"/>
                      </a:lnTo>
                      <a:lnTo>
                        <a:pt x="1010" y="304"/>
                      </a:lnTo>
                      <a:lnTo>
                        <a:pt x="1016" y="308"/>
                      </a:lnTo>
                      <a:lnTo>
                        <a:pt x="1020" y="308"/>
                      </a:lnTo>
                      <a:lnTo>
                        <a:pt x="1028" y="310"/>
                      </a:lnTo>
                      <a:lnTo>
                        <a:pt x="1036" y="314"/>
                      </a:lnTo>
                      <a:lnTo>
                        <a:pt x="1040" y="316"/>
                      </a:lnTo>
                      <a:lnTo>
                        <a:pt x="1042" y="318"/>
                      </a:lnTo>
                      <a:lnTo>
                        <a:pt x="1042" y="320"/>
                      </a:lnTo>
                      <a:lnTo>
                        <a:pt x="1040" y="324"/>
                      </a:lnTo>
                      <a:lnTo>
                        <a:pt x="1038" y="328"/>
                      </a:lnTo>
                      <a:lnTo>
                        <a:pt x="1040" y="332"/>
                      </a:lnTo>
                      <a:lnTo>
                        <a:pt x="1044" y="332"/>
                      </a:lnTo>
                      <a:lnTo>
                        <a:pt x="1044" y="336"/>
                      </a:lnTo>
                      <a:lnTo>
                        <a:pt x="1056" y="336"/>
                      </a:lnTo>
                      <a:lnTo>
                        <a:pt x="1056" y="342"/>
                      </a:lnTo>
                      <a:lnTo>
                        <a:pt x="1054" y="352"/>
                      </a:lnTo>
                      <a:lnTo>
                        <a:pt x="1050" y="360"/>
                      </a:lnTo>
                      <a:lnTo>
                        <a:pt x="1048" y="366"/>
                      </a:lnTo>
                      <a:lnTo>
                        <a:pt x="1044" y="368"/>
                      </a:lnTo>
                      <a:lnTo>
                        <a:pt x="1032" y="370"/>
                      </a:lnTo>
                      <a:lnTo>
                        <a:pt x="1024" y="370"/>
                      </a:lnTo>
                      <a:lnTo>
                        <a:pt x="1016" y="372"/>
                      </a:lnTo>
                      <a:lnTo>
                        <a:pt x="1008" y="376"/>
                      </a:lnTo>
                      <a:lnTo>
                        <a:pt x="994" y="386"/>
                      </a:lnTo>
                      <a:lnTo>
                        <a:pt x="988" y="388"/>
                      </a:lnTo>
                      <a:lnTo>
                        <a:pt x="980" y="394"/>
                      </a:lnTo>
                      <a:lnTo>
                        <a:pt x="970" y="396"/>
                      </a:lnTo>
                      <a:lnTo>
                        <a:pt x="960" y="398"/>
                      </a:lnTo>
                      <a:lnTo>
                        <a:pt x="934" y="390"/>
                      </a:lnTo>
                      <a:lnTo>
                        <a:pt x="908" y="388"/>
                      </a:lnTo>
                      <a:lnTo>
                        <a:pt x="894" y="390"/>
                      </a:lnTo>
                      <a:lnTo>
                        <a:pt x="886" y="396"/>
                      </a:lnTo>
                      <a:lnTo>
                        <a:pt x="876" y="402"/>
                      </a:lnTo>
                      <a:lnTo>
                        <a:pt x="862" y="410"/>
                      </a:lnTo>
                      <a:lnTo>
                        <a:pt x="852" y="418"/>
                      </a:lnTo>
                      <a:lnTo>
                        <a:pt x="842" y="430"/>
                      </a:lnTo>
                      <a:lnTo>
                        <a:pt x="828" y="440"/>
                      </a:lnTo>
                      <a:lnTo>
                        <a:pt x="840" y="432"/>
                      </a:lnTo>
                      <a:lnTo>
                        <a:pt x="856" y="422"/>
                      </a:lnTo>
                      <a:lnTo>
                        <a:pt x="876" y="414"/>
                      </a:lnTo>
                      <a:lnTo>
                        <a:pt x="884" y="414"/>
                      </a:lnTo>
                      <a:lnTo>
                        <a:pt x="892" y="414"/>
                      </a:lnTo>
                      <a:lnTo>
                        <a:pt x="898" y="414"/>
                      </a:lnTo>
                      <a:lnTo>
                        <a:pt x="906" y="414"/>
                      </a:lnTo>
                      <a:lnTo>
                        <a:pt x="910" y="418"/>
                      </a:lnTo>
                      <a:lnTo>
                        <a:pt x="910" y="420"/>
                      </a:lnTo>
                      <a:lnTo>
                        <a:pt x="912" y="422"/>
                      </a:lnTo>
                      <a:lnTo>
                        <a:pt x="910" y="426"/>
                      </a:lnTo>
                      <a:lnTo>
                        <a:pt x="910" y="430"/>
                      </a:lnTo>
                      <a:lnTo>
                        <a:pt x="904" y="432"/>
                      </a:lnTo>
                      <a:lnTo>
                        <a:pt x="896" y="436"/>
                      </a:lnTo>
                      <a:lnTo>
                        <a:pt x="892" y="438"/>
                      </a:lnTo>
                      <a:lnTo>
                        <a:pt x="890" y="442"/>
                      </a:lnTo>
                      <a:lnTo>
                        <a:pt x="904" y="442"/>
                      </a:lnTo>
                      <a:lnTo>
                        <a:pt x="898" y="448"/>
                      </a:lnTo>
                      <a:lnTo>
                        <a:pt x="894" y="454"/>
                      </a:lnTo>
                      <a:lnTo>
                        <a:pt x="892" y="460"/>
                      </a:lnTo>
                      <a:lnTo>
                        <a:pt x="892" y="464"/>
                      </a:lnTo>
                      <a:lnTo>
                        <a:pt x="894" y="468"/>
                      </a:lnTo>
                      <a:lnTo>
                        <a:pt x="902" y="472"/>
                      </a:lnTo>
                      <a:lnTo>
                        <a:pt x="910" y="476"/>
                      </a:lnTo>
                      <a:lnTo>
                        <a:pt x="920" y="476"/>
                      </a:lnTo>
                      <a:lnTo>
                        <a:pt x="928" y="476"/>
                      </a:lnTo>
                      <a:lnTo>
                        <a:pt x="936" y="472"/>
                      </a:lnTo>
                      <a:lnTo>
                        <a:pt x="940" y="468"/>
                      </a:lnTo>
                      <a:lnTo>
                        <a:pt x="944" y="462"/>
                      </a:lnTo>
                      <a:lnTo>
                        <a:pt x="948" y="458"/>
                      </a:lnTo>
                      <a:lnTo>
                        <a:pt x="950" y="454"/>
                      </a:lnTo>
                      <a:lnTo>
                        <a:pt x="954" y="454"/>
                      </a:lnTo>
                      <a:lnTo>
                        <a:pt x="958" y="454"/>
                      </a:lnTo>
                      <a:lnTo>
                        <a:pt x="958" y="456"/>
                      </a:lnTo>
                      <a:lnTo>
                        <a:pt x="956" y="460"/>
                      </a:lnTo>
                      <a:lnTo>
                        <a:pt x="954" y="464"/>
                      </a:lnTo>
                      <a:lnTo>
                        <a:pt x="958" y="464"/>
                      </a:lnTo>
                      <a:lnTo>
                        <a:pt x="960" y="466"/>
                      </a:lnTo>
                      <a:lnTo>
                        <a:pt x="960" y="468"/>
                      </a:lnTo>
                      <a:lnTo>
                        <a:pt x="958" y="470"/>
                      </a:lnTo>
                      <a:lnTo>
                        <a:pt x="954" y="474"/>
                      </a:lnTo>
                      <a:lnTo>
                        <a:pt x="946" y="478"/>
                      </a:lnTo>
                      <a:lnTo>
                        <a:pt x="938" y="486"/>
                      </a:lnTo>
                      <a:lnTo>
                        <a:pt x="930" y="490"/>
                      </a:lnTo>
                      <a:lnTo>
                        <a:pt x="910" y="496"/>
                      </a:lnTo>
                      <a:lnTo>
                        <a:pt x="904" y="496"/>
                      </a:lnTo>
                      <a:lnTo>
                        <a:pt x="898" y="496"/>
                      </a:lnTo>
                      <a:lnTo>
                        <a:pt x="890" y="496"/>
                      </a:lnTo>
                      <a:lnTo>
                        <a:pt x="884" y="498"/>
                      </a:lnTo>
                      <a:lnTo>
                        <a:pt x="880" y="504"/>
                      </a:lnTo>
                      <a:lnTo>
                        <a:pt x="876" y="510"/>
                      </a:lnTo>
                      <a:lnTo>
                        <a:pt x="870" y="514"/>
                      </a:lnTo>
                      <a:lnTo>
                        <a:pt x="866" y="516"/>
                      </a:lnTo>
                      <a:lnTo>
                        <a:pt x="862" y="516"/>
                      </a:lnTo>
                      <a:lnTo>
                        <a:pt x="856" y="516"/>
                      </a:lnTo>
                      <a:lnTo>
                        <a:pt x="854" y="512"/>
                      </a:lnTo>
                      <a:lnTo>
                        <a:pt x="854" y="510"/>
                      </a:lnTo>
                      <a:lnTo>
                        <a:pt x="854" y="504"/>
                      </a:lnTo>
                      <a:lnTo>
                        <a:pt x="858" y="500"/>
                      </a:lnTo>
                      <a:lnTo>
                        <a:pt x="866" y="496"/>
                      </a:lnTo>
                      <a:lnTo>
                        <a:pt x="876" y="492"/>
                      </a:lnTo>
                      <a:lnTo>
                        <a:pt x="880" y="488"/>
                      </a:lnTo>
                      <a:lnTo>
                        <a:pt x="882" y="484"/>
                      </a:lnTo>
                      <a:lnTo>
                        <a:pt x="846" y="490"/>
                      </a:lnTo>
                      <a:lnTo>
                        <a:pt x="840" y="470"/>
                      </a:lnTo>
                      <a:lnTo>
                        <a:pt x="840" y="466"/>
                      </a:lnTo>
                      <a:lnTo>
                        <a:pt x="842" y="462"/>
                      </a:lnTo>
                      <a:lnTo>
                        <a:pt x="848" y="454"/>
                      </a:lnTo>
                      <a:lnTo>
                        <a:pt x="828" y="448"/>
                      </a:lnTo>
                      <a:lnTo>
                        <a:pt x="822" y="450"/>
                      </a:lnTo>
                      <a:lnTo>
                        <a:pt x="816" y="454"/>
                      </a:lnTo>
                      <a:lnTo>
                        <a:pt x="806" y="468"/>
                      </a:lnTo>
                      <a:lnTo>
                        <a:pt x="800" y="474"/>
                      </a:lnTo>
                      <a:lnTo>
                        <a:pt x="796" y="482"/>
                      </a:lnTo>
                      <a:lnTo>
                        <a:pt x="790" y="486"/>
                      </a:lnTo>
                      <a:lnTo>
                        <a:pt x="780" y="488"/>
                      </a:lnTo>
                      <a:lnTo>
                        <a:pt x="774" y="490"/>
                      </a:lnTo>
                      <a:lnTo>
                        <a:pt x="742" y="490"/>
                      </a:lnTo>
                      <a:lnTo>
                        <a:pt x="734" y="494"/>
                      </a:lnTo>
                      <a:lnTo>
                        <a:pt x="726" y="496"/>
                      </a:lnTo>
                      <a:lnTo>
                        <a:pt x="722" y="500"/>
                      </a:lnTo>
                      <a:lnTo>
                        <a:pt x="718" y="502"/>
                      </a:lnTo>
                      <a:lnTo>
                        <a:pt x="706" y="504"/>
                      </a:lnTo>
                      <a:lnTo>
                        <a:pt x="690" y="504"/>
                      </a:lnTo>
                      <a:lnTo>
                        <a:pt x="682" y="504"/>
                      </a:lnTo>
                      <a:lnTo>
                        <a:pt x="672" y="506"/>
                      </a:lnTo>
                      <a:lnTo>
                        <a:pt x="664" y="512"/>
                      </a:lnTo>
                      <a:lnTo>
                        <a:pt x="664" y="514"/>
                      </a:lnTo>
                      <a:lnTo>
                        <a:pt x="664" y="520"/>
                      </a:lnTo>
                      <a:lnTo>
                        <a:pt x="654" y="524"/>
                      </a:lnTo>
                      <a:lnTo>
                        <a:pt x="648" y="526"/>
                      </a:lnTo>
                      <a:lnTo>
                        <a:pt x="646" y="530"/>
                      </a:lnTo>
                      <a:lnTo>
                        <a:pt x="642" y="530"/>
                      </a:lnTo>
                      <a:lnTo>
                        <a:pt x="642" y="526"/>
                      </a:lnTo>
                      <a:lnTo>
                        <a:pt x="636" y="528"/>
                      </a:lnTo>
                      <a:lnTo>
                        <a:pt x="634" y="526"/>
                      </a:lnTo>
                      <a:lnTo>
                        <a:pt x="630" y="526"/>
                      </a:lnTo>
                      <a:lnTo>
                        <a:pt x="624" y="528"/>
                      </a:lnTo>
                      <a:lnTo>
                        <a:pt x="616" y="534"/>
                      </a:lnTo>
                      <a:lnTo>
                        <a:pt x="608" y="538"/>
                      </a:lnTo>
                      <a:lnTo>
                        <a:pt x="606" y="540"/>
                      </a:lnTo>
                      <a:lnTo>
                        <a:pt x="600" y="540"/>
                      </a:lnTo>
                      <a:lnTo>
                        <a:pt x="596" y="540"/>
                      </a:lnTo>
                      <a:lnTo>
                        <a:pt x="602" y="536"/>
                      </a:lnTo>
                      <a:lnTo>
                        <a:pt x="608" y="532"/>
                      </a:lnTo>
                      <a:lnTo>
                        <a:pt x="614" y="528"/>
                      </a:lnTo>
                      <a:lnTo>
                        <a:pt x="616" y="524"/>
                      </a:lnTo>
                      <a:lnTo>
                        <a:pt x="616" y="522"/>
                      </a:lnTo>
                      <a:lnTo>
                        <a:pt x="616" y="524"/>
                      </a:lnTo>
                      <a:lnTo>
                        <a:pt x="626" y="518"/>
                      </a:lnTo>
                      <a:lnTo>
                        <a:pt x="632" y="508"/>
                      </a:lnTo>
                      <a:lnTo>
                        <a:pt x="644" y="486"/>
                      </a:lnTo>
                      <a:lnTo>
                        <a:pt x="644" y="492"/>
                      </a:lnTo>
                      <a:lnTo>
                        <a:pt x="648" y="496"/>
                      </a:lnTo>
                      <a:lnTo>
                        <a:pt x="652" y="496"/>
                      </a:lnTo>
                      <a:lnTo>
                        <a:pt x="658" y="496"/>
                      </a:lnTo>
                      <a:lnTo>
                        <a:pt x="664" y="496"/>
                      </a:lnTo>
                      <a:lnTo>
                        <a:pt x="664" y="494"/>
                      </a:lnTo>
                      <a:lnTo>
                        <a:pt x="664" y="490"/>
                      </a:lnTo>
                      <a:lnTo>
                        <a:pt x="664" y="482"/>
                      </a:lnTo>
                      <a:lnTo>
                        <a:pt x="658" y="472"/>
                      </a:lnTo>
                      <a:lnTo>
                        <a:pt x="650" y="466"/>
                      </a:lnTo>
                      <a:lnTo>
                        <a:pt x="648" y="464"/>
                      </a:lnTo>
                      <a:lnTo>
                        <a:pt x="644" y="464"/>
                      </a:lnTo>
                      <a:lnTo>
                        <a:pt x="630" y="464"/>
                      </a:lnTo>
                      <a:lnTo>
                        <a:pt x="612" y="462"/>
                      </a:lnTo>
                      <a:lnTo>
                        <a:pt x="616" y="458"/>
                      </a:lnTo>
                      <a:lnTo>
                        <a:pt x="618" y="452"/>
                      </a:lnTo>
                      <a:lnTo>
                        <a:pt x="618" y="450"/>
                      </a:lnTo>
                      <a:lnTo>
                        <a:pt x="616" y="448"/>
                      </a:lnTo>
                      <a:lnTo>
                        <a:pt x="614" y="446"/>
                      </a:lnTo>
                      <a:lnTo>
                        <a:pt x="612" y="442"/>
                      </a:lnTo>
                      <a:lnTo>
                        <a:pt x="614" y="438"/>
                      </a:lnTo>
                      <a:lnTo>
                        <a:pt x="610" y="436"/>
                      </a:lnTo>
                      <a:lnTo>
                        <a:pt x="608" y="432"/>
                      </a:lnTo>
                      <a:lnTo>
                        <a:pt x="606" y="428"/>
                      </a:lnTo>
                      <a:lnTo>
                        <a:pt x="606" y="424"/>
                      </a:lnTo>
                      <a:lnTo>
                        <a:pt x="604" y="422"/>
                      </a:lnTo>
                      <a:lnTo>
                        <a:pt x="606" y="418"/>
                      </a:lnTo>
                      <a:lnTo>
                        <a:pt x="602" y="416"/>
                      </a:lnTo>
                      <a:lnTo>
                        <a:pt x="598" y="414"/>
                      </a:lnTo>
                      <a:lnTo>
                        <a:pt x="588" y="414"/>
                      </a:lnTo>
                      <a:lnTo>
                        <a:pt x="580" y="416"/>
                      </a:lnTo>
                      <a:lnTo>
                        <a:pt x="566" y="422"/>
                      </a:lnTo>
                      <a:lnTo>
                        <a:pt x="554" y="430"/>
                      </a:lnTo>
                      <a:lnTo>
                        <a:pt x="538" y="438"/>
                      </a:lnTo>
                      <a:lnTo>
                        <a:pt x="526" y="436"/>
                      </a:lnTo>
                      <a:lnTo>
                        <a:pt x="516" y="432"/>
                      </a:lnTo>
                      <a:lnTo>
                        <a:pt x="516" y="434"/>
                      </a:lnTo>
                      <a:lnTo>
                        <a:pt x="510" y="432"/>
                      </a:lnTo>
                      <a:lnTo>
                        <a:pt x="504" y="430"/>
                      </a:lnTo>
                      <a:lnTo>
                        <a:pt x="498" y="430"/>
                      </a:lnTo>
                      <a:lnTo>
                        <a:pt x="492" y="428"/>
                      </a:lnTo>
                      <a:lnTo>
                        <a:pt x="486" y="426"/>
                      </a:lnTo>
                      <a:lnTo>
                        <a:pt x="482" y="422"/>
                      </a:lnTo>
                      <a:lnTo>
                        <a:pt x="482" y="416"/>
                      </a:lnTo>
                      <a:lnTo>
                        <a:pt x="88" y="416"/>
                      </a:lnTo>
                      <a:lnTo>
                        <a:pt x="88" y="414"/>
                      </a:lnTo>
                      <a:lnTo>
                        <a:pt x="86" y="414"/>
                      </a:lnTo>
                      <a:lnTo>
                        <a:pt x="88" y="412"/>
                      </a:lnTo>
                      <a:lnTo>
                        <a:pt x="90" y="410"/>
                      </a:lnTo>
                      <a:lnTo>
                        <a:pt x="80" y="402"/>
                      </a:lnTo>
                      <a:lnTo>
                        <a:pt x="72" y="394"/>
                      </a:lnTo>
                      <a:lnTo>
                        <a:pt x="62" y="386"/>
                      </a:lnTo>
                      <a:lnTo>
                        <a:pt x="58" y="386"/>
                      </a:lnTo>
                      <a:lnTo>
                        <a:pt x="54" y="384"/>
                      </a:lnTo>
                      <a:lnTo>
                        <a:pt x="52" y="378"/>
                      </a:lnTo>
                      <a:lnTo>
                        <a:pt x="50" y="372"/>
                      </a:lnTo>
                      <a:lnTo>
                        <a:pt x="52" y="366"/>
                      </a:lnTo>
                      <a:lnTo>
                        <a:pt x="56" y="360"/>
                      </a:lnTo>
                      <a:lnTo>
                        <a:pt x="56" y="358"/>
                      </a:lnTo>
                      <a:lnTo>
                        <a:pt x="54" y="354"/>
                      </a:lnTo>
                      <a:lnTo>
                        <a:pt x="48" y="352"/>
                      </a:lnTo>
                      <a:lnTo>
                        <a:pt x="48" y="350"/>
                      </a:lnTo>
                      <a:lnTo>
                        <a:pt x="50" y="348"/>
                      </a:lnTo>
                      <a:lnTo>
                        <a:pt x="52" y="346"/>
                      </a:lnTo>
                      <a:lnTo>
                        <a:pt x="50" y="342"/>
                      </a:lnTo>
                      <a:lnTo>
                        <a:pt x="48" y="340"/>
                      </a:lnTo>
                      <a:lnTo>
                        <a:pt x="42" y="336"/>
                      </a:lnTo>
                      <a:lnTo>
                        <a:pt x="42" y="334"/>
                      </a:lnTo>
                      <a:lnTo>
                        <a:pt x="44" y="330"/>
                      </a:lnTo>
                      <a:lnTo>
                        <a:pt x="48" y="326"/>
                      </a:lnTo>
                      <a:lnTo>
                        <a:pt x="52" y="320"/>
                      </a:lnTo>
                      <a:lnTo>
                        <a:pt x="50" y="316"/>
                      </a:lnTo>
                      <a:lnTo>
                        <a:pt x="44" y="316"/>
                      </a:lnTo>
                      <a:lnTo>
                        <a:pt x="34" y="314"/>
                      </a:lnTo>
                      <a:lnTo>
                        <a:pt x="34" y="310"/>
                      </a:lnTo>
                      <a:lnTo>
                        <a:pt x="38" y="308"/>
                      </a:lnTo>
                      <a:lnTo>
                        <a:pt x="40" y="308"/>
                      </a:lnTo>
                      <a:lnTo>
                        <a:pt x="38" y="304"/>
                      </a:lnTo>
                      <a:lnTo>
                        <a:pt x="38" y="300"/>
                      </a:lnTo>
                      <a:lnTo>
                        <a:pt x="36" y="290"/>
                      </a:lnTo>
                      <a:lnTo>
                        <a:pt x="34" y="284"/>
                      </a:lnTo>
                      <a:lnTo>
                        <a:pt x="26" y="276"/>
                      </a:lnTo>
                      <a:lnTo>
                        <a:pt x="24" y="272"/>
                      </a:lnTo>
                      <a:lnTo>
                        <a:pt x="24" y="268"/>
                      </a:lnTo>
                      <a:lnTo>
                        <a:pt x="26" y="262"/>
                      </a:lnTo>
                      <a:lnTo>
                        <a:pt x="30" y="254"/>
                      </a:lnTo>
                      <a:lnTo>
                        <a:pt x="34" y="248"/>
                      </a:lnTo>
                      <a:lnTo>
                        <a:pt x="30" y="246"/>
                      </a:lnTo>
                      <a:lnTo>
                        <a:pt x="30" y="242"/>
                      </a:lnTo>
                      <a:lnTo>
                        <a:pt x="28" y="236"/>
                      </a:lnTo>
                      <a:lnTo>
                        <a:pt x="26" y="232"/>
                      </a:lnTo>
                      <a:lnTo>
                        <a:pt x="20" y="230"/>
                      </a:lnTo>
                      <a:lnTo>
                        <a:pt x="14" y="230"/>
                      </a:lnTo>
                      <a:lnTo>
                        <a:pt x="8" y="230"/>
                      </a:lnTo>
                      <a:lnTo>
                        <a:pt x="8" y="228"/>
                      </a:lnTo>
                      <a:lnTo>
                        <a:pt x="2" y="226"/>
                      </a:lnTo>
                      <a:lnTo>
                        <a:pt x="0" y="222"/>
                      </a:lnTo>
                      <a:lnTo>
                        <a:pt x="172" y="64"/>
                      </a:lnTo>
                      <a:lnTo>
                        <a:pt x="178" y="68"/>
                      </a:lnTo>
                      <a:lnTo>
                        <a:pt x="186" y="68"/>
                      </a:lnTo>
                      <a:lnTo>
                        <a:pt x="196" y="70"/>
                      </a:lnTo>
                      <a:lnTo>
                        <a:pt x="204" y="72"/>
                      </a:lnTo>
                      <a:lnTo>
                        <a:pt x="206" y="74"/>
                      </a:lnTo>
                      <a:lnTo>
                        <a:pt x="210" y="76"/>
                      </a:lnTo>
                      <a:lnTo>
                        <a:pt x="212" y="78"/>
                      </a:lnTo>
                      <a:lnTo>
                        <a:pt x="216" y="78"/>
                      </a:lnTo>
                      <a:lnTo>
                        <a:pt x="226" y="78"/>
                      </a:lnTo>
                      <a:lnTo>
                        <a:pt x="234" y="74"/>
                      </a:lnTo>
                      <a:lnTo>
                        <a:pt x="242" y="72"/>
                      </a:lnTo>
                      <a:lnTo>
                        <a:pt x="252" y="70"/>
                      </a:lnTo>
                      <a:lnTo>
                        <a:pt x="258" y="70"/>
                      </a:lnTo>
                      <a:lnTo>
                        <a:pt x="268" y="70"/>
                      </a:lnTo>
                      <a:lnTo>
                        <a:pt x="280" y="66"/>
                      </a:lnTo>
                      <a:lnTo>
                        <a:pt x="288" y="62"/>
                      </a:lnTo>
                      <a:lnTo>
                        <a:pt x="296" y="60"/>
                      </a:lnTo>
                      <a:lnTo>
                        <a:pt x="316" y="60"/>
                      </a:lnTo>
                      <a:lnTo>
                        <a:pt x="334" y="58"/>
                      </a:lnTo>
                      <a:lnTo>
                        <a:pt x="346" y="58"/>
                      </a:lnTo>
                      <a:lnTo>
                        <a:pt x="352" y="58"/>
                      </a:lnTo>
                      <a:lnTo>
                        <a:pt x="352" y="64"/>
                      </a:lnTo>
                      <a:lnTo>
                        <a:pt x="354" y="68"/>
                      </a:lnTo>
                      <a:lnTo>
                        <a:pt x="358" y="68"/>
                      </a:lnTo>
                      <a:lnTo>
                        <a:pt x="362" y="68"/>
                      </a:lnTo>
                      <a:lnTo>
                        <a:pt x="366" y="64"/>
                      </a:lnTo>
                      <a:lnTo>
                        <a:pt x="374" y="58"/>
                      </a:lnTo>
                      <a:lnTo>
                        <a:pt x="378" y="60"/>
                      </a:lnTo>
                      <a:lnTo>
                        <a:pt x="380" y="64"/>
                      </a:lnTo>
                      <a:lnTo>
                        <a:pt x="380" y="70"/>
                      </a:lnTo>
                      <a:lnTo>
                        <a:pt x="380" y="72"/>
                      </a:lnTo>
                      <a:lnTo>
                        <a:pt x="382" y="72"/>
                      </a:lnTo>
                      <a:lnTo>
                        <a:pt x="386" y="70"/>
                      </a:lnTo>
                      <a:lnTo>
                        <a:pt x="392" y="66"/>
                      </a:lnTo>
                      <a:lnTo>
                        <a:pt x="398" y="64"/>
                      </a:lnTo>
                      <a:lnTo>
                        <a:pt x="410" y="66"/>
                      </a:lnTo>
                      <a:lnTo>
                        <a:pt x="418" y="68"/>
                      </a:lnTo>
                      <a:lnTo>
                        <a:pt x="426" y="72"/>
                      </a:lnTo>
                      <a:lnTo>
                        <a:pt x="436" y="74"/>
                      </a:lnTo>
                      <a:lnTo>
                        <a:pt x="444" y="78"/>
                      </a:lnTo>
                      <a:lnTo>
                        <a:pt x="454" y="82"/>
                      </a:lnTo>
                      <a:lnTo>
                        <a:pt x="458" y="80"/>
                      </a:lnTo>
                      <a:lnTo>
                        <a:pt x="466" y="78"/>
                      </a:lnTo>
                      <a:lnTo>
                        <a:pt x="470" y="80"/>
                      </a:lnTo>
                      <a:lnTo>
                        <a:pt x="472" y="80"/>
                      </a:lnTo>
                      <a:lnTo>
                        <a:pt x="474" y="82"/>
                      </a:lnTo>
                      <a:lnTo>
                        <a:pt x="474" y="86"/>
                      </a:lnTo>
                      <a:lnTo>
                        <a:pt x="472" y="88"/>
                      </a:lnTo>
                      <a:lnTo>
                        <a:pt x="466" y="90"/>
                      </a:lnTo>
                      <a:lnTo>
                        <a:pt x="462" y="94"/>
                      </a:lnTo>
                      <a:lnTo>
                        <a:pt x="460" y="94"/>
                      </a:lnTo>
                      <a:lnTo>
                        <a:pt x="460" y="98"/>
                      </a:lnTo>
                      <a:lnTo>
                        <a:pt x="460" y="100"/>
                      </a:lnTo>
                      <a:lnTo>
                        <a:pt x="462" y="100"/>
                      </a:lnTo>
                      <a:lnTo>
                        <a:pt x="470" y="102"/>
                      </a:lnTo>
                      <a:lnTo>
                        <a:pt x="482" y="100"/>
                      </a:lnTo>
                      <a:lnTo>
                        <a:pt x="492" y="98"/>
                      </a:lnTo>
                      <a:lnTo>
                        <a:pt x="502" y="96"/>
                      </a:lnTo>
                      <a:lnTo>
                        <a:pt x="514" y="94"/>
                      </a:lnTo>
                      <a:lnTo>
                        <a:pt x="518" y="96"/>
                      </a:lnTo>
                      <a:lnTo>
                        <a:pt x="522" y="98"/>
                      </a:lnTo>
                      <a:lnTo>
                        <a:pt x="526" y="102"/>
                      </a:lnTo>
                      <a:lnTo>
                        <a:pt x="528" y="104"/>
                      </a:lnTo>
                      <a:lnTo>
                        <a:pt x="532" y="102"/>
                      </a:lnTo>
                      <a:lnTo>
                        <a:pt x="536" y="100"/>
                      </a:lnTo>
                      <a:lnTo>
                        <a:pt x="538" y="92"/>
                      </a:lnTo>
                      <a:lnTo>
                        <a:pt x="538" y="88"/>
                      </a:lnTo>
                      <a:lnTo>
                        <a:pt x="554" y="84"/>
                      </a:lnTo>
                      <a:lnTo>
                        <a:pt x="562" y="82"/>
                      </a:lnTo>
                      <a:lnTo>
                        <a:pt x="572" y="80"/>
                      </a:lnTo>
                      <a:lnTo>
                        <a:pt x="578" y="82"/>
                      </a:lnTo>
                      <a:lnTo>
                        <a:pt x="582" y="84"/>
                      </a:lnTo>
                      <a:lnTo>
                        <a:pt x="582" y="86"/>
                      </a:lnTo>
                      <a:lnTo>
                        <a:pt x="586" y="88"/>
                      </a:lnTo>
                      <a:lnTo>
                        <a:pt x="594" y="92"/>
                      </a:lnTo>
                      <a:lnTo>
                        <a:pt x="606" y="96"/>
                      </a:lnTo>
                      <a:lnTo>
                        <a:pt x="638" y="96"/>
                      </a:lnTo>
                      <a:lnTo>
                        <a:pt x="642" y="96"/>
                      </a:lnTo>
                      <a:lnTo>
                        <a:pt x="646" y="96"/>
                      </a:lnTo>
                      <a:lnTo>
                        <a:pt x="652" y="92"/>
                      </a:lnTo>
                      <a:lnTo>
                        <a:pt x="656" y="88"/>
                      </a:lnTo>
                      <a:lnTo>
                        <a:pt x="662" y="86"/>
                      </a:lnTo>
                      <a:lnTo>
                        <a:pt x="670" y="88"/>
                      </a:lnTo>
                      <a:lnTo>
                        <a:pt x="682" y="88"/>
                      </a:lnTo>
                      <a:lnTo>
                        <a:pt x="678" y="94"/>
                      </a:lnTo>
                      <a:lnTo>
                        <a:pt x="676" y="98"/>
                      </a:lnTo>
                      <a:lnTo>
                        <a:pt x="674" y="102"/>
                      </a:lnTo>
                      <a:lnTo>
                        <a:pt x="674" y="104"/>
                      </a:lnTo>
                      <a:lnTo>
                        <a:pt x="676" y="106"/>
                      </a:lnTo>
                      <a:lnTo>
                        <a:pt x="680" y="104"/>
                      </a:lnTo>
                      <a:lnTo>
                        <a:pt x="690" y="92"/>
                      </a:lnTo>
                      <a:lnTo>
                        <a:pt x="694" y="88"/>
                      </a:lnTo>
                      <a:lnTo>
                        <a:pt x="702" y="86"/>
                      </a:lnTo>
                      <a:lnTo>
                        <a:pt x="708" y="82"/>
                      </a:lnTo>
                      <a:lnTo>
                        <a:pt x="714" y="78"/>
                      </a:lnTo>
                      <a:lnTo>
                        <a:pt x="716" y="72"/>
                      </a:lnTo>
                      <a:lnTo>
                        <a:pt x="716" y="70"/>
                      </a:lnTo>
                      <a:lnTo>
                        <a:pt x="716" y="68"/>
                      </a:lnTo>
                      <a:lnTo>
                        <a:pt x="714" y="66"/>
                      </a:lnTo>
                      <a:lnTo>
                        <a:pt x="708" y="64"/>
                      </a:lnTo>
                      <a:lnTo>
                        <a:pt x="706" y="64"/>
                      </a:lnTo>
                      <a:lnTo>
                        <a:pt x="706" y="62"/>
                      </a:lnTo>
                      <a:lnTo>
                        <a:pt x="706" y="58"/>
                      </a:lnTo>
                      <a:lnTo>
                        <a:pt x="710" y="54"/>
                      </a:lnTo>
                      <a:lnTo>
                        <a:pt x="718" y="44"/>
                      </a:lnTo>
                      <a:lnTo>
                        <a:pt x="732" y="36"/>
                      </a:lnTo>
                      <a:lnTo>
                        <a:pt x="742" y="32"/>
                      </a:lnTo>
                      <a:lnTo>
                        <a:pt x="746" y="30"/>
                      </a:lnTo>
                      <a:lnTo>
                        <a:pt x="746" y="26"/>
                      </a:lnTo>
                      <a:lnTo>
                        <a:pt x="748" y="20"/>
                      </a:lnTo>
                      <a:lnTo>
                        <a:pt x="752" y="14"/>
                      </a:lnTo>
                      <a:lnTo>
                        <a:pt x="760" y="8"/>
                      </a:lnTo>
                      <a:lnTo>
                        <a:pt x="768" y="4"/>
                      </a:lnTo>
                      <a:lnTo>
                        <a:pt x="776" y="2"/>
                      </a:lnTo>
                      <a:lnTo>
                        <a:pt x="790" y="0"/>
                      </a:lnTo>
                      <a:lnTo>
                        <a:pt x="806" y="0"/>
                      </a:lnTo>
                      <a:lnTo>
                        <a:pt x="816" y="2"/>
                      </a:lnTo>
                      <a:lnTo>
                        <a:pt x="820" y="4"/>
                      </a:lnTo>
                      <a:lnTo>
                        <a:pt x="820" y="6"/>
                      </a:lnTo>
                      <a:lnTo>
                        <a:pt x="810" y="10"/>
                      </a:lnTo>
                      <a:lnTo>
                        <a:pt x="800" y="16"/>
                      </a:lnTo>
                      <a:lnTo>
                        <a:pt x="790" y="20"/>
                      </a:lnTo>
                      <a:lnTo>
                        <a:pt x="778" y="22"/>
                      </a:lnTo>
                      <a:lnTo>
                        <a:pt x="772" y="22"/>
                      </a:lnTo>
                      <a:lnTo>
                        <a:pt x="764" y="26"/>
                      </a:lnTo>
                      <a:lnTo>
                        <a:pt x="758" y="30"/>
                      </a:lnTo>
                      <a:lnTo>
                        <a:pt x="756" y="34"/>
                      </a:lnTo>
                      <a:lnTo>
                        <a:pt x="756" y="52"/>
                      </a:lnTo>
                      <a:lnTo>
                        <a:pt x="754" y="58"/>
                      </a:lnTo>
                      <a:lnTo>
                        <a:pt x="752" y="60"/>
                      </a:lnTo>
                      <a:lnTo>
                        <a:pt x="748" y="64"/>
                      </a:lnTo>
                      <a:lnTo>
                        <a:pt x="750" y="66"/>
                      </a:lnTo>
                      <a:lnTo>
                        <a:pt x="752" y="68"/>
                      </a:lnTo>
                      <a:lnTo>
                        <a:pt x="756" y="70"/>
                      </a:lnTo>
                      <a:lnTo>
                        <a:pt x="758" y="72"/>
                      </a:lnTo>
                      <a:lnTo>
                        <a:pt x="758" y="78"/>
                      </a:lnTo>
                      <a:lnTo>
                        <a:pt x="758" y="80"/>
                      </a:lnTo>
                      <a:lnTo>
                        <a:pt x="762" y="82"/>
                      </a:lnTo>
                      <a:lnTo>
                        <a:pt x="766" y="80"/>
                      </a:lnTo>
                      <a:lnTo>
                        <a:pt x="770" y="78"/>
                      </a:lnTo>
                      <a:lnTo>
                        <a:pt x="772" y="76"/>
                      </a:lnTo>
                      <a:lnTo>
                        <a:pt x="776" y="76"/>
                      </a:lnTo>
                      <a:lnTo>
                        <a:pt x="782" y="76"/>
                      </a:lnTo>
                      <a:lnTo>
                        <a:pt x="784" y="78"/>
                      </a:lnTo>
                      <a:lnTo>
                        <a:pt x="784" y="82"/>
                      </a:lnTo>
                      <a:lnTo>
                        <a:pt x="780" y="86"/>
                      </a:lnTo>
                      <a:lnTo>
                        <a:pt x="774" y="88"/>
                      </a:lnTo>
                      <a:lnTo>
                        <a:pt x="772" y="92"/>
                      </a:lnTo>
                      <a:lnTo>
                        <a:pt x="770" y="98"/>
                      </a:lnTo>
                      <a:lnTo>
                        <a:pt x="772" y="102"/>
                      </a:lnTo>
                      <a:lnTo>
                        <a:pt x="774" y="106"/>
                      </a:lnTo>
                      <a:lnTo>
                        <a:pt x="780" y="104"/>
                      </a:lnTo>
                      <a:lnTo>
                        <a:pt x="786" y="100"/>
                      </a:lnTo>
                      <a:lnTo>
                        <a:pt x="794" y="88"/>
                      </a:lnTo>
                      <a:lnTo>
                        <a:pt x="798" y="92"/>
                      </a:lnTo>
                      <a:lnTo>
                        <a:pt x="808" y="86"/>
                      </a:lnTo>
                      <a:lnTo>
                        <a:pt x="816" y="82"/>
                      </a:lnTo>
                      <a:lnTo>
                        <a:pt x="822" y="80"/>
                      </a:lnTo>
                      <a:lnTo>
                        <a:pt x="822" y="74"/>
                      </a:lnTo>
                      <a:lnTo>
                        <a:pt x="822" y="70"/>
                      </a:lnTo>
                      <a:lnTo>
                        <a:pt x="824" y="68"/>
                      </a:lnTo>
                      <a:lnTo>
                        <a:pt x="828" y="66"/>
                      </a:lnTo>
                      <a:lnTo>
                        <a:pt x="850" y="66"/>
                      </a:lnTo>
                      <a:lnTo>
                        <a:pt x="858" y="70"/>
                      </a:lnTo>
                      <a:lnTo>
                        <a:pt x="862" y="72"/>
                      </a:lnTo>
                      <a:lnTo>
                        <a:pt x="864" y="78"/>
                      </a:lnTo>
                      <a:lnTo>
                        <a:pt x="862" y="80"/>
                      </a:lnTo>
                      <a:lnTo>
                        <a:pt x="860" y="82"/>
                      </a:lnTo>
                      <a:lnTo>
                        <a:pt x="854" y="84"/>
                      </a:lnTo>
                      <a:lnTo>
                        <a:pt x="848" y="86"/>
                      </a:lnTo>
                      <a:lnTo>
                        <a:pt x="846" y="86"/>
                      </a:lnTo>
                      <a:lnTo>
                        <a:pt x="846" y="90"/>
                      </a:lnTo>
                      <a:lnTo>
                        <a:pt x="846" y="94"/>
                      </a:lnTo>
                      <a:lnTo>
                        <a:pt x="848" y="100"/>
                      </a:lnTo>
                      <a:lnTo>
                        <a:pt x="846" y="104"/>
                      </a:lnTo>
                      <a:lnTo>
                        <a:pt x="842" y="108"/>
                      </a:lnTo>
                      <a:lnTo>
                        <a:pt x="830" y="112"/>
                      </a:lnTo>
                      <a:lnTo>
                        <a:pt x="816" y="116"/>
                      </a:lnTo>
                      <a:lnTo>
                        <a:pt x="808" y="122"/>
                      </a:lnTo>
                      <a:lnTo>
                        <a:pt x="802" y="126"/>
                      </a:lnTo>
                      <a:lnTo>
                        <a:pt x="798" y="124"/>
                      </a:lnTo>
                      <a:lnTo>
                        <a:pt x="790" y="122"/>
                      </a:lnTo>
                      <a:lnTo>
                        <a:pt x="780" y="122"/>
                      </a:lnTo>
                      <a:lnTo>
                        <a:pt x="772" y="132"/>
                      </a:lnTo>
                      <a:lnTo>
                        <a:pt x="758" y="140"/>
                      </a:lnTo>
                      <a:lnTo>
                        <a:pt x="732" y="156"/>
                      </a:lnTo>
                      <a:lnTo>
                        <a:pt x="726" y="160"/>
                      </a:lnTo>
                      <a:lnTo>
                        <a:pt x="722" y="164"/>
                      </a:lnTo>
                      <a:lnTo>
                        <a:pt x="718" y="164"/>
                      </a:lnTo>
                      <a:lnTo>
                        <a:pt x="712" y="164"/>
                      </a:lnTo>
                      <a:lnTo>
                        <a:pt x="708" y="166"/>
                      </a:lnTo>
                      <a:lnTo>
                        <a:pt x="704" y="168"/>
                      </a:lnTo>
                      <a:lnTo>
                        <a:pt x="698" y="172"/>
                      </a:lnTo>
                      <a:lnTo>
                        <a:pt x="690" y="176"/>
                      </a:lnTo>
                      <a:lnTo>
                        <a:pt x="684" y="178"/>
                      </a:lnTo>
                      <a:lnTo>
                        <a:pt x="674" y="180"/>
                      </a:lnTo>
                      <a:lnTo>
                        <a:pt x="656" y="184"/>
                      </a:lnTo>
                      <a:lnTo>
                        <a:pt x="648" y="188"/>
                      </a:lnTo>
                      <a:lnTo>
                        <a:pt x="640" y="192"/>
                      </a:lnTo>
                      <a:lnTo>
                        <a:pt x="632" y="198"/>
                      </a:lnTo>
                      <a:lnTo>
                        <a:pt x="622" y="206"/>
                      </a:lnTo>
                      <a:lnTo>
                        <a:pt x="612" y="214"/>
                      </a:lnTo>
                      <a:lnTo>
                        <a:pt x="606" y="222"/>
                      </a:lnTo>
                      <a:lnTo>
                        <a:pt x="600" y="234"/>
                      </a:lnTo>
                      <a:lnTo>
                        <a:pt x="594" y="244"/>
                      </a:lnTo>
                      <a:lnTo>
                        <a:pt x="602" y="244"/>
                      </a:lnTo>
                      <a:lnTo>
                        <a:pt x="606" y="246"/>
                      </a:lnTo>
                      <a:lnTo>
                        <a:pt x="606" y="248"/>
                      </a:lnTo>
                      <a:lnTo>
                        <a:pt x="604" y="260"/>
                      </a:lnTo>
                      <a:lnTo>
                        <a:pt x="602" y="266"/>
                      </a:lnTo>
                      <a:lnTo>
                        <a:pt x="602" y="274"/>
                      </a:lnTo>
                      <a:lnTo>
                        <a:pt x="604" y="274"/>
                      </a:lnTo>
                      <a:lnTo>
                        <a:pt x="606" y="276"/>
                      </a:lnTo>
                      <a:lnTo>
                        <a:pt x="608" y="276"/>
                      </a:lnTo>
                      <a:lnTo>
                        <a:pt x="614" y="272"/>
                      </a:lnTo>
                      <a:lnTo>
                        <a:pt x="622" y="272"/>
                      </a:lnTo>
                      <a:lnTo>
                        <a:pt x="630" y="274"/>
                      </a:lnTo>
                      <a:lnTo>
                        <a:pt x="636" y="276"/>
                      </a:lnTo>
                      <a:lnTo>
                        <a:pt x="642" y="280"/>
                      </a:lnTo>
                      <a:lnTo>
                        <a:pt x="648" y="288"/>
                      </a:lnTo>
                      <a:lnTo>
                        <a:pt x="652" y="292"/>
                      </a:lnTo>
                      <a:lnTo>
                        <a:pt x="656" y="294"/>
                      </a:lnTo>
                      <a:lnTo>
                        <a:pt x="662" y="294"/>
                      </a:lnTo>
                      <a:lnTo>
                        <a:pt x="666" y="296"/>
                      </a:lnTo>
                      <a:lnTo>
                        <a:pt x="670" y="300"/>
                      </a:lnTo>
                      <a:lnTo>
                        <a:pt x="674" y="304"/>
                      </a:lnTo>
                      <a:lnTo>
                        <a:pt x="680" y="306"/>
                      </a:lnTo>
                      <a:lnTo>
                        <a:pt x="688" y="308"/>
                      </a:lnTo>
                      <a:lnTo>
                        <a:pt x="698" y="306"/>
                      </a:lnTo>
                      <a:lnTo>
                        <a:pt x="712" y="308"/>
                      </a:lnTo>
                      <a:lnTo>
                        <a:pt x="712" y="310"/>
                      </a:lnTo>
                      <a:lnTo>
                        <a:pt x="712" y="314"/>
                      </a:lnTo>
                      <a:lnTo>
                        <a:pt x="710" y="322"/>
                      </a:lnTo>
                      <a:lnTo>
                        <a:pt x="704" y="332"/>
                      </a:lnTo>
                      <a:lnTo>
                        <a:pt x="700" y="344"/>
                      </a:lnTo>
                      <a:lnTo>
                        <a:pt x="698" y="350"/>
                      </a:lnTo>
                      <a:lnTo>
                        <a:pt x="698" y="356"/>
                      </a:lnTo>
                      <a:lnTo>
                        <a:pt x="700" y="360"/>
                      </a:lnTo>
                      <a:lnTo>
                        <a:pt x="704" y="366"/>
                      </a:lnTo>
                      <a:lnTo>
                        <a:pt x="712" y="376"/>
                      </a:lnTo>
                      <a:lnTo>
                        <a:pt x="714" y="374"/>
                      </a:lnTo>
                      <a:lnTo>
                        <a:pt x="718" y="370"/>
                      </a:lnTo>
                      <a:lnTo>
                        <a:pt x="724" y="366"/>
                      </a:lnTo>
                      <a:lnTo>
                        <a:pt x="730" y="362"/>
                      </a:lnTo>
                      <a:lnTo>
                        <a:pt x="734" y="356"/>
                      </a:lnTo>
                      <a:lnTo>
                        <a:pt x="738" y="350"/>
                      </a:lnTo>
                      <a:lnTo>
                        <a:pt x="742" y="332"/>
                      </a:lnTo>
                      <a:lnTo>
                        <a:pt x="746" y="314"/>
                      </a:lnTo>
                      <a:lnTo>
                        <a:pt x="748" y="312"/>
                      </a:lnTo>
                      <a:lnTo>
                        <a:pt x="754" y="308"/>
                      </a:lnTo>
                      <a:lnTo>
                        <a:pt x="766" y="306"/>
                      </a:lnTo>
                      <a:lnTo>
                        <a:pt x="772" y="304"/>
                      </a:lnTo>
                      <a:lnTo>
                        <a:pt x="788" y="296"/>
                      </a:lnTo>
                      <a:lnTo>
                        <a:pt x="796" y="290"/>
                      </a:lnTo>
                      <a:lnTo>
                        <a:pt x="800" y="284"/>
                      </a:lnTo>
                      <a:lnTo>
                        <a:pt x="804" y="276"/>
                      </a:lnTo>
                      <a:lnTo>
                        <a:pt x="806" y="266"/>
                      </a:lnTo>
                      <a:lnTo>
                        <a:pt x="804" y="264"/>
                      </a:lnTo>
                      <a:lnTo>
                        <a:pt x="802" y="262"/>
                      </a:lnTo>
                      <a:lnTo>
                        <a:pt x="800" y="258"/>
                      </a:lnTo>
                      <a:lnTo>
                        <a:pt x="794" y="256"/>
                      </a:lnTo>
                      <a:lnTo>
                        <a:pt x="794" y="254"/>
                      </a:lnTo>
                      <a:lnTo>
                        <a:pt x="792" y="250"/>
                      </a:lnTo>
                      <a:lnTo>
                        <a:pt x="794" y="246"/>
                      </a:lnTo>
                      <a:lnTo>
                        <a:pt x="798" y="244"/>
                      </a:lnTo>
                      <a:lnTo>
                        <a:pt x="804" y="238"/>
                      </a:lnTo>
                      <a:lnTo>
                        <a:pt x="806" y="2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2" name="íṥlíḍê">
                  <a:extLst>
                    <a:ext uri="{FF2B5EF4-FFF2-40B4-BE49-F238E27FC236}">
                      <a16:creationId xmlns:a16="http://schemas.microsoft.com/office/drawing/2014/main" id="{9A77E2BA-CC7B-4E04-BC13-A653F0BFA7EC}"/>
                    </a:ext>
                  </a:extLst>
                </p:cNvPr>
                <p:cNvSpPr/>
                <p:nvPr/>
              </p:nvSpPr>
              <p:spPr bwMode="auto">
                <a:xfrm>
                  <a:off x="2783347" y="2341921"/>
                  <a:ext cx="64729" cy="29422"/>
                </a:xfrm>
                <a:custGeom>
                  <a:avLst/>
                  <a:gdLst>
                    <a:gd name="T0" fmla="*/ 2147483647 w 38"/>
                    <a:gd name="T1" fmla="*/ 2147483647 h 18"/>
                    <a:gd name="T2" fmla="*/ 2147483647 w 38"/>
                    <a:gd name="T3" fmla="*/ 2147483647 h 18"/>
                    <a:gd name="T4" fmla="*/ 2147483647 w 38"/>
                    <a:gd name="T5" fmla="*/ 2147483647 h 18"/>
                    <a:gd name="T6" fmla="*/ 2147483647 w 38"/>
                    <a:gd name="T7" fmla="*/ 2147483647 h 18"/>
                    <a:gd name="T8" fmla="*/ 2147483647 w 38"/>
                    <a:gd name="T9" fmla="*/ 2147483647 h 18"/>
                    <a:gd name="T10" fmla="*/ 0 w 38"/>
                    <a:gd name="T11" fmla="*/ 2147483647 h 18"/>
                    <a:gd name="T12" fmla="*/ 2147483647 w 38"/>
                    <a:gd name="T13" fmla="*/ 0 h 18"/>
                    <a:gd name="T14" fmla="*/ 2147483647 w 38"/>
                    <a:gd name="T15" fmla="*/ 0 h 18"/>
                    <a:gd name="T16" fmla="*/ 2147483647 w 38"/>
                    <a:gd name="T17" fmla="*/ 0 h 18"/>
                    <a:gd name="T18" fmla="*/ 2147483647 w 38"/>
                    <a:gd name="T19" fmla="*/ 2147483647 h 18"/>
                    <a:gd name="T20" fmla="*/ 2147483647 w 38"/>
                    <a:gd name="T21" fmla="*/ 2147483647 h 18"/>
                    <a:gd name="T22" fmla="*/ 2147483647 w 38"/>
                    <a:gd name="T23" fmla="*/ 2147483647 h 18"/>
                    <a:gd name="T24" fmla="*/ 2147483647 w 38"/>
                    <a:gd name="T25" fmla="*/ 2147483647 h 18"/>
                    <a:gd name="T26" fmla="*/ 2147483647 w 38"/>
                    <a:gd name="T27" fmla="*/ 2147483647 h 1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8"/>
                    <a:gd name="T43" fmla="*/ 0 h 18"/>
                    <a:gd name="T44" fmla="*/ 38 w 38"/>
                    <a:gd name="T45" fmla="*/ 18 h 1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8" h="18">
                      <a:moveTo>
                        <a:pt x="38" y="18"/>
                      </a:moveTo>
                      <a:lnTo>
                        <a:pt x="24" y="16"/>
                      </a:lnTo>
                      <a:lnTo>
                        <a:pt x="18" y="16"/>
                      </a:lnTo>
                      <a:lnTo>
                        <a:pt x="10" y="14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22" y="2"/>
                      </a:lnTo>
                      <a:lnTo>
                        <a:pt x="28" y="6"/>
                      </a:lnTo>
                      <a:lnTo>
                        <a:pt x="34" y="12"/>
                      </a:lnTo>
                      <a:lnTo>
                        <a:pt x="36" y="14"/>
                      </a:lnTo>
                      <a:lnTo>
                        <a:pt x="38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3" name="íŝľíďè">
                  <a:extLst>
                    <a:ext uri="{FF2B5EF4-FFF2-40B4-BE49-F238E27FC236}">
                      <a16:creationId xmlns:a16="http://schemas.microsoft.com/office/drawing/2014/main" id="{1186616B-F4C2-45D2-981A-8489E52B189E}"/>
                    </a:ext>
                  </a:extLst>
                </p:cNvPr>
                <p:cNvSpPr/>
                <p:nvPr/>
              </p:nvSpPr>
              <p:spPr bwMode="auto">
                <a:xfrm>
                  <a:off x="2889393" y="2294285"/>
                  <a:ext cx="169397" cy="149914"/>
                </a:xfrm>
                <a:custGeom>
                  <a:avLst/>
                  <a:gdLst>
                    <a:gd name="T0" fmla="*/ 2147483647 w 96"/>
                    <a:gd name="T1" fmla="*/ 2147483647 h 90"/>
                    <a:gd name="T2" fmla="*/ 2147483647 w 96"/>
                    <a:gd name="T3" fmla="*/ 2147483647 h 90"/>
                    <a:gd name="T4" fmla="*/ 2147483647 w 96"/>
                    <a:gd name="T5" fmla="*/ 2147483647 h 90"/>
                    <a:gd name="T6" fmla="*/ 2147483647 w 96"/>
                    <a:gd name="T7" fmla="*/ 2147483647 h 90"/>
                    <a:gd name="T8" fmla="*/ 2147483647 w 96"/>
                    <a:gd name="T9" fmla="*/ 2147483647 h 90"/>
                    <a:gd name="T10" fmla="*/ 2147483647 w 96"/>
                    <a:gd name="T11" fmla="*/ 2147483647 h 90"/>
                    <a:gd name="T12" fmla="*/ 0 w 96"/>
                    <a:gd name="T13" fmla="*/ 2147483647 h 90"/>
                    <a:gd name="T14" fmla="*/ 2147483647 w 96"/>
                    <a:gd name="T15" fmla="*/ 2147483647 h 90"/>
                    <a:gd name="T16" fmla="*/ 2147483647 w 96"/>
                    <a:gd name="T17" fmla="*/ 2147483647 h 90"/>
                    <a:gd name="T18" fmla="*/ 2147483647 w 96"/>
                    <a:gd name="T19" fmla="*/ 2147483647 h 90"/>
                    <a:gd name="T20" fmla="*/ 2147483647 w 96"/>
                    <a:gd name="T21" fmla="*/ 2147483647 h 90"/>
                    <a:gd name="T22" fmla="*/ 2147483647 w 96"/>
                    <a:gd name="T23" fmla="*/ 2147483647 h 90"/>
                    <a:gd name="T24" fmla="*/ 2147483647 w 96"/>
                    <a:gd name="T25" fmla="*/ 2147483647 h 90"/>
                    <a:gd name="T26" fmla="*/ 2147483647 w 96"/>
                    <a:gd name="T27" fmla="*/ 2147483647 h 90"/>
                    <a:gd name="T28" fmla="*/ 2147483647 w 96"/>
                    <a:gd name="T29" fmla="*/ 0 h 90"/>
                    <a:gd name="T30" fmla="*/ 2147483647 w 96"/>
                    <a:gd name="T31" fmla="*/ 2147483647 h 90"/>
                    <a:gd name="T32" fmla="*/ 2147483647 w 96"/>
                    <a:gd name="T33" fmla="*/ 2147483647 h 90"/>
                    <a:gd name="T34" fmla="*/ 2147483647 w 96"/>
                    <a:gd name="T35" fmla="*/ 2147483647 h 90"/>
                    <a:gd name="T36" fmla="*/ 2147483647 w 96"/>
                    <a:gd name="T37" fmla="*/ 2147483647 h 90"/>
                    <a:gd name="T38" fmla="*/ 2147483647 w 96"/>
                    <a:gd name="T39" fmla="*/ 2147483647 h 90"/>
                    <a:gd name="T40" fmla="*/ 2147483647 w 96"/>
                    <a:gd name="T41" fmla="*/ 2147483647 h 90"/>
                    <a:gd name="T42" fmla="*/ 2147483647 w 96"/>
                    <a:gd name="T43" fmla="*/ 2147483647 h 90"/>
                    <a:gd name="T44" fmla="*/ 2147483647 w 96"/>
                    <a:gd name="T45" fmla="*/ 2147483647 h 90"/>
                    <a:gd name="T46" fmla="*/ 2147483647 w 96"/>
                    <a:gd name="T47" fmla="*/ 2147483647 h 90"/>
                    <a:gd name="T48" fmla="*/ 2147483647 w 96"/>
                    <a:gd name="T49" fmla="*/ 2147483647 h 90"/>
                    <a:gd name="T50" fmla="*/ 2147483647 w 96"/>
                    <a:gd name="T51" fmla="*/ 2147483647 h 90"/>
                    <a:gd name="T52" fmla="*/ 2147483647 w 96"/>
                    <a:gd name="T53" fmla="*/ 2147483647 h 90"/>
                    <a:gd name="T54" fmla="*/ 2147483647 w 96"/>
                    <a:gd name="T55" fmla="*/ 2147483647 h 90"/>
                    <a:gd name="T56" fmla="*/ 2147483647 w 96"/>
                    <a:gd name="T57" fmla="*/ 2147483647 h 90"/>
                    <a:gd name="T58" fmla="*/ 2147483647 w 96"/>
                    <a:gd name="T59" fmla="*/ 2147483647 h 90"/>
                    <a:gd name="T60" fmla="*/ 2147483647 w 96"/>
                    <a:gd name="T61" fmla="*/ 2147483647 h 90"/>
                    <a:gd name="T62" fmla="*/ 2147483647 w 96"/>
                    <a:gd name="T63" fmla="*/ 2147483647 h 90"/>
                    <a:gd name="T64" fmla="*/ 2147483647 w 96"/>
                    <a:gd name="T65" fmla="*/ 2147483647 h 90"/>
                    <a:gd name="T66" fmla="*/ 2147483647 w 96"/>
                    <a:gd name="T67" fmla="*/ 2147483647 h 90"/>
                    <a:gd name="T68" fmla="*/ 2147483647 w 96"/>
                    <a:gd name="T69" fmla="*/ 2147483647 h 90"/>
                    <a:gd name="T70" fmla="*/ 2147483647 w 96"/>
                    <a:gd name="T71" fmla="*/ 2147483647 h 90"/>
                    <a:gd name="T72" fmla="*/ 2147483647 w 96"/>
                    <a:gd name="T73" fmla="*/ 2147483647 h 90"/>
                    <a:gd name="T74" fmla="*/ 2147483647 w 96"/>
                    <a:gd name="T75" fmla="*/ 2147483647 h 90"/>
                    <a:gd name="T76" fmla="*/ 2147483647 w 96"/>
                    <a:gd name="T77" fmla="*/ 2147483647 h 9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96"/>
                    <a:gd name="T118" fmla="*/ 0 h 90"/>
                    <a:gd name="T119" fmla="*/ 96 w 96"/>
                    <a:gd name="T120" fmla="*/ 90 h 9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96" h="90">
                      <a:moveTo>
                        <a:pt x="76" y="74"/>
                      </a:moveTo>
                      <a:lnTo>
                        <a:pt x="70" y="74"/>
                      </a:lnTo>
                      <a:lnTo>
                        <a:pt x="66" y="76"/>
                      </a:lnTo>
                      <a:lnTo>
                        <a:pt x="58" y="80"/>
                      </a:lnTo>
                      <a:lnTo>
                        <a:pt x="52" y="84"/>
                      </a:lnTo>
                      <a:lnTo>
                        <a:pt x="48" y="84"/>
                      </a:lnTo>
                      <a:lnTo>
                        <a:pt x="44" y="84"/>
                      </a:lnTo>
                      <a:lnTo>
                        <a:pt x="50" y="76"/>
                      </a:lnTo>
                      <a:lnTo>
                        <a:pt x="46" y="72"/>
                      </a:lnTo>
                      <a:lnTo>
                        <a:pt x="42" y="70"/>
                      </a:lnTo>
                      <a:lnTo>
                        <a:pt x="14" y="70"/>
                      </a:lnTo>
                      <a:lnTo>
                        <a:pt x="6" y="70"/>
                      </a:lnTo>
                      <a:lnTo>
                        <a:pt x="2" y="70"/>
                      </a:lnTo>
                      <a:lnTo>
                        <a:pt x="0" y="68"/>
                      </a:lnTo>
                      <a:lnTo>
                        <a:pt x="2" y="66"/>
                      </a:lnTo>
                      <a:lnTo>
                        <a:pt x="4" y="64"/>
                      </a:lnTo>
                      <a:lnTo>
                        <a:pt x="8" y="64"/>
                      </a:lnTo>
                      <a:lnTo>
                        <a:pt x="10" y="54"/>
                      </a:lnTo>
                      <a:lnTo>
                        <a:pt x="16" y="50"/>
                      </a:lnTo>
                      <a:lnTo>
                        <a:pt x="22" y="48"/>
                      </a:lnTo>
                      <a:lnTo>
                        <a:pt x="22" y="46"/>
                      </a:lnTo>
                      <a:lnTo>
                        <a:pt x="24" y="42"/>
                      </a:lnTo>
                      <a:lnTo>
                        <a:pt x="28" y="32"/>
                      </a:lnTo>
                      <a:lnTo>
                        <a:pt x="34" y="30"/>
                      </a:lnTo>
                      <a:lnTo>
                        <a:pt x="38" y="28"/>
                      </a:lnTo>
                      <a:lnTo>
                        <a:pt x="44" y="20"/>
                      </a:lnTo>
                      <a:lnTo>
                        <a:pt x="52" y="14"/>
                      </a:lnTo>
                      <a:lnTo>
                        <a:pt x="62" y="6"/>
                      </a:lnTo>
                      <a:lnTo>
                        <a:pt x="66" y="2"/>
                      </a:lnTo>
                      <a:lnTo>
                        <a:pt x="70" y="0"/>
                      </a:lnTo>
                      <a:lnTo>
                        <a:pt x="74" y="0"/>
                      </a:lnTo>
                      <a:lnTo>
                        <a:pt x="74" y="4"/>
                      </a:lnTo>
                      <a:lnTo>
                        <a:pt x="70" y="4"/>
                      </a:lnTo>
                      <a:lnTo>
                        <a:pt x="72" y="8"/>
                      </a:lnTo>
                      <a:lnTo>
                        <a:pt x="62" y="16"/>
                      </a:lnTo>
                      <a:lnTo>
                        <a:pt x="56" y="24"/>
                      </a:lnTo>
                      <a:lnTo>
                        <a:pt x="54" y="30"/>
                      </a:lnTo>
                      <a:lnTo>
                        <a:pt x="56" y="30"/>
                      </a:lnTo>
                      <a:lnTo>
                        <a:pt x="60" y="24"/>
                      </a:lnTo>
                      <a:lnTo>
                        <a:pt x="64" y="24"/>
                      </a:lnTo>
                      <a:lnTo>
                        <a:pt x="64" y="30"/>
                      </a:lnTo>
                      <a:lnTo>
                        <a:pt x="66" y="32"/>
                      </a:lnTo>
                      <a:lnTo>
                        <a:pt x="68" y="34"/>
                      </a:lnTo>
                      <a:lnTo>
                        <a:pt x="70" y="40"/>
                      </a:lnTo>
                      <a:lnTo>
                        <a:pt x="70" y="42"/>
                      </a:lnTo>
                      <a:lnTo>
                        <a:pt x="72" y="42"/>
                      </a:lnTo>
                      <a:lnTo>
                        <a:pt x="74" y="40"/>
                      </a:lnTo>
                      <a:lnTo>
                        <a:pt x="78" y="38"/>
                      </a:lnTo>
                      <a:lnTo>
                        <a:pt x="80" y="38"/>
                      </a:lnTo>
                      <a:lnTo>
                        <a:pt x="88" y="40"/>
                      </a:lnTo>
                      <a:lnTo>
                        <a:pt x="92" y="42"/>
                      </a:lnTo>
                      <a:lnTo>
                        <a:pt x="94" y="42"/>
                      </a:lnTo>
                      <a:lnTo>
                        <a:pt x="92" y="46"/>
                      </a:lnTo>
                      <a:lnTo>
                        <a:pt x="88" y="48"/>
                      </a:lnTo>
                      <a:lnTo>
                        <a:pt x="82" y="50"/>
                      </a:lnTo>
                      <a:lnTo>
                        <a:pt x="84" y="52"/>
                      </a:lnTo>
                      <a:lnTo>
                        <a:pt x="86" y="52"/>
                      </a:lnTo>
                      <a:lnTo>
                        <a:pt x="92" y="50"/>
                      </a:lnTo>
                      <a:lnTo>
                        <a:pt x="94" y="54"/>
                      </a:lnTo>
                      <a:lnTo>
                        <a:pt x="90" y="56"/>
                      </a:lnTo>
                      <a:lnTo>
                        <a:pt x="90" y="58"/>
                      </a:lnTo>
                      <a:lnTo>
                        <a:pt x="96" y="58"/>
                      </a:lnTo>
                      <a:lnTo>
                        <a:pt x="92" y="64"/>
                      </a:lnTo>
                      <a:lnTo>
                        <a:pt x="88" y="68"/>
                      </a:lnTo>
                      <a:lnTo>
                        <a:pt x="84" y="70"/>
                      </a:lnTo>
                      <a:lnTo>
                        <a:pt x="88" y="70"/>
                      </a:lnTo>
                      <a:lnTo>
                        <a:pt x="92" y="70"/>
                      </a:lnTo>
                      <a:lnTo>
                        <a:pt x="96" y="70"/>
                      </a:lnTo>
                      <a:lnTo>
                        <a:pt x="94" y="74"/>
                      </a:lnTo>
                      <a:lnTo>
                        <a:pt x="90" y="82"/>
                      </a:lnTo>
                      <a:lnTo>
                        <a:pt x="84" y="88"/>
                      </a:lnTo>
                      <a:lnTo>
                        <a:pt x="80" y="90"/>
                      </a:lnTo>
                      <a:lnTo>
                        <a:pt x="76" y="88"/>
                      </a:lnTo>
                      <a:lnTo>
                        <a:pt x="76" y="86"/>
                      </a:lnTo>
                      <a:lnTo>
                        <a:pt x="78" y="82"/>
                      </a:lnTo>
                      <a:lnTo>
                        <a:pt x="80" y="80"/>
                      </a:lnTo>
                      <a:lnTo>
                        <a:pt x="74" y="82"/>
                      </a:lnTo>
                      <a:lnTo>
                        <a:pt x="70" y="82"/>
                      </a:lnTo>
                      <a:lnTo>
                        <a:pt x="76" y="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4" name="ïṣľîďé">
                  <a:extLst>
                    <a:ext uri="{FF2B5EF4-FFF2-40B4-BE49-F238E27FC236}">
                      <a16:creationId xmlns:a16="http://schemas.microsoft.com/office/drawing/2014/main" id="{4EA307BA-005F-4879-BDDD-CF964918D9F5}"/>
                    </a:ext>
                  </a:extLst>
                </p:cNvPr>
                <p:cNvSpPr/>
                <p:nvPr/>
              </p:nvSpPr>
              <p:spPr bwMode="auto">
                <a:xfrm>
                  <a:off x="1882648" y="1668012"/>
                  <a:ext cx="247898" cy="95272"/>
                </a:xfrm>
                <a:custGeom>
                  <a:avLst/>
                  <a:gdLst>
                    <a:gd name="T0" fmla="*/ 0 w 142"/>
                    <a:gd name="T1" fmla="*/ 2147483647 h 58"/>
                    <a:gd name="T2" fmla="*/ 2147483647 w 142"/>
                    <a:gd name="T3" fmla="*/ 2147483647 h 58"/>
                    <a:gd name="T4" fmla="*/ 2147483647 w 142"/>
                    <a:gd name="T5" fmla="*/ 2147483647 h 58"/>
                    <a:gd name="T6" fmla="*/ 2147483647 w 142"/>
                    <a:gd name="T7" fmla="*/ 2147483647 h 58"/>
                    <a:gd name="T8" fmla="*/ 2147483647 w 142"/>
                    <a:gd name="T9" fmla="*/ 2147483647 h 58"/>
                    <a:gd name="T10" fmla="*/ 2147483647 w 142"/>
                    <a:gd name="T11" fmla="*/ 2147483647 h 58"/>
                    <a:gd name="T12" fmla="*/ 2147483647 w 142"/>
                    <a:gd name="T13" fmla="*/ 2147483647 h 58"/>
                    <a:gd name="T14" fmla="*/ 2147483647 w 142"/>
                    <a:gd name="T15" fmla="*/ 2147483647 h 58"/>
                    <a:gd name="T16" fmla="*/ 2147483647 w 142"/>
                    <a:gd name="T17" fmla="*/ 2147483647 h 58"/>
                    <a:gd name="T18" fmla="*/ 2147483647 w 142"/>
                    <a:gd name="T19" fmla="*/ 2147483647 h 58"/>
                    <a:gd name="T20" fmla="*/ 2147483647 w 142"/>
                    <a:gd name="T21" fmla="*/ 2147483647 h 58"/>
                    <a:gd name="T22" fmla="*/ 2147483647 w 142"/>
                    <a:gd name="T23" fmla="*/ 2147483647 h 58"/>
                    <a:gd name="T24" fmla="*/ 2147483647 w 142"/>
                    <a:gd name="T25" fmla="*/ 2147483647 h 58"/>
                    <a:gd name="T26" fmla="*/ 2147483647 w 142"/>
                    <a:gd name="T27" fmla="*/ 2147483647 h 58"/>
                    <a:gd name="T28" fmla="*/ 2147483647 w 142"/>
                    <a:gd name="T29" fmla="*/ 2147483647 h 58"/>
                    <a:gd name="T30" fmla="*/ 2147483647 w 142"/>
                    <a:gd name="T31" fmla="*/ 2147483647 h 58"/>
                    <a:gd name="T32" fmla="*/ 2147483647 w 142"/>
                    <a:gd name="T33" fmla="*/ 2147483647 h 58"/>
                    <a:gd name="T34" fmla="*/ 2147483647 w 142"/>
                    <a:gd name="T35" fmla="*/ 2147483647 h 58"/>
                    <a:gd name="T36" fmla="*/ 2147483647 w 142"/>
                    <a:gd name="T37" fmla="*/ 2147483647 h 58"/>
                    <a:gd name="T38" fmla="*/ 2147483647 w 142"/>
                    <a:gd name="T39" fmla="*/ 2147483647 h 58"/>
                    <a:gd name="T40" fmla="*/ 2147483647 w 142"/>
                    <a:gd name="T41" fmla="*/ 2147483647 h 58"/>
                    <a:gd name="T42" fmla="*/ 2147483647 w 142"/>
                    <a:gd name="T43" fmla="*/ 2147483647 h 58"/>
                    <a:gd name="T44" fmla="*/ 2147483647 w 142"/>
                    <a:gd name="T45" fmla="*/ 2147483647 h 58"/>
                    <a:gd name="T46" fmla="*/ 2147483647 w 142"/>
                    <a:gd name="T47" fmla="*/ 2147483647 h 58"/>
                    <a:gd name="T48" fmla="*/ 2147483647 w 142"/>
                    <a:gd name="T49" fmla="*/ 2147483647 h 58"/>
                    <a:gd name="T50" fmla="*/ 2147483647 w 142"/>
                    <a:gd name="T51" fmla="*/ 2147483647 h 58"/>
                    <a:gd name="T52" fmla="*/ 2147483647 w 142"/>
                    <a:gd name="T53" fmla="*/ 2147483647 h 58"/>
                    <a:gd name="T54" fmla="*/ 2147483647 w 142"/>
                    <a:gd name="T55" fmla="*/ 2147483647 h 58"/>
                    <a:gd name="T56" fmla="*/ 2147483647 w 142"/>
                    <a:gd name="T57" fmla="*/ 0 h 58"/>
                    <a:gd name="T58" fmla="*/ 2147483647 w 142"/>
                    <a:gd name="T59" fmla="*/ 2147483647 h 58"/>
                    <a:gd name="T60" fmla="*/ 2147483647 w 142"/>
                    <a:gd name="T61" fmla="*/ 2147483647 h 58"/>
                    <a:gd name="T62" fmla="*/ 2147483647 w 142"/>
                    <a:gd name="T63" fmla="*/ 2147483647 h 58"/>
                    <a:gd name="T64" fmla="*/ 2147483647 w 142"/>
                    <a:gd name="T65" fmla="*/ 2147483647 h 58"/>
                    <a:gd name="T66" fmla="*/ 2147483647 w 142"/>
                    <a:gd name="T67" fmla="*/ 2147483647 h 58"/>
                    <a:gd name="T68" fmla="*/ 2147483647 w 142"/>
                    <a:gd name="T69" fmla="*/ 2147483647 h 58"/>
                    <a:gd name="T70" fmla="*/ 2147483647 w 142"/>
                    <a:gd name="T71" fmla="*/ 2147483647 h 58"/>
                    <a:gd name="T72" fmla="*/ 2147483647 w 142"/>
                    <a:gd name="T73" fmla="*/ 2147483647 h 58"/>
                    <a:gd name="T74" fmla="*/ 0 w 142"/>
                    <a:gd name="T75" fmla="*/ 2147483647 h 58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42"/>
                    <a:gd name="T115" fmla="*/ 0 h 58"/>
                    <a:gd name="T116" fmla="*/ 142 w 142"/>
                    <a:gd name="T117" fmla="*/ 58 h 58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42" h="58">
                      <a:moveTo>
                        <a:pt x="0" y="40"/>
                      </a:moveTo>
                      <a:lnTo>
                        <a:pt x="4" y="40"/>
                      </a:lnTo>
                      <a:lnTo>
                        <a:pt x="10" y="40"/>
                      </a:lnTo>
                      <a:lnTo>
                        <a:pt x="14" y="40"/>
                      </a:lnTo>
                      <a:lnTo>
                        <a:pt x="18" y="44"/>
                      </a:lnTo>
                      <a:lnTo>
                        <a:pt x="20" y="48"/>
                      </a:lnTo>
                      <a:lnTo>
                        <a:pt x="18" y="56"/>
                      </a:lnTo>
                      <a:lnTo>
                        <a:pt x="20" y="58"/>
                      </a:lnTo>
                      <a:lnTo>
                        <a:pt x="24" y="54"/>
                      </a:lnTo>
                      <a:lnTo>
                        <a:pt x="32" y="48"/>
                      </a:lnTo>
                      <a:lnTo>
                        <a:pt x="38" y="44"/>
                      </a:lnTo>
                      <a:lnTo>
                        <a:pt x="48" y="44"/>
                      </a:lnTo>
                      <a:lnTo>
                        <a:pt x="54" y="44"/>
                      </a:lnTo>
                      <a:lnTo>
                        <a:pt x="60" y="42"/>
                      </a:lnTo>
                      <a:lnTo>
                        <a:pt x="70" y="36"/>
                      </a:lnTo>
                      <a:lnTo>
                        <a:pt x="78" y="34"/>
                      </a:lnTo>
                      <a:lnTo>
                        <a:pt x="100" y="30"/>
                      </a:lnTo>
                      <a:lnTo>
                        <a:pt x="122" y="24"/>
                      </a:lnTo>
                      <a:lnTo>
                        <a:pt x="132" y="20"/>
                      </a:lnTo>
                      <a:lnTo>
                        <a:pt x="142" y="14"/>
                      </a:lnTo>
                      <a:lnTo>
                        <a:pt x="134" y="8"/>
                      </a:lnTo>
                      <a:lnTo>
                        <a:pt x="128" y="4"/>
                      </a:lnTo>
                      <a:lnTo>
                        <a:pt x="124" y="4"/>
                      </a:lnTo>
                      <a:lnTo>
                        <a:pt x="118" y="4"/>
                      </a:lnTo>
                      <a:lnTo>
                        <a:pt x="118" y="8"/>
                      </a:lnTo>
                      <a:lnTo>
                        <a:pt x="112" y="8"/>
                      </a:lnTo>
                      <a:lnTo>
                        <a:pt x="106" y="6"/>
                      </a:lnTo>
                      <a:lnTo>
                        <a:pt x="102" y="2"/>
                      </a:lnTo>
                      <a:lnTo>
                        <a:pt x="96" y="0"/>
                      </a:lnTo>
                      <a:lnTo>
                        <a:pt x="76" y="2"/>
                      </a:lnTo>
                      <a:lnTo>
                        <a:pt x="60" y="4"/>
                      </a:lnTo>
                      <a:lnTo>
                        <a:pt x="48" y="14"/>
                      </a:lnTo>
                      <a:lnTo>
                        <a:pt x="44" y="18"/>
                      </a:lnTo>
                      <a:lnTo>
                        <a:pt x="38" y="22"/>
                      </a:lnTo>
                      <a:lnTo>
                        <a:pt x="24" y="28"/>
                      </a:lnTo>
                      <a:lnTo>
                        <a:pt x="12" y="34"/>
                      </a:lnTo>
                      <a:lnTo>
                        <a:pt x="6" y="36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5" name="ï$lïḑè">
                  <a:extLst>
                    <a:ext uri="{FF2B5EF4-FFF2-40B4-BE49-F238E27FC236}">
                      <a16:creationId xmlns:a16="http://schemas.microsoft.com/office/drawing/2014/main" id="{6980E3E7-0576-47E2-BCF2-91022263120E}"/>
                    </a:ext>
                  </a:extLst>
                </p:cNvPr>
                <p:cNvSpPr/>
                <p:nvPr/>
              </p:nvSpPr>
              <p:spPr bwMode="auto">
                <a:xfrm>
                  <a:off x="2478983" y="1554526"/>
                  <a:ext cx="90897" cy="42031"/>
                </a:xfrm>
                <a:custGeom>
                  <a:avLst/>
                  <a:gdLst>
                    <a:gd name="T0" fmla="*/ 2147483647 w 52"/>
                    <a:gd name="T1" fmla="*/ 2147483647 h 26"/>
                    <a:gd name="T2" fmla="*/ 2147483647 w 52"/>
                    <a:gd name="T3" fmla="*/ 2147483647 h 26"/>
                    <a:gd name="T4" fmla="*/ 2147483647 w 52"/>
                    <a:gd name="T5" fmla="*/ 2147483647 h 26"/>
                    <a:gd name="T6" fmla="*/ 2147483647 w 52"/>
                    <a:gd name="T7" fmla="*/ 2147483647 h 26"/>
                    <a:gd name="T8" fmla="*/ 2147483647 w 52"/>
                    <a:gd name="T9" fmla="*/ 2147483647 h 26"/>
                    <a:gd name="T10" fmla="*/ 2147483647 w 52"/>
                    <a:gd name="T11" fmla="*/ 2147483647 h 26"/>
                    <a:gd name="T12" fmla="*/ 2147483647 w 52"/>
                    <a:gd name="T13" fmla="*/ 2147483647 h 26"/>
                    <a:gd name="T14" fmla="*/ 0 w 52"/>
                    <a:gd name="T15" fmla="*/ 2147483647 h 26"/>
                    <a:gd name="T16" fmla="*/ 2147483647 w 52"/>
                    <a:gd name="T17" fmla="*/ 2147483647 h 26"/>
                    <a:gd name="T18" fmla="*/ 2147483647 w 52"/>
                    <a:gd name="T19" fmla="*/ 2147483647 h 26"/>
                    <a:gd name="T20" fmla="*/ 2147483647 w 52"/>
                    <a:gd name="T21" fmla="*/ 0 h 26"/>
                    <a:gd name="T22" fmla="*/ 2147483647 w 52"/>
                    <a:gd name="T23" fmla="*/ 2147483647 h 26"/>
                    <a:gd name="T24" fmla="*/ 2147483647 w 52"/>
                    <a:gd name="T25" fmla="*/ 2147483647 h 26"/>
                    <a:gd name="T26" fmla="*/ 2147483647 w 52"/>
                    <a:gd name="T27" fmla="*/ 2147483647 h 26"/>
                    <a:gd name="T28" fmla="*/ 2147483647 w 52"/>
                    <a:gd name="T29" fmla="*/ 2147483647 h 26"/>
                    <a:gd name="T30" fmla="*/ 2147483647 w 52"/>
                    <a:gd name="T31" fmla="*/ 2147483647 h 26"/>
                    <a:gd name="T32" fmla="*/ 2147483647 w 52"/>
                    <a:gd name="T33" fmla="*/ 2147483647 h 26"/>
                    <a:gd name="T34" fmla="*/ 2147483647 w 52"/>
                    <a:gd name="T35" fmla="*/ 2147483647 h 26"/>
                    <a:gd name="T36" fmla="*/ 2147483647 w 52"/>
                    <a:gd name="T37" fmla="*/ 2147483647 h 26"/>
                    <a:gd name="T38" fmla="*/ 2147483647 w 52"/>
                    <a:gd name="T39" fmla="*/ 2147483647 h 26"/>
                    <a:gd name="T40" fmla="*/ 2147483647 w 52"/>
                    <a:gd name="T41" fmla="*/ 2147483647 h 26"/>
                    <a:gd name="T42" fmla="*/ 2147483647 w 52"/>
                    <a:gd name="T43" fmla="*/ 2147483647 h 26"/>
                    <a:gd name="T44" fmla="*/ 2147483647 w 52"/>
                    <a:gd name="T45" fmla="*/ 2147483647 h 2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52"/>
                    <a:gd name="T70" fmla="*/ 0 h 26"/>
                    <a:gd name="T71" fmla="*/ 52 w 52"/>
                    <a:gd name="T72" fmla="*/ 26 h 2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52" h="26">
                      <a:moveTo>
                        <a:pt x="34" y="26"/>
                      </a:moveTo>
                      <a:lnTo>
                        <a:pt x="32" y="24"/>
                      </a:lnTo>
                      <a:lnTo>
                        <a:pt x="30" y="22"/>
                      </a:lnTo>
                      <a:lnTo>
                        <a:pt x="26" y="18"/>
                      </a:lnTo>
                      <a:lnTo>
                        <a:pt x="20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6"/>
                      </a:lnTo>
                      <a:lnTo>
                        <a:pt x="8" y="6"/>
                      </a:lnTo>
                      <a:lnTo>
                        <a:pt x="14" y="2"/>
                      </a:lnTo>
                      <a:lnTo>
                        <a:pt x="24" y="0"/>
                      </a:lnTo>
                      <a:lnTo>
                        <a:pt x="28" y="2"/>
                      </a:lnTo>
                      <a:lnTo>
                        <a:pt x="30" y="4"/>
                      </a:lnTo>
                      <a:lnTo>
                        <a:pt x="32" y="6"/>
                      </a:lnTo>
                      <a:lnTo>
                        <a:pt x="34" y="8"/>
                      </a:lnTo>
                      <a:lnTo>
                        <a:pt x="40" y="8"/>
                      </a:lnTo>
                      <a:lnTo>
                        <a:pt x="48" y="10"/>
                      </a:lnTo>
                      <a:lnTo>
                        <a:pt x="52" y="12"/>
                      </a:lnTo>
                      <a:lnTo>
                        <a:pt x="52" y="16"/>
                      </a:lnTo>
                      <a:lnTo>
                        <a:pt x="52" y="22"/>
                      </a:lnTo>
                      <a:lnTo>
                        <a:pt x="48" y="24"/>
                      </a:lnTo>
                      <a:lnTo>
                        <a:pt x="42" y="26"/>
                      </a:lnTo>
                      <a:lnTo>
                        <a:pt x="3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6" name="îSľïde">
                  <a:extLst>
                    <a:ext uri="{FF2B5EF4-FFF2-40B4-BE49-F238E27FC236}">
                      <a16:creationId xmlns:a16="http://schemas.microsoft.com/office/drawing/2014/main" id="{1ADD24BA-2443-47FE-A64A-287B6CBD3F5F}"/>
                    </a:ext>
                  </a:extLst>
                </p:cNvPr>
                <p:cNvSpPr/>
                <p:nvPr/>
              </p:nvSpPr>
              <p:spPr bwMode="auto">
                <a:xfrm>
                  <a:off x="1985940" y="1680622"/>
                  <a:ext cx="356700" cy="135904"/>
                </a:xfrm>
                <a:custGeom>
                  <a:avLst/>
                  <a:gdLst>
                    <a:gd name="T0" fmla="*/ 2147483647 w 204"/>
                    <a:gd name="T1" fmla="*/ 2147483647 h 82"/>
                    <a:gd name="T2" fmla="*/ 2147483647 w 204"/>
                    <a:gd name="T3" fmla="*/ 2147483647 h 82"/>
                    <a:gd name="T4" fmla="*/ 2147483647 w 204"/>
                    <a:gd name="T5" fmla="*/ 2147483647 h 82"/>
                    <a:gd name="T6" fmla="*/ 2147483647 w 204"/>
                    <a:gd name="T7" fmla="*/ 2147483647 h 82"/>
                    <a:gd name="T8" fmla="*/ 2147483647 w 204"/>
                    <a:gd name="T9" fmla="*/ 2147483647 h 82"/>
                    <a:gd name="T10" fmla="*/ 2147483647 w 204"/>
                    <a:gd name="T11" fmla="*/ 2147483647 h 82"/>
                    <a:gd name="T12" fmla="*/ 2147483647 w 204"/>
                    <a:gd name="T13" fmla="*/ 2147483647 h 82"/>
                    <a:gd name="T14" fmla="*/ 2147483647 w 204"/>
                    <a:gd name="T15" fmla="*/ 2147483647 h 82"/>
                    <a:gd name="T16" fmla="*/ 2147483647 w 204"/>
                    <a:gd name="T17" fmla="*/ 2147483647 h 82"/>
                    <a:gd name="T18" fmla="*/ 2147483647 w 204"/>
                    <a:gd name="T19" fmla="*/ 2147483647 h 82"/>
                    <a:gd name="T20" fmla="*/ 2147483647 w 204"/>
                    <a:gd name="T21" fmla="*/ 2147483647 h 82"/>
                    <a:gd name="T22" fmla="*/ 2147483647 w 204"/>
                    <a:gd name="T23" fmla="*/ 2147483647 h 82"/>
                    <a:gd name="T24" fmla="*/ 2147483647 w 204"/>
                    <a:gd name="T25" fmla="*/ 2147483647 h 82"/>
                    <a:gd name="T26" fmla="*/ 2147483647 w 204"/>
                    <a:gd name="T27" fmla="*/ 2147483647 h 82"/>
                    <a:gd name="T28" fmla="*/ 2147483647 w 204"/>
                    <a:gd name="T29" fmla="*/ 2147483647 h 82"/>
                    <a:gd name="T30" fmla="*/ 2147483647 w 204"/>
                    <a:gd name="T31" fmla="*/ 2147483647 h 82"/>
                    <a:gd name="T32" fmla="*/ 2147483647 w 204"/>
                    <a:gd name="T33" fmla="*/ 2147483647 h 82"/>
                    <a:gd name="T34" fmla="*/ 2147483647 w 204"/>
                    <a:gd name="T35" fmla="*/ 2147483647 h 82"/>
                    <a:gd name="T36" fmla="*/ 2147483647 w 204"/>
                    <a:gd name="T37" fmla="*/ 2147483647 h 82"/>
                    <a:gd name="T38" fmla="*/ 2147483647 w 204"/>
                    <a:gd name="T39" fmla="*/ 2147483647 h 82"/>
                    <a:gd name="T40" fmla="*/ 2147483647 w 204"/>
                    <a:gd name="T41" fmla="*/ 2147483647 h 82"/>
                    <a:gd name="T42" fmla="*/ 2147483647 w 204"/>
                    <a:gd name="T43" fmla="*/ 2147483647 h 82"/>
                    <a:gd name="T44" fmla="*/ 2147483647 w 204"/>
                    <a:gd name="T45" fmla="*/ 2147483647 h 82"/>
                    <a:gd name="T46" fmla="*/ 2147483647 w 204"/>
                    <a:gd name="T47" fmla="*/ 2147483647 h 82"/>
                    <a:gd name="T48" fmla="*/ 2147483647 w 204"/>
                    <a:gd name="T49" fmla="*/ 2147483647 h 82"/>
                    <a:gd name="T50" fmla="*/ 2147483647 w 204"/>
                    <a:gd name="T51" fmla="*/ 2147483647 h 82"/>
                    <a:gd name="T52" fmla="*/ 2147483647 w 204"/>
                    <a:gd name="T53" fmla="*/ 2147483647 h 82"/>
                    <a:gd name="T54" fmla="*/ 2147483647 w 204"/>
                    <a:gd name="T55" fmla="*/ 2147483647 h 82"/>
                    <a:gd name="T56" fmla="*/ 2147483647 w 204"/>
                    <a:gd name="T57" fmla="*/ 2147483647 h 82"/>
                    <a:gd name="T58" fmla="*/ 2147483647 w 204"/>
                    <a:gd name="T59" fmla="*/ 2147483647 h 82"/>
                    <a:gd name="T60" fmla="*/ 2147483647 w 204"/>
                    <a:gd name="T61" fmla="*/ 2147483647 h 82"/>
                    <a:gd name="T62" fmla="*/ 2147483647 w 204"/>
                    <a:gd name="T63" fmla="*/ 2147483647 h 82"/>
                    <a:gd name="T64" fmla="*/ 2147483647 w 204"/>
                    <a:gd name="T65" fmla="*/ 2147483647 h 82"/>
                    <a:gd name="T66" fmla="*/ 2147483647 w 204"/>
                    <a:gd name="T67" fmla="*/ 2147483647 h 82"/>
                    <a:gd name="T68" fmla="*/ 2147483647 w 204"/>
                    <a:gd name="T69" fmla="*/ 0 h 82"/>
                    <a:gd name="T70" fmla="*/ 2147483647 w 204"/>
                    <a:gd name="T71" fmla="*/ 2147483647 h 82"/>
                    <a:gd name="T72" fmla="*/ 2147483647 w 204"/>
                    <a:gd name="T73" fmla="*/ 2147483647 h 82"/>
                    <a:gd name="T74" fmla="*/ 2147483647 w 204"/>
                    <a:gd name="T75" fmla="*/ 2147483647 h 82"/>
                    <a:gd name="T76" fmla="*/ 2147483647 w 204"/>
                    <a:gd name="T77" fmla="*/ 2147483647 h 82"/>
                    <a:gd name="T78" fmla="*/ 2147483647 w 204"/>
                    <a:gd name="T79" fmla="*/ 2147483647 h 82"/>
                    <a:gd name="T80" fmla="*/ 2147483647 w 204"/>
                    <a:gd name="T81" fmla="*/ 2147483647 h 82"/>
                    <a:gd name="T82" fmla="*/ 2147483647 w 204"/>
                    <a:gd name="T83" fmla="*/ 2147483647 h 82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04"/>
                    <a:gd name="T127" fmla="*/ 0 h 82"/>
                    <a:gd name="T128" fmla="*/ 204 w 204"/>
                    <a:gd name="T129" fmla="*/ 82 h 82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04" h="82">
                      <a:moveTo>
                        <a:pt x="176" y="62"/>
                      </a:moveTo>
                      <a:lnTo>
                        <a:pt x="172" y="62"/>
                      </a:lnTo>
                      <a:lnTo>
                        <a:pt x="170" y="64"/>
                      </a:lnTo>
                      <a:lnTo>
                        <a:pt x="166" y="70"/>
                      </a:lnTo>
                      <a:lnTo>
                        <a:pt x="160" y="76"/>
                      </a:lnTo>
                      <a:lnTo>
                        <a:pt x="158" y="78"/>
                      </a:lnTo>
                      <a:lnTo>
                        <a:pt x="154" y="80"/>
                      </a:lnTo>
                      <a:lnTo>
                        <a:pt x="146" y="78"/>
                      </a:lnTo>
                      <a:lnTo>
                        <a:pt x="132" y="76"/>
                      </a:lnTo>
                      <a:lnTo>
                        <a:pt x="124" y="70"/>
                      </a:lnTo>
                      <a:lnTo>
                        <a:pt x="120" y="68"/>
                      </a:lnTo>
                      <a:lnTo>
                        <a:pt x="120" y="64"/>
                      </a:lnTo>
                      <a:lnTo>
                        <a:pt x="98" y="64"/>
                      </a:lnTo>
                      <a:lnTo>
                        <a:pt x="94" y="66"/>
                      </a:lnTo>
                      <a:lnTo>
                        <a:pt x="90" y="68"/>
                      </a:lnTo>
                      <a:lnTo>
                        <a:pt x="78" y="74"/>
                      </a:lnTo>
                      <a:lnTo>
                        <a:pt x="68" y="80"/>
                      </a:lnTo>
                      <a:lnTo>
                        <a:pt x="60" y="82"/>
                      </a:lnTo>
                      <a:lnTo>
                        <a:pt x="52" y="82"/>
                      </a:lnTo>
                      <a:lnTo>
                        <a:pt x="40" y="80"/>
                      </a:lnTo>
                      <a:lnTo>
                        <a:pt x="34" y="80"/>
                      </a:lnTo>
                      <a:lnTo>
                        <a:pt x="28" y="82"/>
                      </a:lnTo>
                      <a:lnTo>
                        <a:pt x="28" y="74"/>
                      </a:lnTo>
                      <a:lnTo>
                        <a:pt x="32" y="72"/>
                      </a:lnTo>
                      <a:lnTo>
                        <a:pt x="34" y="68"/>
                      </a:lnTo>
                      <a:lnTo>
                        <a:pt x="22" y="70"/>
                      </a:lnTo>
                      <a:lnTo>
                        <a:pt x="14" y="68"/>
                      </a:lnTo>
                      <a:lnTo>
                        <a:pt x="6" y="64"/>
                      </a:lnTo>
                      <a:lnTo>
                        <a:pt x="0" y="60"/>
                      </a:lnTo>
                      <a:lnTo>
                        <a:pt x="14" y="56"/>
                      </a:lnTo>
                      <a:lnTo>
                        <a:pt x="26" y="54"/>
                      </a:lnTo>
                      <a:lnTo>
                        <a:pt x="70" y="54"/>
                      </a:lnTo>
                      <a:lnTo>
                        <a:pt x="70" y="52"/>
                      </a:lnTo>
                      <a:lnTo>
                        <a:pt x="72" y="50"/>
                      </a:lnTo>
                      <a:lnTo>
                        <a:pt x="12" y="50"/>
                      </a:lnTo>
                      <a:lnTo>
                        <a:pt x="12" y="44"/>
                      </a:lnTo>
                      <a:lnTo>
                        <a:pt x="14" y="42"/>
                      </a:lnTo>
                      <a:lnTo>
                        <a:pt x="18" y="36"/>
                      </a:lnTo>
                      <a:lnTo>
                        <a:pt x="18" y="34"/>
                      </a:lnTo>
                      <a:lnTo>
                        <a:pt x="20" y="30"/>
                      </a:lnTo>
                      <a:lnTo>
                        <a:pt x="26" y="28"/>
                      </a:lnTo>
                      <a:lnTo>
                        <a:pt x="42" y="26"/>
                      </a:lnTo>
                      <a:lnTo>
                        <a:pt x="54" y="24"/>
                      </a:lnTo>
                      <a:lnTo>
                        <a:pt x="68" y="20"/>
                      </a:lnTo>
                      <a:lnTo>
                        <a:pt x="78" y="14"/>
                      </a:lnTo>
                      <a:lnTo>
                        <a:pt x="90" y="6"/>
                      </a:lnTo>
                      <a:lnTo>
                        <a:pt x="90" y="16"/>
                      </a:lnTo>
                      <a:lnTo>
                        <a:pt x="94" y="18"/>
                      </a:lnTo>
                      <a:lnTo>
                        <a:pt x="96" y="18"/>
                      </a:lnTo>
                      <a:lnTo>
                        <a:pt x="102" y="16"/>
                      </a:lnTo>
                      <a:lnTo>
                        <a:pt x="110" y="18"/>
                      </a:lnTo>
                      <a:lnTo>
                        <a:pt x="120" y="20"/>
                      </a:lnTo>
                      <a:lnTo>
                        <a:pt x="124" y="20"/>
                      </a:lnTo>
                      <a:lnTo>
                        <a:pt x="124" y="16"/>
                      </a:lnTo>
                      <a:lnTo>
                        <a:pt x="128" y="14"/>
                      </a:lnTo>
                      <a:lnTo>
                        <a:pt x="130" y="12"/>
                      </a:lnTo>
                      <a:lnTo>
                        <a:pt x="136" y="14"/>
                      </a:lnTo>
                      <a:lnTo>
                        <a:pt x="142" y="16"/>
                      </a:lnTo>
                      <a:lnTo>
                        <a:pt x="138" y="26"/>
                      </a:lnTo>
                      <a:lnTo>
                        <a:pt x="138" y="28"/>
                      </a:lnTo>
                      <a:lnTo>
                        <a:pt x="142" y="28"/>
                      </a:lnTo>
                      <a:lnTo>
                        <a:pt x="144" y="28"/>
                      </a:lnTo>
                      <a:lnTo>
                        <a:pt x="146" y="28"/>
                      </a:lnTo>
                      <a:lnTo>
                        <a:pt x="150" y="24"/>
                      </a:lnTo>
                      <a:lnTo>
                        <a:pt x="150" y="18"/>
                      </a:lnTo>
                      <a:lnTo>
                        <a:pt x="152" y="12"/>
                      </a:lnTo>
                      <a:lnTo>
                        <a:pt x="160" y="8"/>
                      </a:lnTo>
                      <a:lnTo>
                        <a:pt x="174" y="4"/>
                      </a:lnTo>
                      <a:lnTo>
                        <a:pt x="194" y="0"/>
                      </a:lnTo>
                      <a:lnTo>
                        <a:pt x="204" y="0"/>
                      </a:lnTo>
                      <a:lnTo>
                        <a:pt x="200" y="4"/>
                      </a:lnTo>
                      <a:lnTo>
                        <a:pt x="196" y="10"/>
                      </a:lnTo>
                      <a:lnTo>
                        <a:pt x="182" y="20"/>
                      </a:lnTo>
                      <a:lnTo>
                        <a:pt x="172" y="30"/>
                      </a:lnTo>
                      <a:lnTo>
                        <a:pt x="168" y="38"/>
                      </a:lnTo>
                      <a:lnTo>
                        <a:pt x="166" y="44"/>
                      </a:lnTo>
                      <a:lnTo>
                        <a:pt x="168" y="46"/>
                      </a:lnTo>
                      <a:lnTo>
                        <a:pt x="170" y="50"/>
                      </a:lnTo>
                      <a:lnTo>
                        <a:pt x="178" y="52"/>
                      </a:lnTo>
                      <a:lnTo>
                        <a:pt x="186" y="54"/>
                      </a:lnTo>
                      <a:lnTo>
                        <a:pt x="188" y="56"/>
                      </a:lnTo>
                      <a:lnTo>
                        <a:pt x="190" y="58"/>
                      </a:lnTo>
                      <a:lnTo>
                        <a:pt x="188" y="62"/>
                      </a:lnTo>
                      <a:lnTo>
                        <a:pt x="182" y="64"/>
                      </a:lnTo>
                      <a:lnTo>
                        <a:pt x="176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7" name="ïṧļíḓé">
                  <a:extLst>
                    <a:ext uri="{FF2B5EF4-FFF2-40B4-BE49-F238E27FC236}">
                      <a16:creationId xmlns:a16="http://schemas.microsoft.com/office/drawing/2014/main" id="{9560A01D-C33F-4BC3-992C-8512E52743F8}"/>
                    </a:ext>
                  </a:extLst>
                </p:cNvPr>
                <p:cNvSpPr/>
                <p:nvPr/>
              </p:nvSpPr>
              <p:spPr bwMode="auto">
                <a:xfrm>
                  <a:off x="2075457" y="1590953"/>
                  <a:ext cx="169397" cy="44834"/>
                </a:xfrm>
                <a:custGeom>
                  <a:avLst/>
                  <a:gdLst>
                    <a:gd name="T0" fmla="*/ 0 w 96"/>
                    <a:gd name="T1" fmla="*/ 2147483647 h 26"/>
                    <a:gd name="T2" fmla="*/ 2147483647 w 96"/>
                    <a:gd name="T3" fmla="*/ 2147483647 h 26"/>
                    <a:gd name="T4" fmla="*/ 2147483647 w 96"/>
                    <a:gd name="T5" fmla="*/ 2147483647 h 26"/>
                    <a:gd name="T6" fmla="*/ 2147483647 w 96"/>
                    <a:gd name="T7" fmla="*/ 2147483647 h 26"/>
                    <a:gd name="T8" fmla="*/ 2147483647 w 96"/>
                    <a:gd name="T9" fmla="*/ 2147483647 h 26"/>
                    <a:gd name="T10" fmla="*/ 2147483647 w 96"/>
                    <a:gd name="T11" fmla="*/ 2147483647 h 26"/>
                    <a:gd name="T12" fmla="*/ 2147483647 w 96"/>
                    <a:gd name="T13" fmla="*/ 2147483647 h 26"/>
                    <a:gd name="T14" fmla="*/ 2147483647 w 96"/>
                    <a:gd name="T15" fmla="*/ 2147483647 h 26"/>
                    <a:gd name="T16" fmla="*/ 2147483647 w 96"/>
                    <a:gd name="T17" fmla="*/ 2147483647 h 26"/>
                    <a:gd name="T18" fmla="*/ 2147483647 w 96"/>
                    <a:gd name="T19" fmla="*/ 2147483647 h 26"/>
                    <a:gd name="T20" fmla="*/ 2147483647 w 96"/>
                    <a:gd name="T21" fmla="*/ 2147483647 h 26"/>
                    <a:gd name="T22" fmla="*/ 2147483647 w 96"/>
                    <a:gd name="T23" fmla="*/ 2147483647 h 26"/>
                    <a:gd name="T24" fmla="*/ 2147483647 w 96"/>
                    <a:gd name="T25" fmla="*/ 2147483647 h 26"/>
                    <a:gd name="T26" fmla="*/ 2147483647 w 96"/>
                    <a:gd name="T27" fmla="*/ 0 h 26"/>
                    <a:gd name="T28" fmla="*/ 2147483647 w 96"/>
                    <a:gd name="T29" fmla="*/ 2147483647 h 26"/>
                    <a:gd name="T30" fmla="*/ 2147483647 w 96"/>
                    <a:gd name="T31" fmla="*/ 2147483647 h 26"/>
                    <a:gd name="T32" fmla="*/ 2147483647 w 96"/>
                    <a:gd name="T33" fmla="*/ 2147483647 h 26"/>
                    <a:gd name="T34" fmla="*/ 2147483647 w 96"/>
                    <a:gd name="T35" fmla="*/ 2147483647 h 26"/>
                    <a:gd name="T36" fmla="*/ 2147483647 w 96"/>
                    <a:gd name="T37" fmla="*/ 2147483647 h 26"/>
                    <a:gd name="T38" fmla="*/ 2147483647 w 96"/>
                    <a:gd name="T39" fmla="*/ 2147483647 h 26"/>
                    <a:gd name="T40" fmla="*/ 2147483647 w 96"/>
                    <a:gd name="T41" fmla="*/ 2147483647 h 26"/>
                    <a:gd name="T42" fmla="*/ 0 w 96"/>
                    <a:gd name="T43" fmla="*/ 2147483647 h 2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"/>
                    <a:gd name="T67" fmla="*/ 0 h 26"/>
                    <a:gd name="T68" fmla="*/ 96 w 96"/>
                    <a:gd name="T69" fmla="*/ 26 h 2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" h="26">
                      <a:moveTo>
                        <a:pt x="0" y="24"/>
                      </a:moveTo>
                      <a:lnTo>
                        <a:pt x="6" y="24"/>
                      </a:lnTo>
                      <a:lnTo>
                        <a:pt x="12" y="24"/>
                      </a:lnTo>
                      <a:lnTo>
                        <a:pt x="16" y="24"/>
                      </a:lnTo>
                      <a:lnTo>
                        <a:pt x="18" y="26"/>
                      </a:lnTo>
                      <a:lnTo>
                        <a:pt x="26" y="26"/>
                      </a:lnTo>
                      <a:lnTo>
                        <a:pt x="42" y="20"/>
                      </a:lnTo>
                      <a:lnTo>
                        <a:pt x="52" y="16"/>
                      </a:lnTo>
                      <a:lnTo>
                        <a:pt x="58" y="22"/>
                      </a:lnTo>
                      <a:lnTo>
                        <a:pt x="68" y="16"/>
                      </a:lnTo>
                      <a:lnTo>
                        <a:pt x="76" y="12"/>
                      </a:lnTo>
                      <a:lnTo>
                        <a:pt x="86" y="8"/>
                      </a:lnTo>
                      <a:lnTo>
                        <a:pt x="96" y="4"/>
                      </a:lnTo>
                      <a:lnTo>
                        <a:pt x="90" y="0"/>
                      </a:lnTo>
                      <a:lnTo>
                        <a:pt x="78" y="2"/>
                      </a:lnTo>
                      <a:lnTo>
                        <a:pt x="70" y="4"/>
                      </a:lnTo>
                      <a:lnTo>
                        <a:pt x="46" y="10"/>
                      </a:lnTo>
                      <a:lnTo>
                        <a:pt x="24" y="16"/>
                      </a:lnTo>
                      <a:lnTo>
                        <a:pt x="16" y="18"/>
                      </a:lnTo>
                      <a:lnTo>
                        <a:pt x="4" y="18"/>
                      </a:lnTo>
                      <a:lnTo>
                        <a:pt x="4" y="24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8" name="îṥľîďè">
                  <a:extLst>
                    <a:ext uri="{FF2B5EF4-FFF2-40B4-BE49-F238E27FC236}">
                      <a16:creationId xmlns:a16="http://schemas.microsoft.com/office/drawing/2014/main" id="{7025D420-4781-4C0E-A18B-FF2F03FB4B88}"/>
                    </a:ext>
                  </a:extLst>
                </p:cNvPr>
                <p:cNvSpPr/>
                <p:nvPr/>
              </p:nvSpPr>
              <p:spPr bwMode="auto">
                <a:xfrm>
                  <a:off x="2152582" y="1610569"/>
                  <a:ext cx="231372" cy="53240"/>
                </a:xfrm>
                <a:custGeom>
                  <a:avLst/>
                  <a:gdLst>
                    <a:gd name="T0" fmla="*/ 2147483647 w 132"/>
                    <a:gd name="T1" fmla="*/ 2147483647 h 32"/>
                    <a:gd name="T2" fmla="*/ 2147483647 w 132"/>
                    <a:gd name="T3" fmla="*/ 2147483647 h 32"/>
                    <a:gd name="T4" fmla="*/ 2147483647 w 132"/>
                    <a:gd name="T5" fmla="*/ 2147483647 h 32"/>
                    <a:gd name="T6" fmla="*/ 2147483647 w 132"/>
                    <a:gd name="T7" fmla="*/ 2147483647 h 32"/>
                    <a:gd name="T8" fmla="*/ 2147483647 w 132"/>
                    <a:gd name="T9" fmla="*/ 2147483647 h 32"/>
                    <a:gd name="T10" fmla="*/ 2147483647 w 132"/>
                    <a:gd name="T11" fmla="*/ 2147483647 h 32"/>
                    <a:gd name="T12" fmla="*/ 0 w 132"/>
                    <a:gd name="T13" fmla="*/ 2147483647 h 32"/>
                    <a:gd name="T14" fmla="*/ 0 w 132"/>
                    <a:gd name="T15" fmla="*/ 2147483647 h 32"/>
                    <a:gd name="T16" fmla="*/ 2147483647 w 132"/>
                    <a:gd name="T17" fmla="*/ 2147483647 h 32"/>
                    <a:gd name="T18" fmla="*/ 2147483647 w 132"/>
                    <a:gd name="T19" fmla="*/ 2147483647 h 32"/>
                    <a:gd name="T20" fmla="*/ 2147483647 w 132"/>
                    <a:gd name="T21" fmla="*/ 2147483647 h 32"/>
                    <a:gd name="T22" fmla="*/ 2147483647 w 132"/>
                    <a:gd name="T23" fmla="*/ 0 h 32"/>
                    <a:gd name="T24" fmla="*/ 2147483647 w 132"/>
                    <a:gd name="T25" fmla="*/ 2147483647 h 32"/>
                    <a:gd name="T26" fmla="*/ 2147483647 w 132"/>
                    <a:gd name="T27" fmla="*/ 2147483647 h 32"/>
                    <a:gd name="T28" fmla="*/ 2147483647 w 132"/>
                    <a:gd name="T29" fmla="*/ 2147483647 h 32"/>
                    <a:gd name="T30" fmla="*/ 2147483647 w 132"/>
                    <a:gd name="T31" fmla="*/ 2147483647 h 32"/>
                    <a:gd name="T32" fmla="*/ 2147483647 w 132"/>
                    <a:gd name="T33" fmla="*/ 2147483647 h 32"/>
                    <a:gd name="T34" fmla="*/ 2147483647 w 132"/>
                    <a:gd name="T35" fmla="*/ 2147483647 h 32"/>
                    <a:gd name="T36" fmla="*/ 2147483647 w 132"/>
                    <a:gd name="T37" fmla="*/ 2147483647 h 32"/>
                    <a:gd name="T38" fmla="*/ 2147483647 w 132"/>
                    <a:gd name="T39" fmla="*/ 2147483647 h 32"/>
                    <a:gd name="T40" fmla="*/ 2147483647 w 132"/>
                    <a:gd name="T41" fmla="*/ 2147483647 h 32"/>
                    <a:gd name="T42" fmla="*/ 2147483647 w 132"/>
                    <a:gd name="T43" fmla="*/ 2147483647 h 32"/>
                    <a:gd name="T44" fmla="*/ 2147483647 w 132"/>
                    <a:gd name="T45" fmla="*/ 0 h 32"/>
                    <a:gd name="T46" fmla="*/ 2147483647 w 132"/>
                    <a:gd name="T47" fmla="*/ 0 h 32"/>
                    <a:gd name="T48" fmla="*/ 2147483647 w 132"/>
                    <a:gd name="T49" fmla="*/ 2147483647 h 32"/>
                    <a:gd name="T50" fmla="*/ 2147483647 w 132"/>
                    <a:gd name="T51" fmla="*/ 2147483647 h 32"/>
                    <a:gd name="T52" fmla="*/ 2147483647 w 132"/>
                    <a:gd name="T53" fmla="*/ 2147483647 h 32"/>
                    <a:gd name="T54" fmla="*/ 2147483647 w 132"/>
                    <a:gd name="T55" fmla="*/ 2147483647 h 32"/>
                    <a:gd name="T56" fmla="*/ 2147483647 w 132"/>
                    <a:gd name="T57" fmla="*/ 2147483647 h 32"/>
                    <a:gd name="T58" fmla="*/ 2147483647 w 132"/>
                    <a:gd name="T59" fmla="*/ 2147483647 h 32"/>
                    <a:gd name="T60" fmla="*/ 2147483647 w 132"/>
                    <a:gd name="T61" fmla="*/ 2147483647 h 32"/>
                    <a:gd name="T62" fmla="*/ 2147483647 w 132"/>
                    <a:gd name="T63" fmla="*/ 2147483647 h 32"/>
                    <a:gd name="T64" fmla="*/ 2147483647 w 132"/>
                    <a:gd name="T65" fmla="*/ 2147483647 h 32"/>
                    <a:gd name="T66" fmla="*/ 2147483647 w 132"/>
                    <a:gd name="T67" fmla="*/ 2147483647 h 32"/>
                    <a:gd name="T68" fmla="*/ 2147483647 w 132"/>
                    <a:gd name="T69" fmla="*/ 2147483647 h 32"/>
                    <a:gd name="T70" fmla="*/ 2147483647 w 132"/>
                    <a:gd name="T71" fmla="*/ 2147483647 h 32"/>
                    <a:gd name="T72" fmla="*/ 2147483647 w 132"/>
                    <a:gd name="T73" fmla="*/ 2147483647 h 32"/>
                    <a:gd name="T74" fmla="*/ 2147483647 w 132"/>
                    <a:gd name="T75" fmla="*/ 2147483647 h 32"/>
                    <a:gd name="T76" fmla="*/ 2147483647 w 132"/>
                    <a:gd name="T77" fmla="*/ 2147483647 h 32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32"/>
                    <a:gd name="T118" fmla="*/ 0 h 32"/>
                    <a:gd name="T119" fmla="*/ 132 w 132"/>
                    <a:gd name="T120" fmla="*/ 32 h 32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32" h="32">
                      <a:moveTo>
                        <a:pt x="34" y="32"/>
                      </a:moveTo>
                      <a:lnTo>
                        <a:pt x="30" y="30"/>
                      </a:lnTo>
                      <a:lnTo>
                        <a:pt x="28" y="30"/>
                      </a:lnTo>
                      <a:lnTo>
                        <a:pt x="30" y="26"/>
                      </a:lnTo>
                      <a:lnTo>
                        <a:pt x="36" y="24"/>
                      </a:lnTo>
                      <a:lnTo>
                        <a:pt x="18" y="22"/>
                      </a:lnTo>
                      <a:lnTo>
                        <a:pt x="0" y="20"/>
                      </a:lnTo>
                      <a:lnTo>
                        <a:pt x="0" y="18"/>
                      </a:lnTo>
                      <a:lnTo>
                        <a:pt x="6" y="16"/>
                      </a:lnTo>
                      <a:lnTo>
                        <a:pt x="24" y="10"/>
                      </a:lnTo>
                      <a:lnTo>
                        <a:pt x="40" y="4"/>
                      </a:lnTo>
                      <a:lnTo>
                        <a:pt x="54" y="0"/>
                      </a:lnTo>
                      <a:lnTo>
                        <a:pt x="54" y="6"/>
                      </a:lnTo>
                      <a:lnTo>
                        <a:pt x="56" y="6"/>
                      </a:lnTo>
                      <a:lnTo>
                        <a:pt x="64" y="6"/>
                      </a:lnTo>
                      <a:lnTo>
                        <a:pt x="64" y="14"/>
                      </a:lnTo>
                      <a:lnTo>
                        <a:pt x="66" y="16"/>
                      </a:lnTo>
                      <a:lnTo>
                        <a:pt x="68" y="18"/>
                      </a:lnTo>
                      <a:lnTo>
                        <a:pt x="74" y="18"/>
                      </a:lnTo>
                      <a:lnTo>
                        <a:pt x="84" y="16"/>
                      </a:lnTo>
                      <a:lnTo>
                        <a:pt x="92" y="14"/>
                      </a:lnTo>
                      <a:lnTo>
                        <a:pt x="100" y="6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14" y="8"/>
                      </a:lnTo>
                      <a:lnTo>
                        <a:pt x="110" y="12"/>
                      </a:lnTo>
                      <a:lnTo>
                        <a:pt x="120" y="14"/>
                      </a:lnTo>
                      <a:lnTo>
                        <a:pt x="132" y="14"/>
                      </a:lnTo>
                      <a:lnTo>
                        <a:pt x="118" y="22"/>
                      </a:lnTo>
                      <a:lnTo>
                        <a:pt x="110" y="28"/>
                      </a:lnTo>
                      <a:lnTo>
                        <a:pt x="104" y="28"/>
                      </a:lnTo>
                      <a:lnTo>
                        <a:pt x="98" y="28"/>
                      </a:lnTo>
                      <a:lnTo>
                        <a:pt x="94" y="26"/>
                      </a:lnTo>
                      <a:lnTo>
                        <a:pt x="90" y="24"/>
                      </a:lnTo>
                      <a:lnTo>
                        <a:pt x="84" y="22"/>
                      </a:lnTo>
                      <a:lnTo>
                        <a:pt x="72" y="24"/>
                      </a:lnTo>
                      <a:lnTo>
                        <a:pt x="60" y="28"/>
                      </a:lnTo>
                      <a:lnTo>
                        <a:pt x="48" y="30"/>
                      </a:lnTo>
                      <a:lnTo>
                        <a:pt x="34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9" name="íṡľîḋé">
                  <a:extLst>
                    <a:ext uri="{FF2B5EF4-FFF2-40B4-BE49-F238E27FC236}">
                      <a16:creationId xmlns:a16="http://schemas.microsoft.com/office/drawing/2014/main" id="{6BC16A77-0700-42FA-A1CA-9DE7D52A74E9}"/>
                    </a:ext>
                  </a:extLst>
                </p:cNvPr>
                <p:cNvSpPr/>
                <p:nvPr/>
              </p:nvSpPr>
              <p:spPr bwMode="auto">
                <a:xfrm>
                  <a:off x="2282040" y="1562932"/>
                  <a:ext cx="111555" cy="30822"/>
                </a:xfrm>
                <a:custGeom>
                  <a:avLst/>
                  <a:gdLst>
                    <a:gd name="T0" fmla="*/ 2147483647 w 64"/>
                    <a:gd name="T1" fmla="*/ 2147483647 h 18"/>
                    <a:gd name="T2" fmla="*/ 2147483647 w 64"/>
                    <a:gd name="T3" fmla="*/ 2147483647 h 18"/>
                    <a:gd name="T4" fmla="*/ 0 w 64"/>
                    <a:gd name="T5" fmla="*/ 2147483647 h 18"/>
                    <a:gd name="T6" fmla="*/ 2147483647 w 64"/>
                    <a:gd name="T7" fmla="*/ 2147483647 h 18"/>
                    <a:gd name="T8" fmla="*/ 2147483647 w 64"/>
                    <a:gd name="T9" fmla="*/ 2147483647 h 18"/>
                    <a:gd name="T10" fmla="*/ 2147483647 w 64"/>
                    <a:gd name="T11" fmla="*/ 2147483647 h 18"/>
                    <a:gd name="T12" fmla="*/ 2147483647 w 64"/>
                    <a:gd name="T13" fmla="*/ 2147483647 h 18"/>
                    <a:gd name="T14" fmla="*/ 2147483647 w 64"/>
                    <a:gd name="T15" fmla="*/ 2147483647 h 18"/>
                    <a:gd name="T16" fmla="*/ 2147483647 w 64"/>
                    <a:gd name="T17" fmla="*/ 0 h 18"/>
                    <a:gd name="T18" fmla="*/ 2147483647 w 64"/>
                    <a:gd name="T19" fmla="*/ 2147483647 h 18"/>
                    <a:gd name="T20" fmla="*/ 2147483647 w 64"/>
                    <a:gd name="T21" fmla="*/ 2147483647 h 18"/>
                    <a:gd name="T22" fmla="*/ 2147483647 w 64"/>
                    <a:gd name="T23" fmla="*/ 2147483647 h 18"/>
                    <a:gd name="T24" fmla="*/ 2147483647 w 64"/>
                    <a:gd name="T25" fmla="*/ 2147483647 h 18"/>
                    <a:gd name="T26" fmla="*/ 2147483647 w 64"/>
                    <a:gd name="T27" fmla="*/ 2147483647 h 18"/>
                    <a:gd name="T28" fmla="*/ 2147483647 w 64"/>
                    <a:gd name="T29" fmla="*/ 2147483647 h 18"/>
                    <a:gd name="T30" fmla="*/ 2147483647 w 64"/>
                    <a:gd name="T31" fmla="*/ 2147483647 h 18"/>
                    <a:gd name="T32" fmla="*/ 2147483647 w 64"/>
                    <a:gd name="T33" fmla="*/ 2147483647 h 18"/>
                    <a:gd name="T34" fmla="*/ 2147483647 w 64"/>
                    <a:gd name="T35" fmla="*/ 2147483647 h 1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4"/>
                    <a:gd name="T55" fmla="*/ 0 h 18"/>
                    <a:gd name="T56" fmla="*/ 64 w 64"/>
                    <a:gd name="T57" fmla="*/ 18 h 1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4" h="18">
                      <a:moveTo>
                        <a:pt x="12" y="18"/>
                      </a:moveTo>
                      <a:lnTo>
                        <a:pt x="6" y="16"/>
                      </a:lnTo>
                      <a:lnTo>
                        <a:pt x="0" y="14"/>
                      </a:lnTo>
                      <a:lnTo>
                        <a:pt x="8" y="12"/>
                      </a:lnTo>
                      <a:lnTo>
                        <a:pt x="18" y="12"/>
                      </a:lnTo>
                      <a:lnTo>
                        <a:pt x="26" y="10"/>
                      </a:lnTo>
                      <a:lnTo>
                        <a:pt x="28" y="10"/>
                      </a:lnTo>
                      <a:lnTo>
                        <a:pt x="30" y="8"/>
                      </a:lnTo>
                      <a:lnTo>
                        <a:pt x="48" y="0"/>
                      </a:lnTo>
                      <a:lnTo>
                        <a:pt x="58" y="2"/>
                      </a:lnTo>
                      <a:lnTo>
                        <a:pt x="64" y="4"/>
                      </a:lnTo>
                      <a:lnTo>
                        <a:pt x="58" y="10"/>
                      </a:lnTo>
                      <a:lnTo>
                        <a:pt x="48" y="16"/>
                      </a:lnTo>
                      <a:lnTo>
                        <a:pt x="30" y="18"/>
                      </a:lnTo>
                      <a:lnTo>
                        <a:pt x="30" y="16"/>
                      </a:lnTo>
                      <a:lnTo>
                        <a:pt x="28" y="16"/>
                      </a:lnTo>
                      <a:lnTo>
                        <a:pt x="22" y="16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0" name="iṥ1ídè">
                  <a:extLst>
                    <a:ext uri="{FF2B5EF4-FFF2-40B4-BE49-F238E27FC236}">
                      <a16:creationId xmlns:a16="http://schemas.microsoft.com/office/drawing/2014/main" id="{B4D52065-43A8-4D92-9E23-89CB517A5A8D}"/>
                    </a:ext>
                  </a:extLst>
                </p:cNvPr>
                <p:cNvSpPr/>
                <p:nvPr/>
              </p:nvSpPr>
              <p:spPr bwMode="auto">
                <a:xfrm>
                  <a:off x="2356410" y="1675017"/>
                  <a:ext cx="128081" cy="70053"/>
                </a:xfrm>
                <a:custGeom>
                  <a:avLst/>
                  <a:gdLst>
                    <a:gd name="T0" fmla="*/ 2147483647 w 74"/>
                    <a:gd name="T1" fmla="*/ 2147483647 h 42"/>
                    <a:gd name="T2" fmla="*/ 2147483647 w 74"/>
                    <a:gd name="T3" fmla="*/ 2147483647 h 42"/>
                    <a:gd name="T4" fmla="*/ 2147483647 w 74"/>
                    <a:gd name="T5" fmla="*/ 2147483647 h 42"/>
                    <a:gd name="T6" fmla="*/ 2147483647 w 74"/>
                    <a:gd name="T7" fmla="*/ 2147483647 h 42"/>
                    <a:gd name="T8" fmla="*/ 2147483647 w 74"/>
                    <a:gd name="T9" fmla="*/ 2147483647 h 42"/>
                    <a:gd name="T10" fmla="*/ 2147483647 w 74"/>
                    <a:gd name="T11" fmla="*/ 2147483647 h 42"/>
                    <a:gd name="T12" fmla="*/ 2147483647 w 74"/>
                    <a:gd name="T13" fmla="*/ 2147483647 h 42"/>
                    <a:gd name="T14" fmla="*/ 2147483647 w 74"/>
                    <a:gd name="T15" fmla="*/ 2147483647 h 42"/>
                    <a:gd name="T16" fmla="*/ 2147483647 w 74"/>
                    <a:gd name="T17" fmla="*/ 2147483647 h 42"/>
                    <a:gd name="T18" fmla="*/ 2147483647 w 74"/>
                    <a:gd name="T19" fmla="*/ 2147483647 h 42"/>
                    <a:gd name="T20" fmla="*/ 2147483647 w 74"/>
                    <a:gd name="T21" fmla="*/ 2147483647 h 42"/>
                    <a:gd name="T22" fmla="*/ 2147483647 w 74"/>
                    <a:gd name="T23" fmla="*/ 2147483647 h 42"/>
                    <a:gd name="T24" fmla="*/ 2147483647 w 74"/>
                    <a:gd name="T25" fmla="*/ 2147483647 h 42"/>
                    <a:gd name="T26" fmla="*/ 2147483647 w 74"/>
                    <a:gd name="T27" fmla="*/ 2147483647 h 42"/>
                    <a:gd name="T28" fmla="*/ 2147483647 w 74"/>
                    <a:gd name="T29" fmla="*/ 2147483647 h 42"/>
                    <a:gd name="T30" fmla="*/ 2147483647 w 74"/>
                    <a:gd name="T31" fmla="*/ 2147483647 h 42"/>
                    <a:gd name="T32" fmla="*/ 2147483647 w 74"/>
                    <a:gd name="T33" fmla="*/ 2147483647 h 42"/>
                    <a:gd name="T34" fmla="*/ 2147483647 w 74"/>
                    <a:gd name="T35" fmla="*/ 2147483647 h 42"/>
                    <a:gd name="T36" fmla="*/ 2147483647 w 74"/>
                    <a:gd name="T37" fmla="*/ 2147483647 h 42"/>
                    <a:gd name="T38" fmla="*/ 0 w 74"/>
                    <a:gd name="T39" fmla="*/ 2147483647 h 42"/>
                    <a:gd name="T40" fmla="*/ 2147483647 w 74"/>
                    <a:gd name="T41" fmla="*/ 2147483647 h 42"/>
                    <a:gd name="T42" fmla="*/ 2147483647 w 74"/>
                    <a:gd name="T43" fmla="*/ 2147483647 h 42"/>
                    <a:gd name="T44" fmla="*/ 2147483647 w 74"/>
                    <a:gd name="T45" fmla="*/ 2147483647 h 42"/>
                    <a:gd name="T46" fmla="*/ 2147483647 w 74"/>
                    <a:gd name="T47" fmla="*/ 2147483647 h 42"/>
                    <a:gd name="T48" fmla="*/ 2147483647 w 74"/>
                    <a:gd name="T49" fmla="*/ 2147483647 h 42"/>
                    <a:gd name="T50" fmla="*/ 2147483647 w 74"/>
                    <a:gd name="T51" fmla="*/ 2147483647 h 42"/>
                    <a:gd name="T52" fmla="*/ 2147483647 w 74"/>
                    <a:gd name="T53" fmla="*/ 2147483647 h 42"/>
                    <a:gd name="T54" fmla="*/ 2147483647 w 74"/>
                    <a:gd name="T55" fmla="*/ 2147483647 h 42"/>
                    <a:gd name="T56" fmla="*/ 2147483647 w 74"/>
                    <a:gd name="T57" fmla="*/ 2147483647 h 42"/>
                    <a:gd name="T58" fmla="*/ 2147483647 w 74"/>
                    <a:gd name="T59" fmla="*/ 2147483647 h 42"/>
                    <a:gd name="T60" fmla="*/ 2147483647 w 74"/>
                    <a:gd name="T61" fmla="*/ 2147483647 h 42"/>
                    <a:gd name="T62" fmla="*/ 2147483647 w 74"/>
                    <a:gd name="T63" fmla="*/ 2147483647 h 42"/>
                    <a:gd name="T64" fmla="*/ 2147483647 w 74"/>
                    <a:gd name="T65" fmla="*/ 2147483647 h 42"/>
                    <a:gd name="T66" fmla="*/ 2147483647 w 74"/>
                    <a:gd name="T67" fmla="*/ 0 h 42"/>
                    <a:gd name="T68" fmla="*/ 2147483647 w 74"/>
                    <a:gd name="T69" fmla="*/ 2147483647 h 4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74"/>
                    <a:gd name="T106" fmla="*/ 0 h 42"/>
                    <a:gd name="T107" fmla="*/ 74 w 74"/>
                    <a:gd name="T108" fmla="*/ 42 h 42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74" h="42">
                      <a:moveTo>
                        <a:pt x="74" y="4"/>
                      </a:moveTo>
                      <a:lnTo>
                        <a:pt x="70" y="6"/>
                      </a:lnTo>
                      <a:lnTo>
                        <a:pt x="66" y="8"/>
                      </a:lnTo>
                      <a:lnTo>
                        <a:pt x="58" y="14"/>
                      </a:lnTo>
                      <a:lnTo>
                        <a:pt x="66" y="22"/>
                      </a:lnTo>
                      <a:lnTo>
                        <a:pt x="56" y="28"/>
                      </a:lnTo>
                      <a:lnTo>
                        <a:pt x="52" y="30"/>
                      </a:lnTo>
                      <a:lnTo>
                        <a:pt x="48" y="28"/>
                      </a:lnTo>
                      <a:lnTo>
                        <a:pt x="48" y="32"/>
                      </a:lnTo>
                      <a:lnTo>
                        <a:pt x="44" y="34"/>
                      </a:lnTo>
                      <a:lnTo>
                        <a:pt x="38" y="36"/>
                      </a:lnTo>
                      <a:lnTo>
                        <a:pt x="32" y="38"/>
                      </a:lnTo>
                      <a:lnTo>
                        <a:pt x="26" y="42"/>
                      </a:lnTo>
                      <a:lnTo>
                        <a:pt x="18" y="42"/>
                      </a:lnTo>
                      <a:lnTo>
                        <a:pt x="18" y="36"/>
                      </a:lnTo>
                      <a:lnTo>
                        <a:pt x="16" y="34"/>
                      </a:lnTo>
                      <a:lnTo>
                        <a:pt x="10" y="32"/>
                      </a:lnTo>
                      <a:lnTo>
                        <a:pt x="4" y="28"/>
                      </a:lnTo>
                      <a:lnTo>
                        <a:pt x="2" y="26"/>
                      </a:lnTo>
                      <a:lnTo>
                        <a:pt x="0" y="22"/>
                      </a:lnTo>
                      <a:lnTo>
                        <a:pt x="2" y="20"/>
                      </a:lnTo>
                      <a:lnTo>
                        <a:pt x="4" y="18"/>
                      </a:lnTo>
                      <a:lnTo>
                        <a:pt x="8" y="16"/>
                      </a:lnTo>
                      <a:lnTo>
                        <a:pt x="14" y="16"/>
                      </a:lnTo>
                      <a:lnTo>
                        <a:pt x="16" y="18"/>
                      </a:lnTo>
                      <a:lnTo>
                        <a:pt x="20" y="20"/>
                      </a:lnTo>
                      <a:lnTo>
                        <a:pt x="22" y="20"/>
                      </a:lnTo>
                      <a:lnTo>
                        <a:pt x="30" y="18"/>
                      </a:lnTo>
                      <a:lnTo>
                        <a:pt x="32" y="16"/>
                      </a:lnTo>
                      <a:lnTo>
                        <a:pt x="32" y="14"/>
                      </a:lnTo>
                      <a:lnTo>
                        <a:pt x="32" y="8"/>
                      </a:lnTo>
                      <a:lnTo>
                        <a:pt x="38" y="4"/>
                      </a:lnTo>
                      <a:lnTo>
                        <a:pt x="50" y="4"/>
                      </a:lnTo>
                      <a:lnTo>
                        <a:pt x="74" y="0"/>
                      </a:lnTo>
                      <a:lnTo>
                        <a:pt x="7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1" name="ïṥ1îḓè">
                  <a:extLst>
                    <a:ext uri="{FF2B5EF4-FFF2-40B4-BE49-F238E27FC236}">
                      <a16:creationId xmlns:a16="http://schemas.microsoft.com/office/drawing/2014/main" id="{E0D024EB-3C49-4718-A99F-15187C5F9DC6}"/>
                    </a:ext>
                  </a:extLst>
                </p:cNvPr>
                <p:cNvSpPr/>
                <p:nvPr/>
              </p:nvSpPr>
              <p:spPr bwMode="auto">
                <a:xfrm>
                  <a:off x="2332997" y="1777294"/>
                  <a:ext cx="67484" cy="36427"/>
                </a:xfrm>
                <a:custGeom>
                  <a:avLst/>
                  <a:gdLst>
                    <a:gd name="T0" fmla="*/ 2147483647 w 40"/>
                    <a:gd name="T1" fmla="*/ 2147483647 h 22"/>
                    <a:gd name="T2" fmla="*/ 2147483647 w 40"/>
                    <a:gd name="T3" fmla="*/ 2147483647 h 22"/>
                    <a:gd name="T4" fmla="*/ 2147483647 w 40"/>
                    <a:gd name="T5" fmla="*/ 2147483647 h 22"/>
                    <a:gd name="T6" fmla="*/ 0 w 40"/>
                    <a:gd name="T7" fmla="*/ 2147483647 h 22"/>
                    <a:gd name="T8" fmla="*/ 2147483647 w 40"/>
                    <a:gd name="T9" fmla="*/ 2147483647 h 22"/>
                    <a:gd name="T10" fmla="*/ 2147483647 w 40"/>
                    <a:gd name="T11" fmla="*/ 2147483647 h 22"/>
                    <a:gd name="T12" fmla="*/ 2147483647 w 40"/>
                    <a:gd name="T13" fmla="*/ 0 h 22"/>
                    <a:gd name="T14" fmla="*/ 2147483647 w 40"/>
                    <a:gd name="T15" fmla="*/ 2147483647 h 22"/>
                    <a:gd name="T16" fmla="*/ 2147483647 w 40"/>
                    <a:gd name="T17" fmla="*/ 2147483647 h 22"/>
                    <a:gd name="T18" fmla="*/ 2147483647 w 40"/>
                    <a:gd name="T19" fmla="*/ 2147483647 h 22"/>
                    <a:gd name="T20" fmla="*/ 2147483647 w 40"/>
                    <a:gd name="T21" fmla="*/ 2147483647 h 22"/>
                    <a:gd name="T22" fmla="*/ 2147483647 w 40"/>
                    <a:gd name="T23" fmla="*/ 2147483647 h 22"/>
                    <a:gd name="T24" fmla="*/ 2147483647 w 40"/>
                    <a:gd name="T25" fmla="*/ 2147483647 h 2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0"/>
                    <a:gd name="T40" fmla="*/ 0 h 22"/>
                    <a:gd name="T41" fmla="*/ 40 w 40"/>
                    <a:gd name="T42" fmla="*/ 22 h 2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0" h="22">
                      <a:moveTo>
                        <a:pt x="22" y="22"/>
                      </a:moveTo>
                      <a:lnTo>
                        <a:pt x="16" y="22"/>
                      </a:lnTo>
                      <a:lnTo>
                        <a:pt x="8" y="20"/>
                      </a:lnTo>
                      <a:lnTo>
                        <a:pt x="0" y="14"/>
                      </a:lnTo>
                      <a:lnTo>
                        <a:pt x="6" y="10"/>
                      </a:lnTo>
                      <a:lnTo>
                        <a:pt x="12" y="6"/>
                      </a:lnTo>
                      <a:lnTo>
                        <a:pt x="30" y="0"/>
                      </a:lnTo>
                      <a:lnTo>
                        <a:pt x="32" y="4"/>
                      </a:lnTo>
                      <a:lnTo>
                        <a:pt x="34" y="6"/>
                      </a:lnTo>
                      <a:lnTo>
                        <a:pt x="40" y="6"/>
                      </a:lnTo>
                      <a:lnTo>
                        <a:pt x="40" y="18"/>
                      </a:lnTo>
                      <a:lnTo>
                        <a:pt x="32" y="22"/>
                      </a:lnTo>
                      <a:lnTo>
                        <a:pt x="22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2" name="íṡḷiḍe">
                  <a:extLst>
                    <a:ext uri="{FF2B5EF4-FFF2-40B4-BE49-F238E27FC236}">
                      <a16:creationId xmlns:a16="http://schemas.microsoft.com/office/drawing/2014/main" id="{5A358314-3370-4D96-93B2-878920317758}"/>
                    </a:ext>
                  </a:extLst>
                </p:cNvPr>
                <p:cNvSpPr/>
                <p:nvPr/>
              </p:nvSpPr>
              <p:spPr bwMode="auto">
                <a:xfrm>
                  <a:off x="2478983" y="1886577"/>
                  <a:ext cx="140476" cy="70053"/>
                </a:xfrm>
                <a:custGeom>
                  <a:avLst/>
                  <a:gdLst>
                    <a:gd name="T0" fmla="*/ 2147483647 w 80"/>
                    <a:gd name="T1" fmla="*/ 2147483647 h 42"/>
                    <a:gd name="T2" fmla="*/ 2147483647 w 80"/>
                    <a:gd name="T3" fmla="*/ 2147483647 h 42"/>
                    <a:gd name="T4" fmla="*/ 2147483647 w 80"/>
                    <a:gd name="T5" fmla="*/ 2147483647 h 42"/>
                    <a:gd name="T6" fmla="*/ 2147483647 w 80"/>
                    <a:gd name="T7" fmla="*/ 2147483647 h 42"/>
                    <a:gd name="T8" fmla="*/ 2147483647 w 80"/>
                    <a:gd name="T9" fmla="*/ 2147483647 h 42"/>
                    <a:gd name="T10" fmla="*/ 2147483647 w 80"/>
                    <a:gd name="T11" fmla="*/ 2147483647 h 42"/>
                    <a:gd name="T12" fmla="*/ 2147483647 w 80"/>
                    <a:gd name="T13" fmla="*/ 2147483647 h 42"/>
                    <a:gd name="T14" fmla="*/ 2147483647 w 80"/>
                    <a:gd name="T15" fmla="*/ 2147483647 h 42"/>
                    <a:gd name="T16" fmla="*/ 2147483647 w 80"/>
                    <a:gd name="T17" fmla="*/ 2147483647 h 42"/>
                    <a:gd name="T18" fmla="*/ 2147483647 w 80"/>
                    <a:gd name="T19" fmla="*/ 2147483647 h 42"/>
                    <a:gd name="T20" fmla="*/ 2147483647 w 80"/>
                    <a:gd name="T21" fmla="*/ 2147483647 h 42"/>
                    <a:gd name="T22" fmla="*/ 2147483647 w 80"/>
                    <a:gd name="T23" fmla="*/ 2147483647 h 42"/>
                    <a:gd name="T24" fmla="*/ 2147483647 w 80"/>
                    <a:gd name="T25" fmla="*/ 2147483647 h 42"/>
                    <a:gd name="T26" fmla="*/ 2147483647 w 80"/>
                    <a:gd name="T27" fmla="*/ 2147483647 h 42"/>
                    <a:gd name="T28" fmla="*/ 0 w 80"/>
                    <a:gd name="T29" fmla="*/ 2147483647 h 42"/>
                    <a:gd name="T30" fmla="*/ 2147483647 w 80"/>
                    <a:gd name="T31" fmla="*/ 2147483647 h 42"/>
                    <a:gd name="T32" fmla="*/ 2147483647 w 80"/>
                    <a:gd name="T33" fmla="*/ 2147483647 h 42"/>
                    <a:gd name="T34" fmla="*/ 2147483647 w 80"/>
                    <a:gd name="T35" fmla="*/ 0 h 42"/>
                    <a:gd name="T36" fmla="*/ 2147483647 w 80"/>
                    <a:gd name="T37" fmla="*/ 2147483647 h 42"/>
                    <a:gd name="T38" fmla="*/ 2147483647 w 80"/>
                    <a:gd name="T39" fmla="*/ 2147483647 h 42"/>
                    <a:gd name="T40" fmla="*/ 2147483647 w 80"/>
                    <a:gd name="T41" fmla="*/ 2147483647 h 42"/>
                    <a:gd name="T42" fmla="*/ 2147483647 w 80"/>
                    <a:gd name="T43" fmla="*/ 2147483647 h 42"/>
                    <a:gd name="T44" fmla="*/ 2147483647 w 80"/>
                    <a:gd name="T45" fmla="*/ 2147483647 h 42"/>
                    <a:gd name="T46" fmla="*/ 2147483647 w 80"/>
                    <a:gd name="T47" fmla="*/ 2147483647 h 42"/>
                    <a:gd name="T48" fmla="*/ 2147483647 w 80"/>
                    <a:gd name="T49" fmla="*/ 2147483647 h 42"/>
                    <a:gd name="T50" fmla="*/ 2147483647 w 80"/>
                    <a:gd name="T51" fmla="*/ 2147483647 h 42"/>
                    <a:gd name="T52" fmla="*/ 2147483647 w 80"/>
                    <a:gd name="T53" fmla="*/ 2147483647 h 42"/>
                    <a:gd name="T54" fmla="*/ 2147483647 w 80"/>
                    <a:gd name="T55" fmla="*/ 2147483647 h 42"/>
                    <a:gd name="T56" fmla="*/ 2147483647 w 80"/>
                    <a:gd name="T57" fmla="*/ 2147483647 h 42"/>
                    <a:gd name="T58" fmla="*/ 2147483647 w 80"/>
                    <a:gd name="T59" fmla="*/ 2147483647 h 4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80"/>
                    <a:gd name="T91" fmla="*/ 0 h 42"/>
                    <a:gd name="T92" fmla="*/ 80 w 80"/>
                    <a:gd name="T93" fmla="*/ 42 h 4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80" h="42">
                      <a:moveTo>
                        <a:pt x="58" y="40"/>
                      </a:moveTo>
                      <a:lnTo>
                        <a:pt x="56" y="30"/>
                      </a:lnTo>
                      <a:lnTo>
                        <a:pt x="52" y="26"/>
                      </a:lnTo>
                      <a:lnTo>
                        <a:pt x="48" y="26"/>
                      </a:lnTo>
                      <a:lnTo>
                        <a:pt x="42" y="26"/>
                      </a:lnTo>
                      <a:lnTo>
                        <a:pt x="38" y="30"/>
                      </a:lnTo>
                      <a:lnTo>
                        <a:pt x="30" y="36"/>
                      </a:lnTo>
                      <a:lnTo>
                        <a:pt x="22" y="40"/>
                      </a:lnTo>
                      <a:lnTo>
                        <a:pt x="16" y="42"/>
                      </a:lnTo>
                      <a:lnTo>
                        <a:pt x="10" y="40"/>
                      </a:lnTo>
                      <a:lnTo>
                        <a:pt x="14" y="38"/>
                      </a:lnTo>
                      <a:lnTo>
                        <a:pt x="10" y="36"/>
                      </a:lnTo>
                      <a:lnTo>
                        <a:pt x="6" y="36"/>
                      </a:lnTo>
                      <a:lnTo>
                        <a:pt x="4" y="36"/>
                      </a:lnTo>
                      <a:lnTo>
                        <a:pt x="0" y="34"/>
                      </a:lnTo>
                      <a:lnTo>
                        <a:pt x="8" y="24"/>
                      </a:lnTo>
                      <a:lnTo>
                        <a:pt x="22" y="14"/>
                      </a:lnTo>
                      <a:lnTo>
                        <a:pt x="46" y="0"/>
                      </a:lnTo>
                      <a:lnTo>
                        <a:pt x="52" y="6"/>
                      </a:lnTo>
                      <a:lnTo>
                        <a:pt x="58" y="12"/>
                      </a:lnTo>
                      <a:lnTo>
                        <a:pt x="70" y="22"/>
                      </a:lnTo>
                      <a:lnTo>
                        <a:pt x="68" y="28"/>
                      </a:lnTo>
                      <a:lnTo>
                        <a:pt x="74" y="28"/>
                      </a:lnTo>
                      <a:lnTo>
                        <a:pt x="80" y="30"/>
                      </a:lnTo>
                      <a:lnTo>
                        <a:pt x="74" y="36"/>
                      </a:lnTo>
                      <a:lnTo>
                        <a:pt x="70" y="38"/>
                      </a:lnTo>
                      <a:lnTo>
                        <a:pt x="64" y="40"/>
                      </a:lnTo>
                      <a:lnTo>
                        <a:pt x="60" y="38"/>
                      </a:lnTo>
                      <a:lnTo>
                        <a:pt x="60" y="36"/>
                      </a:lnTo>
                      <a:lnTo>
                        <a:pt x="58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3" name="îśḷïďè">
                  <a:extLst>
                    <a:ext uri="{FF2B5EF4-FFF2-40B4-BE49-F238E27FC236}">
                      <a16:creationId xmlns:a16="http://schemas.microsoft.com/office/drawing/2014/main" id="{2322ADEC-1663-4C3B-9023-7E0DC5A7F986}"/>
                    </a:ext>
                  </a:extLst>
                </p:cNvPr>
                <p:cNvSpPr/>
                <p:nvPr/>
              </p:nvSpPr>
              <p:spPr bwMode="auto">
                <a:xfrm>
                  <a:off x="2425270" y="1610569"/>
                  <a:ext cx="115686" cy="40630"/>
                </a:xfrm>
                <a:custGeom>
                  <a:avLst/>
                  <a:gdLst>
                    <a:gd name="T0" fmla="*/ 2147483647 w 66"/>
                    <a:gd name="T1" fmla="*/ 2147483647 h 24"/>
                    <a:gd name="T2" fmla="*/ 2147483647 w 66"/>
                    <a:gd name="T3" fmla="*/ 2147483647 h 24"/>
                    <a:gd name="T4" fmla="*/ 2147483647 w 66"/>
                    <a:gd name="T5" fmla="*/ 2147483647 h 24"/>
                    <a:gd name="T6" fmla="*/ 2147483647 w 66"/>
                    <a:gd name="T7" fmla="*/ 2147483647 h 24"/>
                    <a:gd name="T8" fmla="*/ 2147483647 w 66"/>
                    <a:gd name="T9" fmla="*/ 2147483647 h 24"/>
                    <a:gd name="T10" fmla="*/ 2147483647 w 66"/>
                    <a:gd name="T11" fmla="*/ 2147483647 h 24"/>
                    <a:gd name="T12" fmla="*/ 2147483647 w 66"/>
                    <a:gd name="T13" fmla="*/ 2147483647 h 24"/>
                    <a:gd name="T14" fmla="*/ 2147483647 w 66"/>
                    <a:gd name="T15" fmla="*/ 2147483647 h 24"/>
                    <a:gd name="T16" fmla="*/ 2147483647 w 66"/>
                    <a:gd name="T17" fmla="*/ 2147483647 h 24"/>
                    <a:gd name="T18" fmla="*/ 2147483647 w 66"/>
                    <a:gd name="T19" fmla="*/ 2147483647 h 24"/>
                    <a:gd name="T20" fmla="*/ 2147483647 w 66"/>
                    <a:gd name="T21" fmla="*/ 0 h 24"/>
                    <a:gd name="T22" fmla="*/ 2147483647 w 66"/>
                    <a:gd name="T23" fmla="*/ 0 h 24"/>
                    <a:gd name="T24" fmla="*/ 2147483647 w 66"/>
                    <a:gd name="T25" fmla="*/ 2147483647 h 24"/>
                    <a:gd name="T26" fmla="*/ 2147483647 w 66"/>
                    <a:gd name="T27" fmla="*/ 2147483647 h 24"/>
                    <a:gd name="T28" fmla="*/ 2147483647 w 66"/>
                    <a:gd name="T29" fmla="*/ 0 h 24"/>
                    <a:gd name="T30" fmla="*/ 2147483647 w 66"/>
                    <a:gd name="T31" fmla="*/ 2147483647 h 24"/>
                    <a:gd name="T32" fmla="*/ 2147483647 w 66"/>
                    <a:gd name="T33" fmla="*/ 2147483647 h 24"/>
                    <a:gd name="T34" fmla="*/ 2147483647 w 66"/>
                    <a:gd name="T35" fmla="*/ 2147483647 h 24"/>
                    <a:gd name="T36" fmla="*/ 2147483647 w 66"/>
                    <a:gd name="T37" fmla="*/ 2147483647 h 24"/>
                    <a:gd name="T38" fmla="*/ 2147483647 w 66"/>
                    <a:gd name="T39" fmla="*/ 2147483647 h 24"/>
                    <a:gd name="T40" fmla="*/ 2147483647 w 66"/>
                    <a:gd name="T41" fmla="*/ 2147483647 h 24"/>
                    <a:gd name="T42" fmla="*/ 2147483647 w 66"/>
                    <a:gd name="T43" fmla="*/ 2147483647 h 24"/>
                    <a:gd name="T44" fmla="*/ 2147483647 w 66"/>
                    <a:gd name="T45" fmla="*/ 2147483647 h 24"/>
                    <a:gd name="T46" fmla="*/ 2147483647 w 66"/>
                    <a:gd name="T47" fmla="*/ 2147483647 h 24"/>
                    <a:gd name="T48" fmla="*/ 2147483647 w 66"/>
                    <a:gd name="T49" fmla="*/ 2147483647 h 24"/>
                    <a:gd name="T50" fmla="*/ 2147483647 w 66"/>
                    <a:gd name="T51" fmla="*/ 2147483647 h 24"/>
                    <a:gd name="T52" fmla="*/ 2147483647 w 66"/>
                    <a:gd name="T53" fmla="*/ 2147483647 h 24"/>
                    <a:gd name="T54" fmla="*/ 2147483647 w 66"/>
                    <a:gd name="T55" fmla="*/ 2147483647 h 24"/>
                    <a:gd name="T56" fmla="*/ 2147483647 w 66"/>
                    <a:gd name="T57" fmla="*/ 2147483647 h 24"/>
                    <a:gd name="T58" fmla="*/ 0 w 66"/>
                    <a:gd name="T59" fmla="*/ 2147483647 h 24"/>
                    <a:gd name="T60" fmla="*/ 0 w 66"/>
                    <a:gd name="T61" fmla="*/ 2147483647 h 24"/>
                    <a:gd name="T62" fmla="*/ 0 w 66"/>
                    <a:gd name="T63" fmla="*/ 2147483647 h 24"/>
                    <a:gd name="T64" fmla="*/ 2147483647 w 66"/>
                    <a:gd name="T65" fmla="*/ 2147483647 h 24"/>
                    <a:gd name="T66" fmla="*/ 2147483647 w 66"/>
                    <a:gd name="T67" fmla="*/ 0 h 24"/>
                    <a:gd name="T68" fmla="*/ 2147483647 w 66"/>
                    <a:gd name="T69" fmla="*/ 2147483647 h 24"/>
                    <a:gd name="T70" fmla="*/ 2147483647 w 66"/>
                    <a:gd name="T71" fmla="*/ 2147483647 h 24"/>
                    <a:gd name="T72" fmla="*/ 2147483647 w 66"/>
                    <a:gd name="T73" fmla="*/ 2147483647 h 24"/>
                    <a:gd name="T74" fmla="*/ 2147483647 w 66"/>
                    <a:gd name="T75" fmla="*/ 2147483647 h 24"/>
                    <a:gd name="T76" fmla="*/ 2147483647 w 66"/>
                    <a:gd name="T77" fmla="*/ 2147483647 h 2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66"/>
                    <a:gd name="T118" fmla="*/ 0 h 24"/>
                    <a:gd name="T119" fmla="*/ 66 w 66"/>
                    <a:gd name="T120" fmla="*/ 24 h 2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66" h="24">
                      <a:moveTo>
                        <a:pt x="10" y="6"/>
                      </a:moveTo>
                      <a:lnTo>
                        <a:pt x="16" y="10"/>
                      </a:lnTo>
                      <a:lnTo>
                        <a:pt x="22" y="12"/>
                      </a:lnTo>
                      <a:lnTo>
                        <a:pt x="24" y="8"/>
                      </a:lnTo>
                      <a:lnTo>
                        <a:pt x="24" y="6"/>
                      </a:lnTo>
                      <a:lnTo>
                        <a:pt x="26" y="6"/>
                      </a:lnTo>
                      <a:lnTo>
                        <a:pt x="30" y="6"/>
                      </a:lnTo>
                      <a:lnTo>
                        <a:pt x="34" y="8"/>
                      </a:lnTo>
                      <a:lnTo>
                        <a:pt x="38" y="12"/>
                      </a:lnTo>
                      <a:lnTo>
                        <a:pt x="40" y="4"/>
                      </a:lnTo>
                      <a:lnTo>
                        <a:pt x="42" y="0"/>
                      </a:lnTo>
                      <a:lnTo>
                        <a:pt x="46" y="0"/>
                      </a:lnTo>
                      <a:lnTo>
                        <a:pt x="56" y="2"/>
                      </a:lnTo>
                      <a:lnTo>
                        <a:pt x="62" y="2"/>
                      </a:lnTo>
                      <a:lnTo>
                        <a:pt x="64" y="0"/>
                      </a:lnTo>
                      <a:lnTo>
                        <a:pt x="66" y="6"/>
                      </a:lnTo>
                      <a:lnTo>
                        <a:pt x="62" y="12"/>
                      </a:lnTo>
                      <a:lnTo>
                        <a:pt x="56" y="16"/>
                      </a:lnTo>
                      <a:lnTo>
                        <a:pt x="46" y="20"/>
                      </a:lnTo>
                      <a:lnTo>
                        <a:pt x="42" y="20"/>
                      </a:lnTo>
                      <a:lnTo>
                        <a:pt x="36" y="20"/>
                      </a:lnTo>
                      <a:lnTo>
                        <a:pt x="34" y="24"/>
                      </a:lnTo>
                      <a:lnTo>
                        <a:pt x="28" y="24"/>
                      </a:lnTo>
                      <a:lnTo>
                        <a:pt x="24" y="24"/>
                      </a:lnTo>
                      <a:lnTo>
                        <a:pt x="20" y="22"/>
                      </a:lnTo>
                      <a:lnTo>
                        <a:pt x="18" y="20"/>
                      </a:lnTo>
                      <a:lnTo>
                        <a:pt x="18" y="14"/>
                      </a:lnTo>
                      <a:lnTo>
                        <a:pt x="6" y="14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6" y="10"/>
                      </a:lnTo>
                      <a:lnTo>
                        <a:pt x="16" y="8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4" name="íslïḑe">
                  <a:extLst>
                    <a:ext uri="{FF2B5EF4-FFF2-40B4-BE49-F238E27FC236}">
                      <a16:creationId xmlns:a16="http://schemas.microsoft.com/office/drawing/2014/main" id="{CA3D70F2-5C15-4AEF-AFD4-EB0A23871422}"/>
                    </a:ext>
                  </a:extLst>
                </p:cNvPr>
                <p:cNvSpPr/>
                <p:nvPr/>
              </p:nvSpPr>
              <p:spPr bwMode="auto">
                <a:xfrm>
                  <a:off x="2578142" y="1600760"/>
                  <a:ext cx="283707" cy="63047"/>
                </a:xfrm>
                <a:custGeom>
                  <a:avLst/>
                  <a:gdLst>
                    <a:gd name="T0" fmla="*/ 2147483647 w 164"/>
                    <a:gd name="T1" fmla="*/ 2147483647 h 38"/>
                    <a:gd name="T2" fmla="*/ 2147483647 w 164"/>
                    <a:gd name="T3" fmla="*/ 2147483647 h 38"/>
                    <a:gd name="T4" fmla="*/ 2147483647 w 164"/>
                    <a:gd name="T5" fmla="*/ 2147483647 h 38"/>
                    <a:gd name="T6" fmla="*/ 2147483647 w 164"/>
                    <a:gd name="T7" fmla="*/ 2147483647 h 38"/>
                    <a:gd name="T8" fmla="*/ 2147483647 w 164"/>
                    <a:gd name="T9" fmla="*/ 2147483647 h 38"/>
                    <a:gd name="T10" fmla="*/ 2147483647 w 164"/>
                    <a:gd name="T11" fmla="*/ 2147483647 h 38"/>
                    <a:gd name="T12" fmla="*/ 2147483647 w 164"/>
                    <a:gd name="T13" fmla="*/ 2147483647 h 38"/>
                    <a:gd name="T14" fmla="*/ 2147483647 w 164"/>
                    <a:gd name="T15" fmla="*/ 2147483647 h 38"/>
                    <a:gd name="T16" fmla="*/ 0 w 164"/>
                    <a:gd name="T17" fmla="*/ 2147483647 h 38"/>
                    <a:gd name="T18" fmla="*/ 2147483647 w 164"/>
                    <a:gd name="T19" fmla="*/ 2147483647 h 38"/>
                    <a:gd name="T20" fmla="*/ 2147483647 w 164"/>
                    <a:gd name="T21" fmla="*/ 0 h 38"/>
                    <a:gd name="T22" fmla="*/ 2147483647 w 164"/>
                    <a:gd name="T23" fmla="*/ 2147483647 h 38"/>
                    <a:gd name="T24" fmla="*/ 2147483647 w 164"/>
                    <a:gd name="T25" fmla="*/ 2147483647 h 38"/>
                    <a:gd name="T26" fmla="*/ 2147483647 w 164"/>
                    <a:gd name="T27" fmla="*/ 2147483647 h 38"/>
                    <a:gd name="T28" fmla="*/ 2147483647 w 164"/>
                    <a:gd name="T29" fmla="*/ 2147483647 h 38"/>
                    <a:gd name="T30" fmla="*/ 2147483647 w 164"/>
                    <a:gd name="T31" fmla="*/ 2147483647 h 38"/>
                    <a:gd name="T32" fmla="*/ 2147483647 w 164"/>
                    <a:gd name="T33" fmla="*/ 2147483647 h 38"/>
                    <a:gd name="T34" fmla="*/ 2147483647 w 164"/>
                    <a:gd name="T35" fmla="*/ 2147483647 h 38"/>
                    <a:gd name="T36" fmla="*/ 2147483647 w 164"/>
                    <a:gd name="T37" fmla="*/ 2147483647 h 38"/>
                    <a:gd name="T38" fmla="*/ 2147483647 w 164"/>
                    <a:gd name="T39" fmla="*/ 2147483647 h 38"/>
                    <a:gd name="T40" fmla="*/ 2147483647 w 164"/>
                    <a:gd name="T41" fmla="*/ 2147483647 h 38"/>
                    <a:gd name="T42" fmla="*/ 2147483647 w 164"/>
                    <a:gd name="T43" fmla="*/ 2147483647 h 38"/>
                    <a:gd name="T44" fmla="*/ 2147483647 w 164"/>
                    <a:gd name="T45" fmla="*/ 2147483647 h 38"/>
                    <a:gd name="T46" fmla="*/ 2147483647 w 164"/>
                    <a:gd name="T47" fmla="*/ 2147483647 h 38"/>
                    <a:gd name="T48" fmla="*/ 2147483647 w 164"/>
                    <a:gd name="T49" fmla="*/ 2147483647 h 38"/>
                    <a:gd name="T50" fmla="*/ 2147483647 w 164"/>
                    <a:gd name="T51" fmla="*/ 2147483647 h 38"/>
                    <a:gd name="T52" fmla="*/ 2147483647 w 164"/>
                    <a:gd name="T53" fmla="*/ 2147483647 h 38"/>
                    <a:gd name="T54" fmla="*/ 2147483647 w 164"/>
                    <a:gd name="T55" fmla="*/ 2147483647 h 38"/>
                    <a:gd name="T56" fmla="*/ 2147483647 w 164"/>
                    <a:gd name="T57" fmla="*/ 2147483647 h 38"/>
                    <a:gd name="T58" fmla="*/ 2147483647 w 164"/>
                    <a:gd name="T59" fmla="*/ 2147483647 h 38"/>
                    <a:gd name="T60" fmla="*/ 2147483647 w 164"/>
                    <a:gd name="T61" fmla="*/ 2147483647 h 38"/>
                    <a:gd name="T62" fmla="*/ 2147483647 w 164"/>
                    <a:gd name="T63" fmla="*/ 2147483647 h 38"/>
                    <a:gd name="T64" fmla="*/ 2147483647 w 164"/>
                    <a:gd name="T65" fmla="*/ 2147483647 h 38"/>
                    <a:gd name="T66" fmla="*/ 2147483647 w 164"/>
                    <a:gd name="T67" fmla="*/ 2147483647 h 38"/>
                    <a:gd name="T68" fmla="*/ 2147483647 w 164"/>
                    <a:gd name="T69" fmla="*/ 2147483647 h 38"/>
                    <a:gd name="T70" fmla="*/ 2147483647 w 164"/>
                    <a:gd name="T71" fmla="*/ 2147483647 h 38"/>
                    <a:gd name="T72" fmla="*/ 2147483647 w 164"/>
                    <a:gd name="T73" fmla="*/ 2147483647 h 38"/>
                    <a:gd name="T74" fmla="*/ 2147483647 w 164"/>
                    <a:gd name="T75" fmla="*/ 2147483647 h 38"/>
                    <a:gd name="T76" fmla="*/ 2147483647 w 164"/>
                    <a:gd name="T77" fmla="*/ 2147483647 h 38"/>
                    <a:gd name="T78" fmla="*/ 2147483647 w 164"/>
                    <a:gd name="T79" fmla="*/ 2147483647 h 38"/>
                    <a:gd name="T80" fmla="*/ 2147483647 w 164"/>
                    <a:gd name="T81" fmla="*/ 2147483647 h 38"/>
                    <a:gd name="T82" fmla="*/ 2147483647 w 164"/>
                    <a:gd name="T83" fmla="*/ 2147483647 h 38"/>
                    <a:gd name="T84" fmla="*/ 2147483647 w 164"/>
                    <a:gd name="T85" fmla="*/ 2147483647 h 38"/>
                    <a:gd name="T86" fmla="*/ 2147483647 w 164"/>
                    <a:gd name="T87" fmla="*/ 2147483647 h 38"/>
                    <a:gd name="T88" fmla="*/ 2147483647 w 164"/>
                    <a:gd name="T89" fmla="*/ 2147483647 h 38"/>
                    <a:gd name="T90" fmla="*/ 2147483647 w 164"/>
                    <a:gd name="T91" fmla="*/ 2147483647 h 38"/>
                    <a:gd name="T92" fmla="*/ 2147483647 w 164"/>
                    <a:gd name="T93" fmla="*/ 2147483647 h 38"/>
                    <a:gd name="T94" fmla="*/ 2147483647 w 164"/>
                    <a:gd name="T95" fmla="*/ 2147483647 h 38"/>
                    <a:gd name="T96" fmla="*/ 2147483647 w 164"/>
                    <a:gd name="T97" fmla="*/ 2147483647 h 38"/>
                    <a:gd name="T98" fmla="*/ 2147483647 w 164"/>
                    <a:gd name="T99" fmla="*/ 2147483647 h 38"/>
                    <a:gd name="T100" fmla="*/ 2147483647 w 164"/>
                    <a:gd name="T101" fmla="*/ 2147483647 h 38"/>
                    <a:gd name="T102" fmla="*/ 2147483647 w 164"/>
                    <a:gd name="T103" fmla="*/ 2147483647 h 38"/>
                    <a:gd name="T104" fmla="*/ 2147483647 w 164"/>
                    <a:gd name="T105" fmla="*/ 2147483647 h 38"/>
                    <a:gd name="T106" fmla="*/ 2147483647 w 164"/>
                    <a:gd name="T107" fmla="*/ 2147483647 h 38"/>
                    <a:gd name="T108" fmla="*/ 2147483647 w 164"/>
                    <a:gd name="T109" fmla="*/ 2147483647 h 38"/>
                    <a:gd name="T110" fmla="*/ 2147483647 w 164"/>
                    <a:gd name="T111" fmla="*/ 2147483647 h 38"/>
                    <a:gd name="T112" fmla="*/ 2147483647 w 164"/>
                    <a:gd name="T113" fmla="*/ 2147483647 h 38"/>
                    <a:gd name="T114" fmla="*/ 2147483647 w 164"/>
                    <a:gd name="T115" fmla="*/ 2147483647 h 3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64"/>
                    <a:gd name="T175" fmla="*/ 0 h 38"/>
                    <a:gd name="T176" fmla="*/ 164 w 164"/>
                    <a:gd name="T177" fmla="*/ 38 h 38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64" h="38">
                      <a:moveTo>
                        <a:pt x="30" y="22"/>
                      </a:moveTo>
                      <a:lnTo>
                        <a:pt x="36" y="18"/>
                      </a:lnTo>
                      <a:lnTo>
                        <a:pt x="32" y="16"/>
                      </a:lnTo>
                      <a:lnTo>
                        <a:pt x="28" y="16"/>
                      </a:lnTo>
                      <a:lnTo>
                        <a:pt x="22" y="16"/>
                      </a:lnTo>
                      <a:lnTo>
                        <a:pt x="12" y="18"/>
                      </a:lnTo>
                      <a:lnTo>
                        <a:pt x="8" y="16"/>
                      </a:lnTo>
                      <a:lnTo>
                        <a:pt x="4" y="14"/>
                      </a:lnTo>
                      <a:lnTo>
                        <a:pt x="0" y="6"/>
                      </a:lnTo>
                      <a:lnTo>
                        <a:pt x="8" y="2"/>
                      </a:lnTo>
                      <a:lnTo>
                        <a:pt x="20" y="0"/>
                      </a:lnTo>
                      <a:lnTo>
                        <a:pt x="28" y="2"/>
                      </a:lnTo>
                      <a:lnTo>
                        <a:pt x="32" y="6"/>
                      </a:lnTo>
                      <a:lnTo>
                        <a:pt x="38" y="8"/>
                      </a:lnTo>
                      <a:lnTo>
                        <a:pt x="44" y="10"/>
                      </a:lnTo>
                      <a:lnTo>
                        <a:pt x="58" y="10"/>
                      </a:lnTo>
                      <a:lnTo>
                        <a:pt x="60" y="8"/>
                      </a:lnTo>
                      <a:lnTo>
                        <a:pt x="64" y="6"/>
                      </a:lnTo>
                      <a:lnTo>
                        <a:pt x="68" y="6"/>
                      </a:lnTo>
                      <a:lnTo>
                        <a:pt x="62" y="10"/>
                      </a:lnTo>
                      <a:lnTo>
                        <a:pt x="60" y="12"/>
                      </a:lnTo>
                      <a:lnTo>
                        <a:pt x="58" y="16"/>
                      </a:lnTo>
                      <a:lnTo>
                        <a:pt x="60" y="18"/>
                      </a:lnTo>
                      <a:lnTo>
                        <a:pt x="60" y="20"/>
                      </a:lnTo>
                      <a:lnTo>
                        <a:pt x="66" y="20"/>
                      </a:lnTo>
                      <a:lnTo>
                        <a:pt x="80" y="20"/>
                      </a:lnTo>
                      <a:lnTo>
                        <a:pt x="94" y="20"/>
                      </a:lnTo>
                      <a:lnTo>
                        <a:pt x="108" y="20"/>
                      </a:lnTo>
                      <a:lnTo>
                        <a:pt x="120" y="18"/>
                      </a:lnTo>
                      <a:lnTo>
                        <a:pt x="136" y="18"/>
                      </a:lnTo>
                      <a:lnTo>
                        <a:pt x="144" y="18"/>
                      </a:lnTo>
                      <a:lnTo>
                        <a:pt x="152" y="20"/>
                      </a:lnTo>
                      <a:lnTo>
                        <a:pt x="164" y="22"/>
                      </a:lnTo>
                      <a:lnTo>
                        <a:pt x="160" y="30"/>
                      </a:lnTo>
                      <a:lnTo>
                        <a:pt x="156" y="36"/>
                      </a:lnTo>
                      <a:lnTo>
                        <a:pt x="148" y="38"/>
                      </a:lnTo>
                      <a:lnTo>
                        <a:pt x="140" y="38"/>
                      </a:lnTo>
                      <a:lnTo>
                        <a:pt x="132" y="38"/>
                      </a:lnTo>
                      <a:lnTo>
                        <a:pt x="124" y="36"/>
                      </a:lnTo>
                      <a:lnTo>
                        <a:pt x="118" y="36"/>
                      </a:lnTo>
                      <a:lnTo>
                        <a:pt x="110" y="34"/>
                      </a:lnTo>
                      <a:lnTo>
                        <a:pt x="104" y="34"/>
                      </a:lnTo>
                      <a:lnTo>
                        <a:pt x="96" y="32"/>
                      </a:lnTo>
                      <a:lnTo>
                        <a:pt x="90" y="30"/>
                      </a:lnTo>
                      <a:lnTo>
                        <a:pt x="86" y="30"/>
                      </a:lnTo>
                      <a:lnTo>
                        <a:pt x="78" y="32"/>
                      </a:lnTo>
                      <a:lnTo>
                        <a:pt x="72" y="34"/>
                      </a:lnTo>
                      <a:lnTo>
                        <a:pt x="68" y="38"/>
                      </a:lnTo>
                      <a:lnTo>
                        <a:pt x="62" y="38"/>
                      </a:lnTo>
                      <a:lnTo>
                        <a:pt x="42" y="36"/>
                      </a:lnTo>
                      <a:lnTo>
                        <a:pt x="32" y="36"/>
                      </a:lnTo>
                      <a:lnTo>
                        <a:pt x="28" y="36"/>
                      </a:lnTo>
                      <a:lnTo>
                        <a:pt x="24" y="38"/>
                      </a:lnTo>
                      <a:lnTo>
                        <a:pt x="24" y="30"/>
                      </a:lnTo>
                      <a:lnTo>
                        <a:pt x="28" y="24"/>
                      </a:lnTo>
                      <a:lnTo>
                        <a:pt x="32" y="20"/>
                      </a:lnTo>
                      <a:lnTo>
                        <a:pt x="36" y="20"/>
                      </a:lnTo>
                      <a:lnTo>
                        <a:pt x="3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5" name="iSḷïḓè">
                  <a:extLst>
                    <a:ext uri="{FF2B5EF4-FFF2-40B4-BE49-F238E27FC236}">
                      <a16:creationId xmlns:a16="http://schemas.microsoft.com/office/drawing/2014/main" id="{D4176F70-2282-4383-803D-E86646699A7D}"/>
                    </a:ext>
                  </a:extLst>
                </p:cNvPr>
                <p:cNvSpPr/>
                <p:nvPr/>
              </p:nvSpPr>
              <p:spPr bwMode="auto">
                <a:xfrm>
                  <a:off x="2532694" y="1637190"/>
                  <a:ext cx="55088" cy="23818"/>
                </a:xfrm>
                <a:custGeom>
                  <a:avLst/>
                  <a:gdLst>
                    <a:gd name="T0" fmla="*/ 2147483647 w 30"/>
                    <a:gd name="T1" fmla="*/ 2147483647 h 14"/>
                    <a:gd name="T2" fmla="*/ 2147483647 w 30"/>
                    <a:gd name="T3" fmla="*/ 2147483647 h 14"/>
                    <a:gd name="T4" fmla="*/ 2147483647 w 30"/>
                    <a:gd name="T5" fmla="*/ 2147483647 h 14"/>
                    <a:gd name="T6" fmla="*/ 2147483647 w 30"/>
                    <a:gd name="T7" fmla="*/ 2147483647 h 14"/>
                    <a:gd name="T8" fmla="*/ 2147483647 w 30"/>
                    <a:gd name="T9" fmla="*/ 2147483647 h 14"/>
                    <a:gd name="T10" fmla="*/ 0 w 30"/>
                    <a:gd name="T11" fmla="*/ 2147483647 h 14"/>
                    <a:gd name="T12" fmla="*/ 2147483647 w 30"/>
                    <a:gd name="T13" fmla="*/ 2147483647 h 14"/>
                    <a:gd name="T14" fmla="*/ 2147483647 w 30"/>
                    <a:gd name="T15" fmla="*/ 0 h 14"/>
                    <a:gd name="T16" fmla="*/ 2147483647 w 30"/>
                    <a:gd name="T17" fmla="*/ 0 h 14"/>
                    <a:gd name="T18" fmla="*/ 2147483647 w 30"/>
                    <a:gd name="T19" fmla="*/ 2147483647 h 14"/>
                    <a:gd name="T20" fmla="*/ 2147483647 w 30"/>
                    <a:gd name="T21" fmla="*/ 2147483647 h 14"/>
                    <a:gd name="T22" fmla="*/ 2147483647 w 30"/>
                    <a:gd name="T23" fmla="*/ 2147483647 h 1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0"/>
                    <a:gd name="T37" fmla="*/ 0 h 14"/>
                    <a:gd name="T38" fmla="*/ 30 w 30"/>
                    <a:gd name="T39" fmla="*/ 14 h 1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0" h="14">
                      <a:moveTo>
                        <a:pt x="30" y="8"/>
                      </a:moveTo>
                      <a:lnTo>
                        <a:pt x="28" y="12"/>
                      </a:lnTo>
                      <a:lnTo>
                        <a:pt x="24" y="14"/>
                      </a:lnTo>
                      <a:lnTo>
                        <a:pt x="20" y="14"/>
                      </a:lnTo>
                      <a:lnTo>
                        <a:pt x="10" y="12"/>
                      </a:lnTo>
                      <a:lnTo>
                        <a:pt x="0" y="10"/>
                      </a:lnTo>
                      <a:lnTo>
                        <a:pt x="6" y="4"/>
                      </a:lnTo>
                      <a:lnTo>
                        <a:pt x="16" y="0"/>
                      </a:lnTo>
                      <a:lnTo>
                        <a:pt x="22" y="0"/>
                      </a:lnTo>
                      <a:lnTo>
                        <a:pt x="26" y="2"/>
                      </a:lnTo>
                      <a:lnTo>
                        <a:pt x="28" y="4"/>
                      </a:lnTo>
                      <a:lnTo>
                        <a:pt x="3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6" name="iṣḷiḑè">
                  <a:extLst>
                    <a:ext uri="{FF2B5EF4-FFF2-40B4-BE49-F238E27FC236}">
                      <a16:creationId xmlns:a16="http://schemas.microsoft.com/office/drawing/2014/main" id="{D97BC1CF-410C-4E92-8042-7352345316EB}"/>
                    </a:ext>
                  </a:extLst>
                </p:cNvPr>
                <p:cNvSpPr/>
                <p:nvPr/>
              </p:nvSpPr>
              <p:spPr bwMode="auto">
                <a:xfrm>
                  <a:off x="2590537" y="1562932"/>
                  <a:ext cx="61975" cy="30822"/>
                </a:xfrm>
                <a:custGeom>
                  <a:avLst/>
                  <a:gdLst>
                    <a:gd name="T0" fmla="*/ 2147483647 w 36"/>
                    <a:gd name="T1" fmla="*/ 2147483647 h 18"/>
                    <a:gd name="T2" fmla="*/ 2147483647 w 36"/>
                    <a:gd name="T3" fmla="*/ 2147483647 h 18"/>
                    <a:gd name="T4" fmla="*/ 2147483647 w 36"/>
                    <a:gd name="T5" fmla="*/ 2147483647 h 18"/>
                    <a:gd name="T6" fmla="*/ 2147483647 w 36"/>
                    <a:gd name="T7" fmla="*/ 2147483647 h 18"/>
                    <a:gd name="T8" fmla="*/ 2147483647 w 36"/>
                    <a:gd name="T9" fmla="*/ 2147483647 h 18"/>
                    <a:gd name="T10" fmla="*/ 2147483647 w 36"/>
                    <a:gd name="T11" fmla="*/ 2147483647 h 18"/>
                    <a:gd name="T12" fmla="*/ 2147483647 w 36"/>
                    <a:gd name="T13" fmla="*/ 2147483647 h 18"/>
                    <a:gd name="T14" fmla="*/ 2147483647 w 36"/>
                    <a:gd name="T15" fmla="*/ 2147483647 h 18"/>
                    <a:gd name="T16" fmla="*/ 2147483647 w 36"/>
                    <a:gd name="T17" fmla="*/ 2147483647 h 18"/>
                    <a:gd name="T18" fmla="*/ 0 w 36"/>
                    <a:gd name="T19" fmla="*/ 2147483647 h 18"/>
                    <a:gd name="T20" fmla="*/ 2147483647 w 36"/>
                    <a:gd name="T21" fmla="*/ 2147483647 h 18"/>
                    <a:gd name="T22" fmla="*/ 2147483647 w 36"/>
                    <a:gd name="T23" fmla="*/ 0 h 18"/>
                    <a:gd name="T24" fmla="*/ 2147483647 w 36"/>
                    <a:gd name="T25" fmla="*/ 0 h 18"/>
                    <a:gd name="T26" fmla="*/ 2147483647 w 36"/>
                    <a:gd name="T27" fmla="*/ 0 h 18"/>
                    <a:gd name="T28" fmla="*/ 2147483647 w 36"/>
                    <a:gd name="T29" fmla="*/ 2147483647 h 18"/>
                    <a:gd name="T30" fmla="*/ 2147483647 w 36"/>
                    <a:gd name="T31" fmla="*/ 2147483647 h 1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6"/>
                    <a:gd name="T49" fmla="*/ 0 h 18"/>
                    <a:gd name="T50" fmla="*/ 36 w 36"/>
                    <a:gd name="T51" fmla="*/ 18 h 18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6" h="18">
                      <a:moveTo>
                        <a:pt x="32" y="6"/>
                      </a:moveTo>
                      <a:lnTo>
                        <a:pt x="26" y="10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34" y="16"/>
                      </a:lnTo>
                      <a:lnTo>
                        <a:pt x="36" y="18"/>
                      </a:lnTo>
                      <a:lnTo>
                        <a:pt x="16" y="18"/>
                      </a:lnTo>
                      <a:lnTo>
                        <a:pt x="8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24" y="4"/>
                      </a:lnTo>
                      <a:lnTo>
                        <a:pt x="32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7" name="îşḷiḋé">
                  <a:extLst>
                    <a:ext uri="{FF2B5EF4-FFF2-40B4-BE49-F238E27FC236}">
                      <a16:creationId xmlns:a16="http://schemas.microsoft.com/office/drawing/2014/main" id="{CB601726-BCC1-4E4D-AA14-6A5C3AAA6D61}"/>
                    </a:ext>
                  </a:extLst>
                </p:cNvPr>
                <p:cNvSpPr/>
                <p:nvPr/>
              </p:nvSpPr>
              <p:spPr bwMode="auto">
                <a:xfrm>
                  <a:off x="2671792" y="1483072"/>
                  <a:ext cx="665195" cy="144309"/>
                </a:xfrm>
                <a:custGeom>
                  <a:avLst/>
                  <a:gdLst>
                    <a:gd name="T0" fmla="*/ 2147483647 w 382"/>
                    <a:gd name="T1" fmla="*/ 2147483647 h 86"/>
                    <a:gd name="T2" fmla="*/ 2147483647 w 382"/>
                    <a:gd name="T3" fmla="*/ 2147483647 h 86"/>
                    <a:gd name="T4" fmla="*/ 2147483647 w 382"/>
                    <a:gd name="T5" fmla="*/ 2147483647 h 86"/>
                    <a:gd name="T6" fmla="*/ 2147483647 w 382"/>
                    <a:gd name="T7" fmla="*/ 2147483647 h 86"/>
                    <a:gd name="T8" fmla="*/ 2147483647 w 382"/>
                    <a:gd name="T9" fmla="*/ 2147483647 h 86"/>
                    <a:gd name="T10" fmla="*/ 2147483647 w 382"/>
                    <a:gd name="T11" fmla="*/ 2147483647 h 86"/>
                    <a:gd name="T12" fmla="*/ 2147483647 w 382"/>
                    <a:gd name="T13" fmla="*/ 2147483647 h 86"/>
                    <a:gd name="T14" fmla="*/ 2147483647 w 382"/>
                    <a:gd name="T15" fmla="*/ 2147483647 h 86"/>
                    <a:gd name="T16" fmla="*/ 2147483647 w 382"/>
                    <a:gd name="T17" fmla="*/ 2147483647 h 86"/>
                    <a:gd name="T18" fmla="*/ 2147483647 w 382"/>
                    <a:gd name="T19" fmla="*/ 2147483647 h 86"/>
                    <a:gd name="T20" fmla="*/ 2147483647 w 382"/>
                    <a:gd name="T21" fmla="*/ 2147483647 h 86"/>
                    <a:gd name="T22" fmla="*/ 2147483647 w 382"/>
                    <a:gd name="T23" fmla="*/ 2147483647 h 86"/>
                    <a:gd name="T24" fmla="*/ 2147483647 w 382"/>
                    <a:gd name="T25" fmla="*/ 2147483647 h 86"/>
                    <a:gd name="T26" fmla="*/ 2147483647 w 382"/>
                    <a:gd name="T27" fmla="*/ 2147483647 h 86"/>
                    <a:gd name="T28" fmla="*/ 2147483647 w 382"/>
                    <a:gd name="T29" fmla="*/ 2147483647 h 86"/>
                    <a:gd name="T30" fmla="*/ 2147483647 w 382"/>
                    <a:gd name="T31" fmla="*/ 2147483647 h 86"/>
                    <a:gd name="T32" fmla="*/ 2147483647 w 382"/>
                    <a:gd name="T33" fmla="*/ 2147483647 h 86"/>
                    <a:gd name="T34" fmla="*/ 2147483647 w 382"/>
                    <a:gd name="T35" fmla="*/ 2147483647 h 86"/>
                    <a:gd name="T36" fmla="*/ 2147483647 w 382"/>
                    <a:gd name="T37" fmla="*/ 2147483647 h 86"/>
                    <a:gd name="T38" fmla="*/ 2147483647 w 382"/>
                    <a:gd name="T39" fmla="*/ 2147483647 h 86"/>
                    <a:gd name="T40" fmla="*/ 2147483647 w 382"/>
                    <a:gd name="T41" fmla="*/ 2147483647 h 86"/>
                    <a:gd name="T42" fmla="*/ 2147483647 w 382"/>
                    <a:gd name="T43" fmla="*/ 2147483647 h 86"/>
                    <a:gd name="T44" fmla="*/ 2147483647 w 382"/>
                    <a:gd name="T45" fmla="*/ 2147483647 h 86"/>
                    <a:gd name="T46" fmla="*/ 2147483647 w 382"/>
                    <a:gd name="T47" fmla="*/ 2147483647 h 86"/>
                    <a:gd name="T48" fmla="*/ 2147483647 w 382"/>
                    <a:gd name="T49" fmla="*/ 2147483647 h 86"/>
                    <a:gd name="T50" fmla="*/ 2147483647 w 382"/>
                    <a:gd name="T51" fmla="*/ 2147483647 h 86"/>
                    <a:gd name="T52" fmla="*/ 0 w 382"/>
                    <a:gd name="T53" fmla="*/ 2147483647 h 86"/>
                    <a:gd name="T54" fmla="*/ 2147483647 w 382"/>
                    <a:gd name="T55" fmla="*/ 2147483647 h 86"/>
                    <a:gd name="T56" fmla="*/ 2147483647 w 382"/>
                    <a:gd name="T57" fmla="*/ 2147483647 h 86"/>
                    <a:gd name="T58" fmla="*/ 2147483647 w 382"/>
                    <a:gd name="T59" fmla="*/ 2147483647 h 86"/>
                    <a:gd name="T60" fmla="*/ 2147483647 w 382"/>
                    <a:gd name="T61" fmla="*/ 2147483647 h 86"/>
                    <a:gd name="T62" fmla="*/ 2147483647 w 382"/>
                    <a:gd name="T63" fmla="*/ 2147483647 h 86"/>
                    <a:gd name="T64" fmla="*/ 2147483647 w 382"/>
                    <a:gd name="T65" fmla="*/ 2147483647 h 86"/>
                    <a:gd name="T66" fmla="*/ 2147483647 w 382"/>
                    <a:gd name="T67" fmla="*/ 2147483647 h 86"/>
                    <a:gd name="T68" fmla="*/ 2147483647 w 382"/>
                    <a:gd name="T69" fmla="*/ 2147483647 h 86"/>
                    <a:gd name="T70" fmla="*/ 2147483647 w 382"/>
                    <a:gd name="T71" fmla="*/ 2147483647 h 86"/>
                    <a:gd name="T72" fmla="*/ 2147483647 w 382"/>
                    <a:gd name="T73" fmla="*/ 2147483647 h 86"/>
                    <a:gd name="T74" fmla="*/ 2147483647 w 382"/>
                    <a:gd name="T75" fmla="*/ 2147483647 h 86"/>
                    <a:gd name="T76" fmla="*/ 2147483647 w 382"/>
                    <a:gd name="T77" fmla="*/ 2147483647 h 86"/>
                    <a:gd name="T78" fmla="*/ 2147483647 w 382"/>
                    <a:gd name="T79" fmla="*/ 2147483647 h 86"/>
                    <a:gd name="T80" fmla="*/ 2147483647 w 382"/>
                    <a:gd name="T81" fmla="*/ 2147483647 h 86"/>
                    <a:gd name="T82" fmla="*/ 2147483647 w 382"/>
                    <a:gd name="T83" fmla="*/ 2147483647 h 86"/>
                    <a:gd name="T84" fmla="*/ 2147483647 w 382"/>
                    <a:gd name="T85" fmla="*/ 2147483647 h 86"/>
                    <a:gd name="T86" fmla="*/ 2147483647 w 382"/>
                    <a:gd name="T87" fmla="*/ 2147483647 h 86"/>
                    <a:gd name="T88" fmla="*/ 2147483647 w 382"/>
                    <a:gd name="T89" fmla="*/ 2147483647 h 86"/>
                    <a:gd name="T90" fmla="*/ 2147483647 w 382"/>
                    <a:gd name="T91" fmla="*/ 2147483647 h 86"/>
                    <a:gd name="T92" fmla="*/ 2147483647 w 382"/>
                    <a:gd name="T93" fmla="*/ 2147483647 h 86"/>
                    <a:gd name="T94" fmla="*/ 2147483647 w 382"/>
                    <a:gd name="T95" fmla="*/ 2147483647 h 86"/>
                    <a:gd name="T96" fmla="*/ 2147483647 w 382"/>
                    <a:gd name="T97" fmla="*/ 0 h 86"/>
                    <a:gd name="T98" fmla="*/ 2147483647 w 382"/>
                    <a:gd name="T99" fmla="*/ 2147483647 h 86"/>
                    <a:gd name="T100" fmla="*/ 2147483647 w 382"/>
                    <a:gd name="T101" fmla="*/ 2147483647 h 86"/>
                    <a:gd name="T102" fmla="*/ 2147483647 w 382"/>
                    <a:gd name="T103" fmla="*/ 2147483647 h 86"/>
                    <a:gd name="T104" fmla="*/ 2147483647 w 382"/>
                    <a:gd name="T105" fmla="*/ 2147483647 h 86"/>
                    <a:gd name="T106" fmla="*/ 2147483647 w 382"/>
                    <a:gd name="T107" fmla="*/ 2147483647 h 86"/>
                    <a:gd name="T108" fmla="*/ 2147483647 w 382"/>
                    <a:gd name="T109" fmla="*/ 2147483647 h 86"/>
                    <a:gd name="T110" fmla="*/ 2147483647 w 382"/>
                    <a:gd name="T111" fmla="*/ 2147483647 h 86"/>
                    <a:gd name="T112" fmla="*/ 2147483647 w 382"/>
                    <a:gd name="T113" fmla="*/ 2147483647 h 86"/>
                    <a:gd name="T114" fmla="*/ 2147483647 w 382"/>
                    <a:gd name="T115" fmla="*/ 2147483647 h 86"/>
                    <a:gd name="T116" fmla="*/ 2147483647 w 382"/>
                    <a:gd name="T117" fmla="*/ 2147483647 h 86"/>
                    <a:gd name="T118" fmla="*/ 2147483647 w 382"/>
                    <a:gd name="T119" fmla="*/ 2147483647 h 86"/>
                    <a:gd name="T120" fmla="*/ 2147483647 w 382"/>
                    <a:gd name="T121" fmla="*/ 2147483647 h 86"/>
                    <a:gd name="T122" fmla="*/ 2147483647 w 382"/>
                    <a:gd name="T123" fmla="*/ 2147483647 h 86"/>
                    <a:gd name="T124" fmla="*/ 2147483647 w 382"/>
                    <a:gd name="T125" fmla="*/ 2147483647 h 8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382"/>
                    <a:gd name="T190" fmla="*/ 0 h 86"/>
                    <a:gd name="T191" fmla="*/ 382 w 382"/>
                    <a:gd name="T192" fmla="*/ 86 h 8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382" h="86">
                      <a:moveTo>
                        <a:pt x="174" y="60"/>
                      </a:moveTo>
                      <a:lnTo>
                        <a:pt x="168" y="58"/>
                      </a:lnTo>
                      <a:lnTo>
                        <a:pt x="164" y="50"/>
                      </a:lnTo>
                      <a:lnTo>
                        <a:pt x="158" y="50"/>
                      </a:lnTo>
                      <a:lnTo>
                        <a:pt x="156" y="58"/>
                      </a:lnTo>
                      <a:lnTo>
                        <a:pt x="154" y="64"/>
                      </a:lnTo>
                      <a:lnTo>
                        <a:pt x="150" y="70"/>
                      </a:lnTo>
                      <a:lnTo>
                        <a:pt x="146" y="72"/>
                      </a:lnTo>
                      <a:lnTo>
                        <a:pt x="142" y="72"/>
                      </a:lnTo>
                      <a:lnTo>
                        <a:pt x="140" y="72"/>
                      </a:lnTo>
                      <a:lnTo>
                        <a:pt x="136" y="68"/>
                      </a:lnTo>
                      <a:lnTo>
                        <a:pt x="132" y="66"/>
                      </a:lnTo>
                      <a:lnTo>
                        <a:pt x="126" y="66"/>
                      </a:lnTo>
                      <a:lnTo>
                        <a:pt x="136" y="70"/>
                      </a:lnTo>
                      <a:lnTo>
                        <a:pt x="142" y="74"/>
                      </a:lnTo>
                      <a:lnTo>
                        <a:pt x="132" y="82"/>
                      </a:lnTo>
                      <a:lnTo>
                        <a:pt x="120" y="86"/>
                      </a:lnTo>
                      <a:lnTo>
                        <a:pt x="114" y="86"/>
                      </a:lnTo>
                      <a:lnTo>
                        <a:pt x="112" y="84"/>
                      </a:lnTo>
                      <a:lnTo>
                        <a:pt x="106" y="82"/>
                      </a:lnTo>
                      <a:lnTo>
                        <a:pt x="102" y="80"/>
                      </a:lnTo>
                      <a:lnTo>
                        <a:pt x="46" y="80"/>
                      </a:lnTo>
                      <a:lnTo>
                        <a:pt x="32" y="82"/>
                      </a:lnTo>
                      <a:lnTo>
                        <a:pt x="28" y="82"/>
                      </a:lnTo>
                      <a:lnTo>
                        <a:pt x="26" y="82"/>
                      </a:lnTo>
                      <a:lnTo>
                        <a:pt x="24" y="80"/>
                      </a:lnTo>
                      <a:lnTo>
                        <a:pt x="22" y="76"/>
                      </a:lnTo>
                      <a:lnTo>
                        <a:pt x="24" y="72"/>
                      </a:lnTo>
                      <a:lnTo>
                        <a:pt x="26" y="70"/>
                      </a:lnTo>
                      <a:lnTo>
                        <a:pt x="34" y="72"/>
                      </a:lnTo>
                      <a:lnTo>
                        <a:pt x="50" y="76"/>
                      </a:lnTo>
                      <a:lnTo>
                        <a:pt x="52" y="68"/>
                      </a:lnTo>
                      <a:lnTo>
                        <a:pt x="54" y="64"/>
                      </a:lnTo>
                      <a:lnTo>
                        <a:pt x="58" y="62"/>
                      </a:lnTo>
                      <a:lnTo>
                        <a:pt x="64" y="62"/>
                      </a:lnTo>
                      <a:lnTo>
                        <a:pt x="68" y="64"/>
                      </a:lnTo>
                      <a:lnTo>
                        <a:pt x="72" y="64"/>
                      </a:lnTo>
                      <a:lnTo>
                        <a:pt x="76" y="66"/>
                      </a:lnTo>
                      <a:lnTo>
                        <a:pt x="80" y="66"/>
                      </a:lnTo>
                      <a:lnTo>
                        <a:pt x="76" y="60"/>
                      </a:lnTo>
                      <a:lnTo>
                        <a:pt x="74" y="54"/>
                      </a:lnTo>
                      <a:lnTo>
                        <a:pt x="72" y="50"/>
                      </a:lnTo>
                      <a:lnTo>
                        <a:pt x="64" y="52"/>
                      </a:lnTo>
                      <a:lnTo>
                        <a:pt x="64" y="50"/>
                      </a:lnTo>
                      <a:lnTo>
                        <a:pt x="62" y="48"/>
                      </a:lnTo>
                      <a:lnTo>
                        <a:pt x="50" y="52"/>
                      </a:lnTo>
                      <a:lnTo>
                        <a:pt x="42" y="54"/>
                      </a:lnTo>
                      <a:lnTo>
                        <a:pt x="34" y="54"/>
                      </a:lnTo>
                      <a:lnTo>
                        <a:pt x="22" y="54"/>
                      </a:lnTo>
                      <a:lnTo>
                        <a:pt x="10" y="52"/>
                      </a:lnTo>
                      <a:lnTo>
                        <a:pt x="6" y="50"/>
                      </a:lnTo>
                      <a:lnTo>
                        <a:pt x="4" y="46"/>
                      </a:lnTo>
                      <a:lnTo>
                        <a:pt x="2" y="42"/>
                      </a:lnTo>
                      <a:lnTo>
                        <a:pt x="0" y="38"/>
                      </a:lnTo>
                      <a:lnTo>
                        <a:pt x="2" y="36"/>
                      </a:lnTo>
                      <a:lnTo>
                        <a:pt x="6" y="32"/>
                      </a:lnTo>
                      <a:lnTo>
                        <a:pt x="24" y="26"/>
                      </a:lnTo>
                      <a:lnTo>
                        <a:pt x="42" y="24"/>
                      </a:lnTo>
                      <a:lnTo>
                        <a:pt x="58" y="22"/>
                      </a:lnTo>
                      <a:lnTo>
                        <a:pt x="78" y="26"/>
                      </a:lnTo>
                      <a:lnTo>
                        <a:pt x="88" y="32"/>
                      </a:lnTo>
                      <a:lnTo>
                        <a:pt x="96" y="36"/>
                      </a:lnTo>
                      <a:lnTo>
                        <a:pt x="98" y="36"/>
                      </a:lnTo>
                      <a:lnTo>
                        <a:pt x="104" y="36"/>
                      </a:lnTo>
                      <a:lnTo>
                        <a:pt x="104" y="34"/>
                      </a:lnTo>
                      <a:lnTo>
                        <a:pt x="108" y="30"/>
                      </a:lnTo>
                      <a:lnTo>
                        <a:pt x="112" y="28"/>
                      </a:lnTo>
                      <a:lnTo>
                        <a:pt x="116" y="26"/>
                      </a:lnTo>
                      <a:lnTo>
                        <a:pt x="126" y="28"/>
                      </a:lnTo>
                      <a:lnTo>
                        <a:pt x="132" y="32"/>
                      </a:lnTo>
                      <a:lnTo>
                        <a:pt x="136" y="36"/>
                      </a:lnTo>
                      <a:lnTo>
                        <a:pt x="142" y="36"/>
                      </a:lnTo>
                      <a:lnTo>
                        <a:pt x="142" y="32"/>
                      </a:lnTo>
                      <a:lnTo>
                        <a:pt x="140" y="30"/>
                      </a:lnTo>
                      <a:lnTo>
                        <a:pt x="130" y="24"/>
                      </a:lnTo>
                      <a:lnTo>
                        <a:pt x="120" y="24"/>
                      </a:lnTo>
                      <a:lnTo>
                        <a:pt x="114" y="24"/>
                      </a:lnTo>
                      <a:lnTo>
                        <a:pt x="98" y="24"/>
                      </a:lnTo>
                      <a:lnTo>
                        <a:pt x="86" y="24"/>
                      </a:lnTo>
                      <a:lnTo>
                        <a:pt x="82" y="24"/>
                      </a:lnTo>
                      <a:lnTo>
                        <a:pt x="80" y="22"/>
                      </a:lnTo>
                      <a:lnTo>
                        <a:pt x="78" y="20"/>
                      </a:lnTo>
                      <a:lnTo>
                        <a:pt x="80" y="14"/>
                      </a:lnTo>
                      <a:lnTo>
                        <a:pt x="84" y="12"/>
                      </a:lnTo>
                      <a:lnTo>
                        <a:pt x="92" y="12"/>
                      </a:lnTo>
                      <a:lnTo>
                        <a:pt x="126" y="12"/>
                      </a:lnTo>
                      <a:lnTo>
                        <a:pt x="134" y="10"/>
                      </a:lnTo>
                      <a:lnTo>
                        <a:pt x="142" y="8"/>
                      </a:lnTo>
                      <a:lnTo>
                        <a:pt x="148" y="8"/>
                      </a:lnTo>
                      <a:lnTo>
                        <a:pt x="158" y="8"/>
                      </a:lnTo>
                      <a:lnTo>
                        <a:pt x="164" y="8"/>
                      </a:lnTo>
                      <a:lnTo>
                        <a:pt x="168" y="8"/>
                      </a:lnTo>
                      <a:lnTo>
                        <a:pt x="168" y="10"/>
                      </a:lnTo>
                      <a:lnTo>
                        <a:pt x="172" y="10"/>
                      </a:lnTo>
                      <a:lnTo>
                        <a:pt x="188" y="8"/>
                      </a:lnTo>
                      <a:lnTo>
                        <a:pt x="202" y="4"/>
                      </a:lnTo>
                      <a:lnTo>
                        <a:pt x="226" y="2"/>
                      </a:lnTo>
                      <a:lnTo>
                        <a:pt x="252" y="0"/>
                      </a:lnTo>
                      <a:lnTo>
                        <a:pt x="306" y="2"/>
                      </a:lnTo>
                      <a:lnTo>
                        <a:pt x="328" y="2"/>
                      </a:lnTo>
                      <a:lnTo>
                        <a:pt x="346" y="2"/>
                      </a:lnTo>
                      <a:lnTo>
                        <a:pt x="364" y="6"/>
                      </a:lnTo>
                      <a:lnTo>
                        <a:pt x="382" y="10"/>
                      </a:lnTo>
                      <a:lnTo>
                        <a:pt x="368" y="16"/>
                      </a:lnTo>
                      <a:lnTo>
                        <a:pt x="352" y="22"/>
                      </a:lnTo>
                      <a:lnTo>
                        <a:pt x="332" y="24"/>
                      </a:lnTo>
                      <a:lnTo>
                        <a:pt x="324" y="24"/>
                      </a:lnTo>
                      <a:lnTo>
                        <a:pt x="316" y="24"/>
                      </a:lnTo>
                      <a:lnTo>
                        <a:pt x="304" y="24"/>
                      </a:lnTo>
                      <a:lnTo>
                        <a:pt x="310" y="24"/>
                      </a:lnTo>
                      <a:lnTo>
                        <a:pt x="318" y="24"/>
                      </a:lnTo>
                      <a:lnTo>
                        <a:pt x="310" y="26"/>
                      </a:lnTo>
                      <a:lnTo>
                        <a:pt x="302" y="26"/>
                      </a:lnTo>
                      <a:lnTo>
                        <a:pt x="282" y="26"/>
                      </a:lnTo>
                      <a:lnTo>
                        <a:pt x="272" y="28"/>
                      </a:lnTo>
                      <a:lnTo>
                        <a:pt x="262" y="32"/>
                      </a:lnTo>
                      <a:lnTo>
                        <a:pt x="250" y="36"/>
                      </a:lnTo>
                      <a:lnTo>
                        <a:pt x="240" y="36"/>
                      </a:lnTo>
                      <a:lnTo>
                        <a:pt x="222" y="36"/>
                      </a:lnTo>
                      <a:lnTo>
                        <a:pt x="216" y="36"/>
                      </a:lnTo>
                      <a:lnTo>
                        <a:pt x="210" y="36"/>
                      </a:lnTo>
                      <a:lnTo>
                        <a:pt x="208" y="40"/>
                      </a:lnTo>
                      <a:lnTo>
                        <a:pt x="206" y="44"/>
                      </a:lnTo>
                      <a:lnTo>
                        <a:pt x="196" y="52"/>
                      </a:lnTo>
                      <a:lnTo>
                        <a:pt x="184" y="58"/>
                      </a:lnTo>
                      <a:lnTo>
                        <a:pt x="174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8" name="îsḻíďe">
                  <a:extLst>
                    <a:ext uri="{FF2B5EF4-FFF2-40B4-BE49-F238E27FC236}">
                      <a16:creationId xmlns:a16="http://schemas.microsoft.com/office/drawing/2014/main" id="{85DCBDBF-1907-4698-A0A6-717F3BA310DF}"/>
                    </a:ext>
                  </a:extLst>
                </p:cNvPr>
                <p:cNvSpPr/>
                <p:nvPr/>
              </p:nvSpPr>
              <p:spPr bwMode="auto">
                <a:xfrm>
                  <a:off x="2572633" y="1680622"/>
                  <a:ext cx="495798" cy="316640"/>
                </a:xfrm>
                <a:custGeom>
                  <a:avLst/>
                  <a:gdLst>
                    <a:gd name="T0" fmla="*/ 2147483647 w 284"/>
                    <a:gd name="T1" fmla="*/ 2147483647 h 190"/>
                    <a:gd name="T2" fmla="*/ 2147483647 w 284"/>
                    <a:gd name="T3" fmla="*/ 2147483647 h 190"/>
                    <a:gd name="T4" fmla="*/ 2147483647 w 284"/>
                    <a:gd name="T5" fmla="*/ 2147483647 h 190"/>
                    <a:gd name="T6" fmla="*/ 2147483647 w 284"/>
                    <a:gd name="T7" fmla="*/ 2147483647 h 190"/>
                    <a:gd name="T8" fmla="*/ 2147483647 w 284"/>
                    <a:gd name="T9" fmla="*/ 2147483647 h 190"/>
                    <a:gd name="T10" fmla="*/ 2147483647 w 284"/>
                    <a:gd name="T11" fmla="*/ 2147483647 h 190"/>
                    <a:gd name="T12" fmla="*/ 2147483647 w 284"/>
                    <a:gd name="T13" fmla="*/ 2147483647 h 190"/>
                    <a:gd name="T14" fmla="*/ 2147483647 w 284"/>
                    <a:gd name="T15" fmla="*/ 2147483647 h 190"/>
                    <a:gd name="T16" fmla="*/ 2147483647 w 284"/>
                    <a:gd name="T17" fmla="*/ 2147483647 h 190"/>
                    <a:gd name="T18" fmla="*/ 2147483647 w 284"/>
                    <a:gd name="T19" fmla="*/ 2147483647 h 190"/>
                    <a:gd name="T20" fmla="*/ 2147483647 w 284"/>
                    <a:gd name="T21" fmla="*/ 2147483647 h 190"/>
                    <a:gd name="T22" fmla="*/ 2147483647 w 284"/>
                    <a:gd name="T23" fmla="*/ 2147483647 h 190"/>
                    <a:gd name="T24" fmla="*/ 2147483647 w 284"/>
                    <a:gd name="T25" fmla="*/ 2147483647 h 190"/>
                    <a:gd name="T26" fmla="*/ 2147483647 w 284"/>
                    <a:gd name="T27" fmla="*/ 2147483647 h 190"/>
                    <a:gd name="T28" fmla="*/ 2147483647 w 284"/>
                    <a:gd name="T29" fmla="*/ 2147483647 h 190"/>
                    <a:gd name="T30" fmla="*/ 2147483647 w 284"/>
                    <a:gd name="T31" fmla="*/ 2147483647 h 190"/>
                    <a:gd name="T32" fmla="*/ 2147483647 w 284"/>
                    <a:gd name="T33" fmla="*/ 2147483647 h 190"/>
                    <a:gd name="T34" fmla="*/ 2147483647 w 284"/>
                    <a:gd name="T35" fmla="*/ 2147483647 h 190"/>
                    <a:gd name="T36" fmla="*/ 2147483647 w 284"/>
                    <a:gd name="T37" fmla="*/ 2147483647 h 190"/>
                    <a:gd name="T38" fmla="*/ 2147483647 w 284"/>
                    <a:gd name="T39" fmla="*/ 2147483647 h 190"/>
                    <a:gd name="T40" fmla="*/ 2147483647 w 284"/>
                    <a:gd name="T41" fmla="*/ 2147483647 h 190"/>
                    <a:gd name="T42" fmla="*/ 2147483647 w 284"/>
                    <a:gd name="T43" fmla="*/ 2147483647 h 190"/>
                    <a:gd name="T44" fmla="*/ 2147483647 w 284"/>
                    <a:gd name="T45" fmla="*/ 2147483647 h 190"/>
                    <a:gd name="T46" fmla="*/ 2147483647 w 284"/>
                    <a:gd name="T47" fmla="*/ 2147483647 h 190"/>
                    <a:gd name="T48" fmla="*/ 2147483647 w 284"/>
                    <a:gd name="T49" fmla="*/ 2147483647 h 190"/>
                    <a:gd name="T50" fmla="*/ 2147483647 w 284"/>
                    <a:gd name="T51" fmla="*/ 2147483647 h 190"/>
                    <a:gd name="T52" fmla="*/ 2147483647 w 284"/>
                    <a:gd name="T53" fmla="*/ 2147483647 h 190"/>
                    <a:gd name="T54" fmla="*/ 2147483647 w 284"/>
                    <a:gd name="T55" fmla="*/ 2147483647 h 190"/>
                    <a:gd name="T56" fmla="*/ 2147483647 w 284"/>
                    <a:gd name="T57" fmla="*/ 2147483647 h 190"/>
                    <a:gd name="T58" fmla="*/ 2147483647 w 284"/>
                    <a:gd name="T59" fmla="*/ 2147483647 h 190"/>
                    <a:gd name="T60" fmla="*/ 2147483647 w 284"/>
                    <a:gd name="T61" fmla="*/ 2147483647 h 190"/>
                    <a:gd name="T62" fmla="*/ 2147483647 w 284"/>
                    <a:gd name="T63" fmla="*/ 2147483647 h 190"/>
                    <a:gd name="T64" fmla="*/ 2147483647 w 284"/>
                    <a:gd name="T65" fmla="*/ 2147483647 h 190"/>
                    <a:gd name="T66" fmla="*/ 2147483647 w 284"/>
                    <a:gd name="T67" fmla="*/ 2147483647 h 190"/>
                    <a:gd name="T68" fmla="*/ 2147483647 w 284"/>
                    <a:gd name="T69" fmla="*/ 2147483647 h 190"/>
                    <a:gd name="T70" fmla="*/ 2147483647 w 284"/>
                    <a:gd name="T71" fmla="*/ 2147483647 h 190"/>
                    <a:gd name="T72" fmla="*/ 2147483647 w 284"/>
                    <a:gd name="T73" fmla="*/ 2147483647 h 190"/>
                    <a:gd name="T74" fmla="*/ 2147483647 w 284"/>
                    <a:gd name="T75" fmla="*/ 2147483647 h 190"/>
                    <a:gd name="T76" fmla="*/ 2147483647 w 284"/>
                    <a:gd name="T77" fmla="*/ 2147483647 h 190"/>
                    <a:gd name="T78" fmla="*/ 2147483647 w 284"/>
                    <a:gd name="T79" fmla="*/ 2147483647 h 190"/>
                    <a:gd name="T80" fmla="*/ 2147483647 w 284"/>
                    <a:gd name="T81" fmla="*/ 2147483647 h 190"/>
                    <a:gd name="T82" fmla="*/ 2147483647 w 284"/>
                    <a:gd name="T83" fmla="*/ 2147483647 h 190"/>
                    <a:gd name="T84" fmla="*/ 2147483647 w 284"/>
                    <a:gd name="T85" fmla="*/ 2147483647 h 190"/>
                    <a:gd name="T86" fmla="*/ 2147483647 w 284"/>
                    <a:gd name="T87" fmla="*/ 2147483647 h 190"/>
                    <a:gd name="T88" fmla="*/ 2147483647 w 284"/>
                    <a:gd name="T89" fmla="*/ 2147483647 h 190"/>
                    <a:gd name="T90" fmla="*/ 2147483647 w 284"/>
                    <a:gd name="T91" fmla="*/ 2147483647 h 190"/>
                    <a:gd name="T92" fmla="*/ 2147483647 w 284"/>
                    <a:gd name="T93" fmla="*/ 2147483647 h 190"/>
                    <a:gd name="T94" fmla="*/ 2147483647 w 284"/>
                    <a:gd name="T95" fmla="*/ 2147483647 h 190"/>
                    <a:gd name="T96" fmla="*/ 2147483647 w 284"/>
                    <a:gd name="T97" fmla="*/ 2147483647 h 190"/>
                    <a:gd name="T98" fmla="*/ 2147483647 w 284"/>
                    <a:gd name="T99" fmla="*/ 2147483647 h 190"/>
                    <a:gd name="T100" fmla="*/ 2147483647 w 284"/>
                    <a:gd name="T101" fmla="*/ 2147483647 h 190"/>
                    <a:gd name="T102" fmla="*/ 2147483647 w 284"/>
                    <a:gd name="T103" fmla="*/ 2147483647 h 190"/>
                    <a:gd name="T104" fmla="*/ 2147483647 w 284"/>
                    <a:gd name="T105" fmla="*/ 2147483647 h 190"/>
                    <a:gd name="T106" fmla="*/ 2147483647 w 284"/>
                    <a:gd name="T107" fmla="*/ 2147483647 h 190"/>
                    <a:gd name="T108" fmla="*/ 2147483647 w 284"/>
                    <a:gd name="T109" fmla="*/ 2147483647 h 190"/>
                    <a:gd name="T110" fmla="*/ 2147483647 w 284"/>
                    <a:gd name="T111" fmla="*/ 2147483647 h 190"/>
                    <a:gd name="T112" fmla="*/ 2147483647 w 284"/>
                    <a:gd name="T113" fmla="*/ 2147483647 h 190"/>
                    <a:gd name="T114" fmla="*/ 2147483647 w 284"/>
                    <a:gd name="T115" fmla="*/ 0 h 190"/>
                    <a:gd name="T116" fmla="*/ 2147483647 w 284"/>
                    <a:gd name="T117" fmla="*/ 2147483647 h 190"/>
                    <a:gd name="T118" fmla="*/ 2147483647 w 284"/>
                    <a:gd name="T119" fmla="*/ 2147483647 h 190"/>
                    <a:gd name="T120" fmla="*/ 2147483647 w 284"/>
                    <a:gd name="T121" fmla="*/ 2147483647 h 190"/>
                    <a:gd name="T122" fmla="*/ 2147483647 w 284"/>
                    <a:gd name="T123" fmla="*/ 2147483647 h 19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284"/>
                    <a:gd name="T187" fmla="*/ 0 h 190"/>
                    <a:gd name="T188" fmla="*/ 284 w 284"/>
                    <a:gd name="T189" fmla="*/ 190 h 190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284" h="190">
                      <a:moveTo>
                        <a:pt x="114" y="0"/>
                      </a:moveTo>
                      <a:lnTo>
                        <a:pt x="124" y="0"/>
                      </a:lnTo>
                      <a:lnTo>
                        <a:pt x="122" y="10"/>
                      </a:lnTo>
                      <a:lnTo>
                        <a:pt x="126" y="8"/>
                      </a:lnTo>
                      <a:lnTo>
                        <a:pt x="130" y="4"/>
                      </a:lnTo>
                      <a:lnTo>
                        <a:pt x="132" y="2"/>
                      </a:lnTo>
                      <a:lnTo>
                        <a:pt x="138" y="0"/>
                      </a:lnTo>
                      <a:lnTo>
                        <a:pt x="146" y="0"/>
                      </a:lnTo>
                      <a:lnTo>
                        <a:pt x="158" y="4"/>
                      </a:lnTo>
                      <a:lnTo>
                        <a:pt x="168" y="8"/>
                      </a:lnTo>
                      <a:lnTo>
                        <a:pt x="170" y="12"/>
                      </a:lnTo>
                      <a:lnTo>
                        <a:pt x="172" y="14"/>
                      </a:lnTo>
                      <a:lnTo>
                        <a:pt x="142" y="20"/>
                      </a:lnTo>
                      <a:lnTo>
                        <a:pt x="158" y="22"/>
                      </a:lnTo>
                      <a:lnTo>
                        <a:pt x="172" y="20"/>
                      </a:lnTo>
                      <a:lnTo>
                        <a:pt x="176" y="22"/>
                      </a:lnTo>
                      <a:lnTo>
                        <a:pt x="180" y="24"/>
                      </a:lnTo>
                      <a:lnTo>
                        <a:pt x="184" y="28"/>
                      </a:lnTo>
                      <a:lnTo>
                        <a:pt x="186" y="34"/>
                      </a:lnTo>
                      <a:lnTo>
                        <a:pt x="190" y="40"/>
                      </a:lnTo>
                      <a:lnTo>
                        <a:pt x="196" y="34"/>
                      </a:lnTo>
                      <a:lnTo>
                        <a:pt x="198" y="32"/>
                      </a:lnTo>
                      <a:lnTo>
                        <a:pt x="202" y="32"/>
                      </a:lnTo>
                      <a:lnTo>
                        <a:pt x="212" y="36"/>
                      </a:lnTo>
                      <a:lnTo>
                        <a:pt x="224" y="44"/>
                      </a:lnTo>
                      <a:lnTo>
                        <a:pt x="246" y="58"/>
                      </a:lnTo>
                      <a:lnTo>
                        <a:pt x="236" y="64"/>
                      </a:lnTo>
                      <a:lnTo>
                        <a:pt x="230" y="68"/>
                      </a:lnTo>
                      <a:lnTo>
                        <a:pt x="228" y="74"/>
                      </a:lnTo>
                      <a:lnTo>
                        <a:pt x="218" y="74"/>
                      </a:lnTo>
                      <a:lnTo>
                        <a:pt x="218" y="80"/>
                      </a:lnTo>
                      <a:lnTo>
                        <a:pt x="224" y="80"/>
                      </a:lnTo>
                      <a:lnTo>
                        <a:pt x="234" y="82"/>
                      </a:lnTo>
                      <a:lnTo>
                        <a:pt x="246" y="86"/>
                      </a:lnTo>
                      <a:lnTo>
                        <a:pt x="256" y="94"/>
                      </a:lnTo>
                      <a:lnTo>
                        <a:pt x="258" y="98"/>
                      </a:lnTo>
                      <a:lnTo>
                        <a:pt x="258" y="102"/>
                      </a:lnTo>
                      <a:lnTo>
                        <a:pt x="264" y="104"/>
                      </a:lnTo>
                      <a:lnTo>
                        <a:pt x="268" y="106"/>
                      </a:lnTo>
                      <a:lnTo>
                        <a:pt x="272" y="108"/>
                      </a:lnTo>
                      <a:lnTo>
                        <a:pt x="276" y="108"/>
                      </a:lnTo>
                      <a:lnTo>
                        <a:pt x="280" y="108"/>
                      </a:lnTo>
                      <a:lnTo>
                        <a:pt x="284" y="106"/>
                      </a:lnTo>
                      <a:lnTo>
                        <a:pt x="284" y="112"/>
                      </a:lnTo>
                      <a:lnTo>
                        <a:pt x="276" y="114"/>
                      </a:lnTo>
                      <a:lnTo>
                        <a:pt x="268" y="116"/>
                      </a:lnTo>
                      <a:lnTo>
                        <a:pt x="268" y="126"/>
                      </a:lnTo>
                      <a:lnTo>
                        <a:pt x="262" y="124"/>
                      </a:lnTo>
                      <a:lnTo>
                        <a:pt x="258" y="122"/>
                      </a:lnTo>
                      <a:lnTo>
                        <a:pt x="252" y="130"/>
                      </a:lnTo>
                      <a:lnTo>
                        <a:pt x="246" y="134"/>
                      </a:lnTo>
                      <a:lnTo>
                        <a:pt x="242" y="136"/>
                      </a:lnTo>
                      <a:lnTo>
                        <a:pt x="236" y="136"/>
                      </a:lnTo>
                      <a:lnTo>
                        <a:pt x="232" y="134"/>
                      </a:lnTo>
                      <a:lnTo>
                        <a:pt x="230" y="130"/>
                      </a:lnTo>
                      <a:lnTo>
                        <a:pt x="228" y="128"/>
                      </a:lnTo>
                      <a:lnTo>
                        <a:pt x="228" y="120"/>
                      </a:lnTo>
                      <a:lnTo>
                        <a:pt x="224" y="112"/>
                      </a:lnTo>
                      <a:lnTo>
                        <a:pt x="210" y="112"/>
                      </a:lnTo>
                      <a:lnTo>
                        <a:pt x="212" y="118"/>
                      </a:lnTo>
                      <a:lnTo>
                        <a:pt x="208" y="120"/>
                      </a:lnTo>
                      <a:lnTo>
                        <a:pt x="204" y="120"/>
                      </a:lnTo>
                      <a:lnTo>
                        <a:pt x="198" y="122"/>
                      </a:lnTo>
                      <a:lnTo>
                        <a:pt x="198" y="124"/>
                      </a:lnTo>
                      <a:lnTo>
                        <a:pt x="200" y="128"/>
                      </a:lnTo>
                      <a:lnTo>
                        <a:pt x="206" y="130"/>
                      </a:lnTo>
                      <a:lnTo>
                        <a:pt x="206" y="138"/>
                      </a:lnTo>
                      <a:lnTo>
                        <a:pt x="214" y="140"/>
                      </a:lnTo>
                      <a:lnTo>
                        <a:pt x="220" y="144"/>
                      </a:lnTo>
                      <a:lnTo>
                        <a:pt x="222" y="152"/>
                      </a:lnTo>
                      <a:lnTo>
                        <a:pt x="220" y="158"/>
                      </a:lnTo>
                      <a:lnTo>
                        <a:pt x="218" y="164"/>
                      </a:lnTo>
                      <a:lnTo>
                        <a:pt x="218" y="168"/>
                      </a:lnTo>
                      <a:lnTo>
                        <a:pt x="216" y="172"/>
                      </a:lnTo>
                      <a:lnTo>
                        <a:pt x="220" y="178"/>
                      </a:lnTo>
                      <a:lnTo>
                        <a:pt x="212" y="176"/>
                      </a:lnTo>
                      <a:lnTo>
                        <a:pt x="202" y="172"/>
                      </a:lnTo>
                      <a:lnTo>
                        <a:pt x="196" y="166"/>
                      </a:lnTo>
                      <a:lnTo>
                        <a:pt x="192" y="164"/>
                      </a:lnTo>
                      <a:lnTo>
                        <a:pt x="192" y="162"/>
                      </a:lnTo>
                      <a:lnTo>
                        <a:pt x="188" y="160"/>
                      </a:lnTo>
                      <a:lnTo>
                        <a:pt x="182" y="158"/>
                      </a:lnTo>
                      <a:lnTo>
                        <a:pt x="170" y="158"/>
                      </a:lnTo>
                      <a:lnTo>
                        <a:pt x="172" y="160"/>
                      </a:lnTo>
                      <a:lnTo>
                        <a:pt x="180" y="168"/>
                      </a:lnTo>
                      <a:lnTo>
                        <a:pt x="196" y="182"/>
                      </a:lnTo>
                      <a:lnTo>
                        <a:pt x="194" y="188"/>
                      </a:lnTo>
                      <a:lnTo>
                        <a:pt x="190" y="190"/>
                      </a:lnTo>
                      <a:lnTo>
                        <a:pt x="184" y="188"/>
                      </a:lnTo>
                      <a:lnTo>
                        <a:pt x="174" y="184"/>
                      </a:lnTo>
                      <a:lnTo>
                        <a:pt x="160" y="176"/>
                      </a:lnTo>
                      <a:lnTo>
                        <a:pt x="134" y="176"/>
                      </a:lnTo>
                      <a:lnTo>
                        <a:pt x="132" y="172"/>
                      </a:lnTo>
                      <a:lnTo>
                        <a:pt x="134" y="170"/>
                      </a:lnTo>
                      <a:lnTo>
                        <a:pt x="134" y="168"/>
                      </a:lnTo>
                      <a:lnTo>
                        <a:pt x="134" y="164"/>
                      </a:lnTo>
                      <a:lnTo>
                        <a:pt x="134" y="160"/>
                      </a:lnTo>
                      <a:lnTo>
                        <a:pt x="134" y="158"/>
                      </a:lnTo>
                      <a:lnTo>
                        <a:pt x="132" y="158"/>
                      </a:lnTo>
                      <a:lnTo>
                        <a:pt x="124" y="152"/>
                      </a:lnTo>
                      <a:lnTo>
                        <a:pt x="120" y="148"/>
                      </a:lnTo>
                      <a:lnTo>
                        <a:pt x="120" y="144"/>
                      </a:lnTo>
                      <a:lnTo>
                        <a:pt x="102" y="144"/>
                      </a:lnTo>
                      <a:lnTo>
                        <a:pt x="94" y="144"/>
                      </a:lnTo>
                      <a:lnTo>
                        <a:pt x="88" y="146"/>
                      </a:lnTo>
                      <a:lnTo>
                        <a:pt x="78" y="148"/>
                      </a:lnTo>
                      <a:lnTo>
                        <a:pt x="70" y="150"/>
                      </a:lnTo>
                      <a:lnTo>
                        <a:pt x="62" y="148"/>
                      </a:lnTo>
                      <a:lnTo>
                        <a:pt x="60" y="146"/>
                      </a:lnTo>
                      <a:lnTo>
                        <a:pt x="60" y="144"/>
                      </a:lnTo>
                      <a:lnTo>
                        <a:pt x="60" y="142"/>
                      </a:lnTo>
                      <a:lnTo>
                        <a:pt x="62" y="138"/>
                      </a:lnTo>
                      <a:lnTo>
                        <a:pt x="70" y="136"/>
                      </a:lnTo>
                      <a:lnTo>
                        <a:pt x="86" y="128"/>
                      </a:lnTo>
                      <a:lnTo>
                        <a:pt x="88" y="132"/>
                      </a:lnTo>
                      <a:lnTo>
                        <a:pt x="92" y="134"/>
                      </a:lnTo>
                      <a:lnTo>
                        <a:pt x="104" y="134"/>
                      </a:lnTo>
                      <a:lnTo>
                        <a:pt x="114" y="132"/>
                      </a:lnTo>
                      <a:lnTo>
                        <a:pt x="116" y="130"/>
                      </a:lnTo>
                      <a:lnTo>
                        <a:pt x="120" y="128"/>
                      </a:lnTo>
                      <a:lnTo>
                        <a:pt x="122" y="126"/>
                      </a:lnTo>
                      <a:lnTo>
                        <a:pt x="122" y="120"/>
                      </a:lnTo>
                      <a:lnTo>
                        <a:pt x="134" y="116"/>
                      </a:lnTo>
                      <a:lnTo>
                        <a:pt x="142" y="112"/>
                      </a:lnTo>
                      <a:lnTo>
                        <a:pt x="162" y="98"/>
                      </a:lnTo>
                      <a:lnTo>
                        <a:pt x="152" y="84"/>
                      </a:lnTo>
                      <a:lnTo>
                        <a:pt x="148" y="82"/>
                      </a:lnTo>
                      <a:lnTo>
                        <a:pt x="142" y="80"/>
                      </a:lnTo>
                      <a:lnTo>
                        <a:pt x="142" y="76"/>
                      </a:lnTo>
                      <a:lnTo>
                        <a:pt x="128" y="76"/>
                      </a:lnTo>
                      <a:lnTo>
                        <a:pt x="130" y="74"/>
                      </a:lnTo>
                      <a:lnTo>
                        <a:pt x="134" y="74"/>
                      </a:lnTo>
                      <a:lnTo>
                        <a:pt x="134" y="66"/>
                      </a:lnTo>
                      <a:lnTo>
                        <a:pt x="130" y="64"/>
                      </a:lnTo>
                      <a:lnTo>
                        <a:pt x="126" y="62"/>
                      </a:lnTo>
                      <a:lnTo>
                        <a:pt x="118" y="56"/>
                      </a:lnTo>
                      <a:lnTo>
                        <a:pt x="114" y="54"/>
                      </a:lnTo>
                      <a:lnTo>
                        <a:pt x="112" y="54"/>
                      </a:lnTo>
                      <a:lnTo>
                        <a:pt x="110" y="56"/>
                      </a:lnTo>
                      <a:lnTo>
                        <a:pt x="104" y="58"/>
                      </a:lnTo>
                      <a:lnTo>
                        <a:pt x="100" y="62"/>
                      </a:lnTo>
                      <a:lnTo>
                        <a:pt x="96" y="64"/>
                      </a:lnTo>
                      <a:lnTo>
                        <a:pt x="92" y="66"/>
                      </a:lnTo>
                      <a:lnTo>
                        <a:pt x="88" y="66"/>
                      </a:lnTo>
                      <a:lnTo>
                        <a:pt x="88" y="64"/>
                      </a:lnTo>
                      <a:lnTo>
                        <a:pt x="88" y="56"/>
                      </a:lnTo>
                      <a:lnTo>
                        <a:pt x="76" y="58"/>
                      </a:lnTo>
                      <a:lnTo>
                        <a:pt x="64" y="58"/>
                      </a:lnTo>
                      <a:lnTo>
                        <a:pt x="36" y="56"/>
                      </a:lnTo>
                      <a:lnTo>
                        <a:pt x="32" y="56"/>
                      </a:lnTo>
                      <a:lnTo>
                        <a:pt x="26" y="54"/>
                      </a:lnTo>
                      <a:lnTo>
                        <a:pt x="24" y="52"/>
                      </a:lnTo>
                      <a:lnTo>
                        <a:pt x="22" y="46"/>
                      </a:lnTo>
                      <a:lnTo>
                        <a:pt x="18" y="48"/>
                      </a:lnTo>
                      <a:lnTo>
                        <a:pt x="14" y="50"/>
                      </a:lnTo>
                      <a:lnTo>
                        <a:pt x="10" y="52"/>
                      </a:lnTo>
                      <a:lnTo>
                        <a:pt x="6" y="52"/>
                      </a:lnTo>
                      <a:lnTo>
                        <a:pt x="4" y="52"/>
                      </a:lnTo>
                      <a:lnTo>
                        <a:pt x="2" y="48"/>
                      </a:lnTo>
                      <a:lnTo>
                        <a:pt x="0" y="44"/>
                      </a:lnTo>
                      <a:lnTo>
                        <a:pt x="6" y="40"/>
                      </a:lnTo>
                      <a:lnTo>
                        <a:pt x="14" y="40"/>
                      </a:lnTo>
                      <a:lnTo>
                        <a:pt x="6" y="36"/>
                      </a:lnTo>
                      <a:lnTo>
                        <a:pt x="4" y="34"/>
                      </a:lnTo>
                      <a:lnTo>
                        <a:pt x="4" y="30"/>
                      </a:lnTo>
                      <a:lnTo>
                        <a:pt x="4" y="28"/>
                      </a:lnTo>
                      <a:lnTo>
                        <a:pt x="6" y="24"/>
                      </a:lnTo>
                      <a:lnTo>
                        <a:pt x="12" y="18"/>
                      </a:lnTo>
                      <a:lnTo>
                        <a:pt x="22" y="14"/>
                      </a:lnTo>
                      <a:lnTo>
                        <a:pt x="32" y="10"/>
                      </a:lnTo>
                      <a:lnTo>
                        <a:pt x="56" y="6"/>
                      </a:lnTo>
                      <a:lnTo>
                        <a:pt x="64" y="4"/>
                      </a:lnTo>
                      <a:lnTo>
                        <a:pt x="72" y="0"/>
                      </a:lnTo>
                      <a:lnTo>
                        <a:pt x="82" y="0"/>
                      </a:lnTo>
                      <a:lnTo>
                        <a:pt x="78" y="6"/>
                      </a:lnTo>
                      <a:lnTo>
                        <a:pt x="72" y="8"/>
                      </a:lnTo>
                      <a:lnTo>
                        <a:pt x="62" y="12"/>
                      </a:lnTo>
                      <a:lnTo>
                        <a:pt x="58" y="16"/>
                      </a:lnTo>
                      <a:lnTo>
                        <a:pt x="54" y="18"/>
                      </a:lnTo>
                      <a:lnTo>
                        <a:pt x="50" y="22"/>
                      </a:lnTo>
                      <a:lnTo>
                        <a:pt x="48" y="28"/>
                      </a:lnTo>
                      <a:lnTo>
                        <a:pt x="56" y="28"/>
                      </a:lnTo>
                      <a:lnTo>
                        <a:pt x="60" y="24"/>
                      </a:lnTo>
                      <a:lnTo>
                        <a:pt x="64" y="18"/>
                      </a:lnTo>
                      <a:lnTo>
                        <a:pt x="70" y="14"/>
                      </a:lnTo>
                      <a:lnTo>
                        <a:pt x="76" y="12"/>
                      </a:lnTo>
                      <a:lnTo>
                        <a:pt x="94" y="6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59" name="ïṡļïďê">
                  <a:extLst>
                    <a:ext uri="{FF2B5EF4-FFF2-40B4-BE49-F238E27FC236}">
                      <a16:creationId xmlns:a16="http://schemas.microsoft.com/office/drawing/2014/main" id="{41E08A2B-AF36-4FB1-81B2-4887ECAD1B2F}"/>
                    </a:ext>
                  </a:extLst>
                </p:cNvPr>
                <p:cNvSpPr/>
                <p:nvPr/>
              </p:nvSpPr>
              <p:spPr bwMode="auto">
                <a:xfrm>
                  <a:off x="2754426" y="1816523"/>
                  <a:ext cx="56466" cy="30822"/>
                </a:xfrm>
                <a:custGeom>
                  <a:avLst/>
                  <a:gdLst>
                    <a:gd name="T0" fmla="*/ 2147483647 w 32"/>
                    <a:gd name="T1" fmla="*/ 2147483647 h 18"/>
                    <a:gd name="T2" fmla="*/ 2147483647 w 32"/>
                    <a:gd name="T3" fmla="*/ 0 h 18"/>
                    <a:gd name="T4" fmla="*/ 2147483647 w 32"/>
                    <a:gd name="T5" fmla="*/ 0 h 18"/>
                    <a:gd name="T6" fmla="*/ 2147483647 w 32"/>
                    <a:gd name="T7" fmla="*/ 2147483647 h 18"/>
                    <a:gd name="T8" fmla="*/ 2147483647 w 32"/>
                    <a:gd name="T9" fmla="*/ 2147483647 h 18"/>
                    <a:gd name="T10" fmla="*/ 2147483647 w 32"/>
                    <a:gd name="T11" fmla="*/ 2147483647 h 18"/>
                    <a:gd name="T12" fmla="*/ 2147483647 w 32"/>
                    <a:gd name="T13" fmla="*/ 2147483647 h 18"/>
                    <a:gd name="T14" fmla="*/ 2147483647 w 32"/>
                    <a:gd name="T15" fmla="*/ 2147483647 h 18"/>
                    <a:gd name="T16" fmla="*/ 2147483647 w 32"/>
                    <a:gd name="T17" fmla="*/ 2147483647 h 18"/>
                    <a:gd name="T18" fmla="*/ 2147483647 w 32"/>
                    <a:gd name="T19" fmla="*/ 2147483647 h 18"/>
                    <a:gd name="T20" fmla="*/ 0 w 32"/>
                    <a:gd name="T21" fmla="*/ 2147483647 h 18"/>
                    <a:gd name="T22" fmla="*/ 2147483647 w 32"/>
                    <a:gd name="T23" fmla="*/ 2147483647 h 18"/>
                    <a:gd name="T24" fmla="*/ 2147483647 w 32"/>
                    <a:gd name="T25" fmla="*/ 2147483647 h 18"/>
                    <a:gd name="T26" fmla="*/ 2147483647 w 32"/>
                    <a:gd name="T27" fmla="*/ 2147483647 h 18"/>
                    <a:gd name="T28" fmla="*/ 2147483647 w 32"/>
                    <a:gd name="T29" fmla="*/ 2147483647 h 18"/>
                    <a:gd name="T30" fmla="*/ 2147483647 w 32"/>
                    <a:gd name="T31" fmla="*/ 0 h 18"/>
                    <a:gd name="T32" fmla="*/ 2147483647 w 32"/>
                    <a:gd name="T33" fmla="*/ 2147483647 h 1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"/>
                    <a:gd name="T52" fmla="*/ 0 h 18"/>
                    <a:gd name="T53" fmla="*/ 32 w 32"/>
                    <a:gd name="T54" fmla="*/ 18 h 1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" h="18">
                      <a:moveTo>
                        <a:pt x="16" y="2"/>
                      </a:moveTo>
                      <a:lnTo>
                        <a:pt x="28" y="0"/>
                      </a:lnTo>
                      <a:lnTo>
                        <a:pt x="30" y="0"/>
                      </a:lnTo>
                      <a:lnTo>
                        <a:pt x="32" y="2"/>
                      </a:lnTo>
                      <a:lnTo>
                        <a:pt x="30" y="6"/>
                      </a:lnTo>
                      <a:lnTo>
                        <a:pt x="28" y="10"/>
                      </a:lnTo>
                      <a:lnTo>
                        <a:pt x="22" y="14"/>
                      </a:lnTo>
                      <a:lnTo>
                        <a:pt x="14" y="18"/>
                      </a:lnTo>
                      <a:lnTo>
                        <a:pt x="6" y="18"/>
                      </a:lnTo>
                      <a:lnTo>
                        <a:pt x="2" y="16"/>
                      </a:lnTo>
                      <a:lnTo>
                        <a:pt x="0" y="14"/>
                      </a:lnTo>
                      <a:lnTo>
                        <a:pt x="2" y="10"/>
                      </a:lnTo>
                      <a:lnTo>
                        <a:pt x="8" y="6"/>
                      </a:lnTo>
                      <a:lnTo>
                        <a:pt x="12" y="2"/>
                      </a:lnTo>
                      <a:lnTo>
                        <a:pt x="18" y="2"/>
                      </a:lnTo>
                      <a:lnTo>
                        <a:pt x="18" y="0"/>
                      </a:lnTo>
                      <a:lnTo>
                        <a:pt x="16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0" name="iSḻïḓê">
                  <a:extLst>
                    <a:ext uri="{FF2B5EF4-FFF2-40B4-BE49-F238E27FC236}">
                      <a16:creationId xmlns:a16="http://schemas.microsoft.com/office/drawing/2014/main" id="{23CA6A0A-41A3-4E49-A68F-6825C4704329}"/>
                    </a:ext>
                  </a:extLst>
                </p:cNvPr>
                <p:cNvSpPr/>
                <p:nvPr/>
              </p:nvSpPr>
              <p:spPr bwMode="auto">
                <a:xfrm>
                  <a:off x="1144460" y="2367140"/>
                  <a:ext cx="1524577" cy="725748"/>
                </a:xfrm>
                <a:custGeom>
                  <a:avLst/>
                  <a:gdLst>
                    <a:gd name="T0" fmla="*/ 2147483647 w 872"/>
                    <a:gd name="T1" fmla="*/ 2147483647 h 434"/>
                    <a:gd name="T2" fmla="*/ 2147483647 w 872"/>
                    <a:gd name="T3" fmla="*/ 2147483647 h 434"/>
                    <a:gd name="T4" fmla="*/ 2147483647 w 872"/>
                    <a:gd name="T5" fmla="*/ 2147483647 h 434"/>
                    <a:gd name="T6" fmla="*/ 2147483647 w 872"/>
                    <a:gd name="T7" fmla="*/ 2147483647 h 434"/>
                    <a:gd name="T8" fmla="*/ 2147483647 w 872"/>
                    <a:gd name="T9" fmla="*/ 2147483647 h 434"/>
                    <a:gd name="T10" fmla="*/ 2147483647 w 872"/>
                    <a:gd name="T11" fmla="*/ 2147483647 h 434"/>
                    <a:gd name="T12" fmla="*/ 2147483647 w 872"/>
                    <a:gd name="T13" fmla="*/ 2147483647 h 434"/>
                    <a:gd name="T14" fmla="*/ 2147483647 w 872"/>
                    <a:gd name="T15" fmla="*/ 2147483647 h 434"/>
                    <a:gd name="T16" fmla="*/ 2147483647 w 872"/>
                    <a:gd name="T17" fmla="*/ 2147483647 h 434"/>
                    <a:gd name="T18" fmla="*/ 2147483647 w 872"/>
                    <a:gd name="T19" fmla="*/ 2147483647 h 434"/>
                    <a:gd name="T20" fmla="*/ 2147483647 w 872"/>
                    <a:gd name="T21" fmla="*/ 2147483647 h 434"/>
                    <a:gd name="T22" fmla="*/ 2147483647 w 872"/>
                    <a:gd name="T23" fmla="*/ 2147483647 h 434"/>
                    <a:gd name="T24" fmla="*/ 2147483647 w 872"/>
                    <a:gd name="T25" fmla="*/ 2147483647 h 434"/>
                    <a:gd name="T26" fmla="*/ 2147483647 w 872"/>
                    <a:gd name="T27" fmla="*/ 2147483647 h 434"/>
                    <a:gd name="T28" fmla="*/ 2147483647 w 872"/>
                    <a:gd name="T29" fmla="*/ 2147483647 h 434"/>
                    <a:gd name="T30" fmla="*/ 2147483647 w 872"/>
                    <a:gd name="T31" fmla="*/ 2147483647 h 434"/>
                    <a:gd name="T32" fmla="*/ 2147483647 w 872"/>
                    <a:gd name="T33" fmla="*/ 2147483647 h 434"/>
                    <a:gd name="T34" fmla="*/ 2147483647 w 872"/>
                    <a:gd name="T35" fmla="*/ 2147483647 h 434"/>
                    <a:gd name="T36" fmla="*/ 2147483647 w 872"/>
                    <a:gd name="T37" fmla="*/ 2147483647 h 434"/>
                    <a:gd name="T38" fmla="*/ 2147483647 w 872"/>
                    <a:gd name="T39" fmla="*/ 2147483647 h 434"/>
                    <a:gd name="T40" fmla="*/ 2147483647 w 872"/>
                    <a:gd name="T41" fmla="*/ 2147483647 h 434"/>
                    <a:gd name="T42" fmla="*/ 2147483647 w 872"/>
                    <a:gd name="T43" fmla="*/ 2147483647 h 434"/>
                    <a:gd name="T44" fmla="*/ 2147483647 w 872"/>
                    <a:gd name="T45" fmla="*/ 2147483647 h 434"/>
                    <a:gd name="T46" fmla="*/ 2147483647 w 872"/>
                    <a:gd name="T47" fmla="*/ 2147483647 h 434"/>
                    <a:gd name="T48" fmla="*/ 2147483647 w 872"/>
                    <a:gd name="T49" fmla="*/ 2147483647 h 434"/>
                    <a:gd name="T50" fmla="*/ 2147483647 w 872"/>
                    <a:gd name="T51" fmla="*/ 2147483647 h 434"/>
                    <a:gd name="T52" fmla="*/ 2147483647 w 872"/>
                    <a:gd name="T53" fmla="*/ 2147483647 h 434"/>
                    <a:gd name="T54" fmla="*/ 2147483647 w 872"/>
                    <a:gd name="T55" fmla="*/ 2147483647 h 434"/>
                    <a:gd name="T56" fmla="*/ 2147483647 w 872"/>
                    <a:gd name="T57" fmla="*/ 2147483647 h 434"/>
                    <a:gd name="T58" fmla="*/ 2147483647 w 872"/>
                    <a:gd name="T59" fmla="*/ 2147483647 h 434"/>
                    <a:gd name="T60" fmla="*/ 2147483647 w 872"/>
                    <a:gd name="T61" fmla="*/ 2147483647 h 434"/>
                    <a:gd name="T62" fmla="*/ 2147483647 w 872"/>
                    <a:gd name="T63" fmla="*/ 2147483647 h 434"/>
                    <a:gd name="T64" fmla="*/ 2147483647 w 872"/>
                    <a:gd name="T65" fmla="*/ 2147483647 h 434"/>
                    <a:gd name="T66" fmla="*/ 2147483647 w 872"/>
                    <a:gd name="T67" fmla="*/ 2147483647 h 434"/>
                    <a:gd name="T68" fmla="*/ 2147483647 w 872"/>
                    <a:gd name="T69" fmla="*/ 2147483647 h 434"/>
                    <a:gd name="T70" fmla="*/ 2147483647 w 872"/>
                    <a:gd name="T71" fmla="*/ 2147483647 h 434"/>
                    <a:gd name="T72" fmla="*/ 2147483647 w 872"/>
                    <a:gd name="T73" fmla="*/ 2147483647 h 434"/>
                    <a:gd name="T74" fmla="*/ 2147483647 w 872"/>
                    <a:gd name="T75" fmla="*/ 2147483647 h 434"/>
                    <a:gd name="T76" fmla="*/ 2147483647 w 872"/>
                    <a:gd name="T77" fmla="*/ 2147483647 h 434"/>
                    <a:gd name="T78" fmla="*/ 2147483647 w 872"/>
                    <a:gd name="T79" fmla="*/ 2147483647 h 434"/>
                    <a:gd name="T80" fmla="*/ 2147483647 w 872"/>
                    <a:gd name="T81" fmla="*/ 2147483647 h 434"/>
                    <a:gd name="T82" fmla="*/ 2147483647 w 872"/>
                    <a:gd name="T83" fmla="*/ 2147483647 h 434"/>
                    <a:gd name="T84" fmla="*/ 2147483647 w 872"/>
                    <a:gd name="T85" fmla="*/ 2147483647 h 434"/>
                    <a:gd name="T86" fmla="*/ 2147483647 w 872"/>
                    <a:gd name="T87" fmla="*/ 2147483647 h 434"/>
                    <a:gd name="T88" fmla="*/ 2147483647 w 872"/>
                    <a:gd name="T89" fmla="*/ 2147483647 h 434"/>
                    <a:gd name="T90" fmla="*/ 2147483647 w 872"/>
                    <a:gd name="T91" fmla="*/ 2147483647 h 434"/>
                    <a:gd name="T92" fmla="*/ 2147483647 w 872"/>
                    <a:gd name="T93" fmla="*/ 2147483647 h 434"/>
                    <a:gd name="T94" fmla="*/ 2147483647 w 872"/>
                    <a:gd name="T95" fmla="*/ 2147483647 h 434"/>
                    <a:gd name="T96" fmla="*/ 2147483647 w 872"/>
                    <a:gd name="T97" fmla="*/ 2147483647 h 434"/>
                    <a:gd name="T98" fmla="*/ 2147483647 w 872"/>
                    <a:gd name="T99" fmla="*/ 2147483647 h 434"/>
                    <a:gd name="T100" fmla="*/ 2147483647 w 872"/>
                    <a:gd name="T101" fmla="*/ 2147483647 h 434"/>
                    <a:gd name="T102" fmla="*/ 2147483647 w 872"/>
                    <a:gd name="T103" fmla="*/ 2147483647 h 434"/>
                    <a:gd name="T104" fmla="*/ 0 w 872"/>
                    <a:gd name="T105" fmla="*/ 2147483647 h 434"/>
                    <a:gd name="T106" fmla="*/ 2147483647 w 872"/>
                    <a:gd name="T107" fmla="*/ 2147483647 h 434"/>
                    <a:gd name="T108" fmla="*/ 2147483647 w 872"/>
                    <a:gd name="T109" fmla="*/ 2147483647 h 43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872"/>
                    <a:gd name="T166" fmla="*/ 0 h 434"/>
                    <a:gd name="T167" fmla="*/ 872 w 872"/>
                    <a:gd name="T168" fmla="*/ 434 h 43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872" h="434">
                      <a:moveTo>
                        <a:pt x="4" y="226"/>
                      </a:moveTo>
                      <a:lnTo>
                        <a:pt x="4" y="228"/>
                      </a:lnTo>
                      <a:lnTo>
                        <a:pt x="4" y="230"/>
                      </a:lnTo>
                      <a:lnTo>
                        <a:pt x="2" y="236"/>
                      </a:lnTo>
                      <a:lnTo>
                        <a:pt x="4" y="244"/>
                      </a:lnTo>
                      <a:lnTo>
                        <a:pt x="6" y="254"/>
                      </a:lnTo>
                      <a:lnTo>
                        <a:pt x="14" y="260"/>
                      </a:lnTo>
                      <a:lnTo>
                        <a:pt x="26" y="264"/>
                      </a:lnTo>
                      <a:lnTo>
                        <a:pt x="30" y="266"/>
                      </a:lnTo>
                      <a:lnTo>
                        <a:pt x="32" y="268"/>
                      </a:lnTo>
                      <a:lnTo>
                        <a:pt x="40" y="278"/>
                      </a:lnTo>
                      <a:lnTo>
                        <a:pt x="44" y="290"/>
                      </a:lnTo>
                      <a:lnTo>
                        <a:pt x="46" y="300"/>
                      </a:lnTo>
                      <a:lnTo>
                        <a:pt x="66" y="298"/>
                      </a:lnTo>
                      <a:lnTo>
                        <a:pt x="74" y="298"/>
                      </a:lnTo>
                      <a:lnTo>
                        <a:pt x="80" y="300"/>
                      </a:lnTo>
                      <a:lnTo>
                        <a:pt x="124" y="326"/>
                      </a:lnTo>
                      <a:lnTo>
                        <a:pt x="174" y="326"/>
                      </a:lnTo>
                      <a:lnTo>
                        <a:pt x="178" y="316"/>
                      </a:lnTo>
                      <a:lnTo>
                        <a:pt x="194" y="318"/>
                      </a:lnTo>
                      <a:lnTo>
                        <a:pt x="198" y="318"/>
                      </a:lnTo>
                      <a:lnTo>
                        <a:pt x="204" y="316"/>
                      </a:lnTo>
                      <a:lnTo>
                        <a:pt x="206" y="324"/>
                      </a:lnTo>
                      <a:lnTo>
                        <a:pt x="212" y="328"/>
                      </a:lnTo>
                      <a:lnTo>
                        <a:pt x="216" y="332"/>
                      </a:lnTo>
                      <a:lnTo>
                        <a:pt x="220" y="336"/>
                      </a:lnTo>
                      <a:lnTo>
                        <a:pt x="224" y="356"/>
                      </a:lnTo>
                      <a:lnTo>
                        <a:pt x="226" y="360"/>
                      </a:lnTo>
                      <a:lnTo>
                        <a:pt x="230" y="364"/>
                      </a:lnTo>
                      <a:lnTo>
                        <a:pt x="234" y="366"/>
                      </a:lnTo>
                      <a:lnTo>
                        <a:pt x="238" y="366"/>
                      </a:lnTo>
                      <a:lnTo>
                        <a:pt x="244" y="364"/>
                      </a:lnTo>
                      <a:lnTo>
                        <a:pt x="250" y="360"/>
                      </a:lnTo>
                      <a:lnTo>
                        <a:pt x="254" y="354"/>
                      </a:lnTo>
                      <a:lnTo>
                        <a:pt x="256" y="354"/>
                      </a:lnTo>
                      <a:lnTo>
                        <a:pt x="262" y="354"/>
                      </a:lnTo>
                      <a:lnTo>
                        <a:pt x="270" y="354"/>
                      </a:lnTo>
                      <a:lnTo>
                        <a:pt x="276" y="358"/>
                      </a:lnTo>
                      <a:lnTo>
                        <a:pt x="278" y="366"/>
                      </a:lnTo>
                      <a:lnTo>
                        <a:pt x="282" y="374"/>
                      </a:lnTo>
                      <a:lnTo>
                        <a:pt x="286" y="392"/>
                      </a:lnTo>
                      <a:lnTo>
                        <a:pt x="288" y="408"/>
                      </a:lnTo>
                      <a:lnTo>
                        <a:pt x="290" y="412"/>
                      </a:lnTo>
                      <a:lnTo>
                        <a:pt x="294" y="414"/>
                      </a:lnTo>
                      <a:lnTo>
                        <a:pt x="302" y="420"/>
                      </a:lnTo>
                      <a:lnTo>
                        <a:pt x="320" y="426"/>
                      </a:lnTo>
                      <a:lnTo>
                        <a:pt x="322" y="426"/>
                      </a:lnTo>
                      <a:lnTo>
                        <a:pt x="322" y="408"/>
                      </a:lnTo>
                      <a:lnTo>
                        <a:pt x="322" y="402"/>
                      </a:lnTo>
                      <a:lnTo>
                        <a:pt x="324" y="394"/>
                      </a:lnTo>
                      <a:lnTo>
                        <a:pt x="328" y="388"/>
                      </a:lnTo>
                      <a:lnTo>
                        <a:pt x="332" y="382"/>
                      </a:lnTo>
                      <a:lnTo>
                        <a:pt x="338" y="378"/>
                      </a:lnTo>
                      <a:lnTo>
                        <a:pt x="340" y="374"/>
                      </a:lnTo>
                      <a:lnTo>
                        <a:pt x="342" y="370"/>
                      </a:lnTo>
                      <a:lnTo>
                        <a:pt x="350" y="370"/>
                      </a:lnTo>
                      <a:lnTo>
                        <a:pt x="358" y="368"/>
                      </a:lnTo>
                      <a:lnTo>
                        <a:pt x="370" y="360"/>
                      </a:lnTo>
                      <a:lnTo>
                        <a:pt x="372" y="358"/>
                      </a:lnTo>
                      <a:lnTo>
                        <a:pt x="374" y="356"/>
                      </a:lnTo>
                      <a:lnTo>
                        <a:pt x="374" y="354"/>
                      </a:lnTo>
                      <a:lnTo>
                        <a:pt x="378" y="352"/>
                      </a:lnTo>
                      <a:lnTo>
                        <a:pt x="384" y="354"/>
                      </a:lnTo>
                      <a:lnTo>
                        <a:pt x="386" y="352"/>
                      </a:lnTo>
                      <a:lnTo>
                        <a:pt x="386" y="350"/>
                      </a:lnTo>
                      <a:lnTo>
                        <a:pt x="388" y="348"/>
                      </a:lnTo>
                      <a:lnTo>
                        <a:pt x="392" y="348"/>
                      </a:lnTo>
                      <a:lnTo>
                        <a:pt x="398" y="348"/>
                      </a:lnTo>
                      <a:lnTo>
                        <a:pt x="404" y="350"/>
                      </a:lnTo>
                      <a:lnTo>
                        <a:pt x="408" y="352"/>
                      </a:lnTo>
                      <a:lnTo>
                        <a:pt x="414" y="354"/>
                      </a:lnTo>
                      <a:lnTo>
                        <a:pt x="418" y="352"/>
                      </a:lnTo>
                      <a:lnTo>
                        <a:pt x="424" y="352"/>
                      </a:lnTo>
                      <a:lnTo>
                        <a:pt x="430" y="356"/>
                      </a:lnTo>
                      <a:lnTo>
                        <a:pt x="434" y="358"/>
                      </a:lnTo>
                      <a:lnTo>
                        <a:pt x="440" y="360"/>
                      </a:lnTo>
                      <a:lnTo>
                        <a:pt x="444" y="358"/>
                      </a:lnTo>
                      <a:lnTo>
                        <a:pt x="450" y="356"/>
                      </a:lnTo>
                      <a:lnTo>
                        <a:pt x="452" y="358"/>
                      </a:lnTo>
                      <a:lnTo>
                        <a:pt x="454" y="360"/>
                      </a:lnTo>
                      <a:lnTo>
                        <a:pt x="456" y="362"/>
                      </a:lnTo>
                      <a:lnTo>
                        <a:pt x="460" y="362"/>
                      </a:lnTo>
                      <a:lnTo>
                        <a:pt x="462" y="362"/>
                      </a:lnTo>
                      <a:lnTo>
                        <a:pt x="462" y="358"/>
                      </a:lnTo>
                      <a:lnTo>
                        <a:pt x="458" y="356"/>
                      </a:lnTo>
                      <a:lnTo>
                        <a:pt x="456" y="354"/>
                      </a:lnTo>
                      <a:lnTo>
                        <a:pt x="456" y="340"/>
                      </a:lnTo>
                      <a:lnTo>
                        <a:pt x="466" y="338"/>
                      </a:lnTo>
                      <a:lnTo>
                        <a:pt x="474" y="336"/>
                      </a:lnTo>
                      <a:lnTo>
                        <a:pt x="486" y="340"/>
                      </a:lnTo>
                      <a:lnTo>
                        <a:pt x="490" y="338"/>
                      </a:lnTo>
                      <a:lnTo>
                        <a:pt x="494" y="336"/>
                      </a:lnTo>
                      <a:lnTo>
                        <a:pt x="510" y="336"/>
                      </a:lnTo>
                      <a:lnTo>
                        <a:pt x="512" y="338"/>
                      </a:lnTo>
                      <a:lnTo>
                        <a:pt x="516" y="340"/>
                      </a:lnTo>
                      <a:lnTo>
                        <a:pt x="522" y="342"/>
                      </a:lnTo>
                      <a:lnTo>
                        <a:pt x="524" y="346"/>
                      </a:lnTo>
                      <a:lnTo>
                        <a:pt x="524" y="348"/>
                      </a:lnTo>
                      <a:lnTo>
                        <a:pt x="524" y="352"/>
                      </a:lnTo>
                      <a:lnTo>
                        <a:pt x="530" y="350"/>
                      </a:lnTo>
                      <a:lnTo>
                        <a:pt x="532" y="348"/>
                      </a:lnTo>
                      <a:lnTo>
                        <a:pt x="542" y="344"/>
                      </a:lnTo>
                      <a:lnTo>
                        <a:pt x="550" y="346"/>
                      </a:lnTo>
                      <a:lnTo>
                        <a:pt x="552" y="350"/>
                      </a:lnTo>
                      <a:lnTo>
                        <a:pt x="552" y="354"/>
                      </a:lnTo>
                      <a:lnTo>
                        <a:pt x="554" y="356"/>
                      </a:lnTo>
                      <a:lnTo>
                        <a:pt x="556" y="360"/>
                      </a:lnTo>
                      <a:lnTo>
                        <a:pt x="558" y="362"/>
                      </a:lnTo>
                      <a:lnTo>
                        <a:pt x="562" y="364"/>
                      </a:lnTo>
                      <a:lnTo>
                        <a:pt x="560" y="370"/>
                      </a:lnTo>
                      <a:lnTo>
                        <a:pt x="558" y="372"/>
                      </a:lnTo>
                      <a:lnTo>
                        <a:pt x="556" y="376"/>
                      </a:lnTo>
                      <a:lnTo>
                        <a:pt x="556" y="380"/>
                      </a:lnTo>
                      <a:lnTo>
                        <a:pt x="558" y="382"/>
                      </a:lnTo>
                      <a:lnTo>
                        <a:pt x="560" y="386"/>
                      </a:lnTo>
                      <a:lnTo>
                        <a:pt x="558" y="388"/>
                      </a:lnTo>
                      <a:lnTo>
                        <a:pt x="558" y="390"/>
                      </a:lnTo>
                      <a:lnTo>
                        <a:pt x="558" y="400"/>
                      </a:lnTo>
                      <a:lnTo>
                        <a:pt x="564" y="408"/>
                      </a:lnTo>
                      <a:lnTo>
                        <a:pt x="564" y="416"/>
                      </a:lnTo>
                      <a:lnTo>
                        <a:pt x="566" y="422"/>
                      </a:lnTo>
                      <a:lnTo>
                        <a:pt x="570" y="428"/>
                      </a:lnTo>
                      <a:lnTo>
                        <a:pt x="574" y="432"/>
                      </a:lnTo>
                      <a:lnTo>
                        <a:pt x="578" y="434"/>
                      </a:lnTo>
                      <a:lnTo>
                        <a:pt x="584" y="434"/>
                      </a:lnTo>
                      <a:lnTo>
                        <a:pt x="584" y="428"/>
                      </a:lnTo>
                      <a:lnTo>
                        <a:pt x="588" y="420"/>
                      </a:lnTo>
                      <a:lnTo>
                        <a:pt x="590" y="414"/>
                      </a:lnTo>
                      <a:lnTo>
                        <a:pt x="592" y="408"/>
                      </a:lnTo>
                      <a:lnTo>
                        <a:pt x="592" y="398"/>
                      </a:lnTo>
                      <a:lnTo>
                        <a:pt x="594" y="388"/>
                      </a:lnTo>
                      <a:lnTo>
                        <a:pt x="592" y="380"/>
                      </a:lnTo>
                      <a:lnTo>
                        <a:pt x="588" y="370"/>
                      </a:lnTo>
                      <a:lnTo>
                        <a:pt x="586" y="358"/>
                      </a:lnTo>
                      <a:lnTo>
                        <a:pt x="584" y="348"/>
                      </a:lnTo>
                      <a:lnTo>
                        <a:pt x="586" y="332"/>
                      </a:lnTo>
                      <a:lnTo>
                        <a:pt x="590" y="322"/>
                      </a:lnTo>
                      <a:lnTo>
                        <a:pt x="598" y="310"/>
                      </a:lnTo>
                      <a:lnTo>
                        <a:pt x="606" y="300"/>
                      </a:lnTo>
                      <a:lnTo>
                        <a:pt x="608" y="300"/>
                      </a:lnTo>
                      <a:lnTo>
                        <a:pt x="612" y="298"/>
                      </a:lnTo>
                      <a:lnTo>
                        <a:pt x="616" y="296"/>
                      </a:lnTo>
                      <a:lnTo>
                        <a:pt x="618" y="294"/>
                      </a:lnTo>
                      <a:lnTo>
                        <a:pt x="624" y="292"/>
                      </a:lnTo>
                      <a:lnTo>
                        <a:pt x="626" y="290"/>
                      </a:lnTo>
                      <a:lnTo>
                        <a:pt x="632" y="282"/>
                      </a:lnTo>
                      <a:lnTo>
                        <a:pt x="634" y="276"/>
                      </a:lnTo>
                      <a:lnTo>
                        <a:pt x="638" y="274"/>
                      </a:lnTo>
                      <a:lnTo>
                        <a:pt x="644" y="274"/>
                      </a:lnTo>
                      <a:lnTo>
                        <a:pt x="644" y="272"/>
                      </a:lnTo>
                      <a:lnTo>
                        <a:pt x="646" y="272"/>
                      </a:lnTo>
                      <a:lnTo>
                        <a:pt x="650" y="272"/>
                      </a:lnTo>
                      <a:lnTo>
                        <a:pt x="654" y="268"/>
                      </a:lnTo>
                      <a:lnTo>
                        <a:pt x="658" y="264"/>
                      </a:lnTo>
                      <a:lnTo>
                        <a:pt x="660" y="260"/>
                      </a:lnTo>
                      <a:lnTo>
                        <a:pt x="668" y="258"/>
                      </a:lnTo>
                      <a:lnTo>
                        <a:pt x="672" y="258"/>
                      </a:lnTo>
                      <a:lnTo>
                        <a:pt x="678" y="254"/>
                      </a:lnTo>
                      <a:lnTo>
                        <a:pt x="676" y="250"/>
                      </a:lnTo>
                      <a:lnTo>
                        <a:pt x="678" y="246"/>
                      </a:lnTo>
                      <a:lnTo>
                        <a:pt x="688" y="244"/>
                      </a:lnTo>
                      <a:lnTo>
                        <a:pt x="690" y="242"/>
                      </a:lnTo>
                      <a:lnTo>
                        <a:pt x="692" y="240"/>
                      </a:lnTo>
                      <a:lnTo>
                        <a:pt x="696" y="238"/>
                      </a:lnTo>
                      <a:lnTo>
                        <a:pt x="698" y="234"/>
                      </a:lnTo>
                      <a:lnTo>
                        <a:pt x="696" y="230"/>
                      </a:lnTo>
                      <a:lnTo>
                        <a:pt x="696" y="226"/>
                      </a:lnTo>
                      <a:lnTo>
                        <a:pt x="694" y="222"/>
                      </a:lnTo>
                      <a:lnTo>
                        <a:pt x="692" y="218"/>
                      </a:lnTo>
                      <a:lnTo>
                        <a:pt x="690" y="216"/>
                      </a:lnTo>
                      <a:lnTo>
                        <a:pt x="688" y="214"/>
                      </a:lnTo>
                      <a:lnTo>
                        <a:pt x="694" y="214"/>
                      </a:lnTo>
                      <a:lnTo>
                        <a:pt x="692" y="214"/>
                      </a:lnTo>
                      <a:lnTo>
                        <a:pt x="692" y="212"/>
                      </a:lnTo>
                      <a:lnTo>
                        <a:pt x="694" y="208"/>
                      </a:lnTo>
                      <a:lnTo>
                        <a:pt x="700" y="210"/>
                      </a:lnTo>
                      <a:lnTo>
                        <a:pt x="704" y="208"/>
                      </a:lnTo>
                      <a:lnTo>
                        <a:pt x="706" y="206"/>
                      </a:lnTo>
                      <a:lnTo>
                        <a:pt x="706" y="198"/>
                      </a:lnTo>
                      <a:lnTo>
                        <a:pt x="702" y="190"/>
                      </a:lnTo>
                      <a:lnTo>
                        <a:pt x="702" y="188"/>
                      </a:lnTo>
                      <a:lnTo>
                        <a:pt x="706" y="192"/>
                      </a:lnTo>
                      <a:lnTo>
                        <a:pt x="708" y="196"/>
                      </a:lnTo>
                      <a:lnTo>
                        <a:pt x="714" y="196"/>
                      </a:lnTo>
                      <a:lnTo>
                        <a:pt x="716" y="194"/>
                      </a:lnTo>
                      <a:lnTo>
                        <a:pt x="718" y="188"/>
                      </a:lnTo>
                      <a:lnTo>
                        <a:pt x="718" y="168"/>
                      </a:lnTo>
                      <a:lnTo>
                        <a:pt x="718" y="172"/>
                      </a:lnTo>
                      <a:lnTo>
                        <a:pt x="718" y="174"/>
                      </a:lnTo>
                      <a:lnTo>
                        <a:pt x="720" y="174"/>
                      </a:lnTo>
                      <a:lnTo>
                        <a:pt x="720" y="178"/>
                      </a:lnTo>
                      <a:lnTo>
                        <a:pt x="722" y="182"/>
                      </a:lnTo>
                      <a:lnTo>
                        <a:pt x="726" y="176"/>
                      </a:lnTo>
                      <a:lnTo>
                        <a:pt x="732" y="172"/>
                      </a:lnTo>
                      <a:lnTo>
                        <a:pt x="734" y="172"/>
                      </a:lnTo>
                      <a:lnTo>
                        <a:pt x="740" y="164"/>
                      </a:lnTo>
                      <a:lnTo>
                        <a:pt x="744" y="158"/>
                      </a:lnTo>
                      <a:lnTo>
                        <a:pt x="742" y="150"/>
                      </a:lnTo>
                      <a:lnTo>
                        <a:pt x="744" y="148"/>
                      </a:lnTo>
                      <a:lnTo>
                        <a:pt x="746" y="146"/>
                      </a:lnTo>
                      <a:lnTo>
                        <a:pt x="756" y="146"/>
                      </a:lnTo>
                      <a:lnTo>
                        <a:pt x="766" y="146"/>
                      </a:lnTo>
                      <a:lnTo>
                        <a:pt x="770" y="142"/>
                      </a:lnTo>
                      <a:lnTo>
                        <a:pt x="752" y="142"/>
                      </a:lnTo>
                      <a:lnTo>
                        <a:pt x="760" y="140"/>
                      </a:lnTo>
                      <a:lnTo>
                        <a:pt x="770" y="140"/>
                      </a:lnTo>
                      <a:lnTo>
                        <a:pt x="776" y="138"/>
                      </a:lnTo>
                      <a:lnTo>
                        <a:pt x="786" y="134"/>
                      </a:lnTo>
                      <a:lnTo>
                        <a:pt x="790" y="132"/>
                      </a:lnTo>
                      <a:lnTo>
                        <a:pt x="792" y="130"/>
                      </a:lnTo>
                      <a:lnTo>
                        <a:pt x="802" y="132"/>
                      </a:lnTo>
                      <a:lnTo>
                        <a:pt x="808" y="130"/>
                      </a:lnTo>
                      <a:lnTo>
                        <a:pt x="812" y="128"/>
                      </a:lnTo>
                      <a:lnTo>
                        <a:pt x="810" y="124"/>
                      </a:lnTo>
                      <a:lnTo>
                        <a:pt x="808" y="126"/>
                      </a:lnTo>
                      <a:lnTo>
                        <a:pt x="806" y="128"/>
                      </a:lnTo>
                      <a:lnTo>
                        <a:pt x="800" y="128"/>
                      </a:lnTo>
                      <a:lnTo>
                        <a:pt x="802" y="126"/>
                      </a:lnTo>
                      <a:lnTo>
                        <a:pt x="802" y="122"/>
                      </a:lnTo>
                      <a:lnTo>
                        <a:pt x="800" y="118"/>
                      </a:lnTo>
                      <a:lnTo>
                        <a:pt x="802" y="112"/>
                      </a:lnTo>
                      <a:lnTo>
                        <a:pt x="804" y="108"/>
                      </a:lnTo>
                      <a:lnTo>
                        <a:pt x="806" y="104"/>
                      </a:lnTo>
                      <a:lnTo>
                        <a:pt x="808" y="98"/>
                      </a:lnTo>
                      <a:lnTo>
                        <a:pt x="814" y="94"/>
                      </a:lnTo>
                      <a:lnTo>
                        <a:pt x="822" y="90"/>
                      </a:lnTo>
                      <a:lnTo>
                        <a:pt x="838" y="84"/>
                      </a:lnTo>
                      <a:lnTo>
                        <a:pt x="854" y="80"/>
                      </a:lnTo>
                      <a:lnTo>
                        <a:pt x="870" y="74"/>
                      </a:lnTo>
                      <a:lnTo>
                        <a:pt x="864" y="54"/>
                      </a:lnTo>
                      <a:lnTo>
                        <a:pt x="864" y="50"/>
                      </a:lnTo>
                      <a:lnTo>
                        <a:pt x="866" y="46"/>
                      </a:lnTo>
                      <a:lnTo>
                        <a:pt x="872" y="38"/>
                      </a:lnTo>
                      <a:lnTo>
                        <a:pt x="852" y="32"/>
                      </a:lnTo>
                      <a:lnTo>
                        <a:pt x="846" y="34"/>
                      </a:lnTo>
                      <a:lnTo>
                        <a:pt x="840" y="38"/>
                      </a:lnTo>
                      <a:lnTo>
                        <a:pt x="830" y="52"/>
                      </a:lnTo>
                      <a:lnTo>
                        <a:pt x="824" y="58"/>
                      </a:lnTo>
                      <a:lnTo>
                        <a:pt x="820" y="66"/>
                      </a:lnTo>
                      <a:lnTo>
                        <a:pt x="814" y="70"/>
                      </a:lnTo>
                      <a:lnTo>
                        <a:pt x="804" y="72"/>
                      </a:lnTo>
                      <a:lnTo>
                        <a:pt x="798" y="74"/>
                      </a:lnTo>
                      <a:lnTo>
                        <a:pt x="766" y="74"/>
                      </a:lnTo>
                      <a:lnTo>
                        <a:pt x="758" y="78"/>
                      </a:lnTo>
                      <a:lnTo>
                        <a:pt x="750" y="80"/>
                      </a:lnTo>
                      <a:lnTo>
                        <a:pt x="738" y="90"/>
                      </a:lnTo>
                      <a:lnTo>
                        <a:pt x="724" y="100"/>
                      </a:lnTo>
                      <a:lnTo>
                        <a:pt x="718" y="102"/>
                      </a:lnTo>
                      <a:lnTo>
                        <a:pt x="712" y="104"/>
                      </a:lnTo>
                      <a:lnTo>
                        <a:pt x="706" y="102"/>
                      </a:lnTo>
                      <a:lnTo>
                        <a:pt x="700" y="100"/>
                      </a:lnTo>
                      <a:lnTo>
                        <a:pt x="694" y="100"/>
                      </a:lnTo>
                      <a:lnTo>
                        <a:pt x="692" y="102"/>
                      </a:lnTo>
                      <a:lnTo>
                        <a:pt x="688" y="106"/>
                      </a:lnTo>
                      <a:lnTo>
                        <a:pt x="686" y="110"/>
                      </a:lnTo>
                      <a:lnTo>
                        <a:pt x="684" y="116"/>
                      </a:lnTo>
                      <a:lnTo>
                        <a:pt x="672" y="122"/>
                      </a:lnTo>
                      <a:lnTo>
                        <a:pt x="658" y="128"/>
                      </a:lnTo>
                      <a:lnTo>
                        <a:pt x="642" y="134"/>
                      </a:lnTo>
                      <a:lnTo>
                        <a:pt x="632" y="136"/>
                      </a:lnTo>
                      <a:lnTo>
                        <a:pt x="622" y="134"/>
                      </a:lnTo>
                      <a:lnTo>
                        <a:pt x="618" y="134"/>
                      </a:lnTo>
                      <a:lnTo>
                        <a:pt x="618" y="132"/>
                      </a:lnTo>
                      <a:lnTo>
                        <a:pt x="618" y="126"/>
                      </a:lnTo>
                      <a:lnTo>
                        <a:pt x="622" y="122"/>
                      </a:lnTo>
                      <a:lnTo>
                        <a:pt x="630" y="118"/>
                      </a:lnTo>
                      <a:lnTo>
                        <a:pt x="636" y="112"/>
                      </a:lnTo>
                      <a:lnTo>
                        <a:pt x="640" y="108"/>
                      </a:lnTo>
                      <a:lnTo>
                        <a:pt x="640" y="106"/>
                      </a:lnTo>
                      <a:lnTo>
                        <a:pt x="638" y="104"/>
                      </a:lnTo>
                      <a:lnTo>
                        <a:pt x="636" y="102"/>
                      </a:lnTo>
                      <a:lnTo>
                        <a:pt x="638" y="96"/>
                      </a:lnTo>
                      <a:lnTo>
                        <a:pt x="636" y="94"/>
                      </a:lnTo>
                      <a:lnTo>
                        <a:pt x="634" y="88"/>
                      </a:lnTo>
                      <a:lnTo>
                        <a:pt x="632" y="92"/>
                      </a:lnTo>
                      <a:lnTo>
                        <a:pt x="630" y="96"/>
                      </a:lnTo>
                      <a:lnTo>
                        <a:pt x="622" y="96"/>
                      </a:lnTo>
                      <a:lnTo>
                        <a:pt x="626" y="90"/>
                      </a:lnTo>
                      <a:lnTo>
                        <a:pt x="632" y="86"/>
                      </a:lnTo>
                      <a:lnTo>
                        <a:pt x="634" y="80"/>
                      </a:lnTo>
                      <a:lnTo>
                        <a:pt x="636" y="72"/>
                      </a:lnTo>
                      <a:lnTo>
                        <a:pt x="636" y="68"/>
                      </a:lnTo>
                      <a:lnTo>
                        <a:pt x="632" y="66"/>
                      </a:lnTo>
                      <a:lnTo>
                        <a:pt x="630" y="64"/>
                      </a:lnTo>
                      <a:lnTo>
                        <a:pt x="622" y="64"/>
                      </a:lnTo>
                      <a:lnTo>
                        <a:pt x="618" y="64"/>
                      </a:lnTo>
                      <a:lnTo>
                        <a:pt x="610" y="72"/>
                      </a:lnTo>
                      <a:lnTo>
                        <a:pt x="602" y="78"/>
                      </a:lnTo>
                      <a:lnTo>
                        <a:pt x="592" y="82"/>
                      </a:lnTo>
                      <a:lnTo>
                        <a:pt x="584" y="92"/>
                      </a:lnTo>
                      <a:lnTo>
                        <a:pt x="582" y="96"/>
                      </a:lnTo>
                      <a:lnTo>
                        <a:pt x="580" y="104"/>
                      </a:lnTo>
                      <a:lnTo>
                        <a:pt x="578" y="116"/>
                      </a:lnTo>
                      <a:lnTo>
                        <a:pt x="576" y="122"/>
                      </a:lnTo>
                      <a:lnTo>
                        <a:pt x="572" y="128"/>
                      </a:lnTo>
                      <a:lnTo>
                        <a:pt x="566" y="132"/>
                      </a:lnTo>
                      <a:lnTo>
                        <a:pt x="558" y="134"/>
                      </a:lnTo>
                      <a:lnTo>
                        <a:pt x="554" y="132"/>
                      </a:lnTo>
                      <a:lnTo>
                        <a:pt x="552" y="130"/>
                      </a:lnTo>
                      <a:lnTo>
                        <a:pt x="550" y="128"/>
                      </a:lnTo>
                      <a:lnTo>
                        <a:pt x="552" y="122"/>
                      </a:lnTo>
                      <a:lnTo>
                        <a:pt x="554" y="114"/>
                      </a:lnTo>
                      <a:lnTo>
                        <a:pt x="560" y="102"/>
                      </a:lnTo>
                      <a:lnTo>
                        <a:pt x="568" y="90"/>
                      </a:lnTo>
                      <a:lnTo>
                        <a:pt x="576" y="80"/>
                      </a:lnTo>
                      <a:lnTo>
                        <a:pt x="576" y="78"/>
                      </a:lnTo>
                      <a:lnTo>
                        <a:pt x="578" y="74"/>
                      </a:lnTo>
                      <a:lnTo>
                        <a:pt x="584" y="66"/>
                      </a:lnTo>
                      <a:lnTo>
                        <a:pt x="594" y="60"/>
                      </a:lnTo>
                      <a:lnTo>
                        <a:pt x="602" y="58"/>
                      </a:lnTo>
                      <a:lnTo>
                        <a:pt x="620" y="58"/>
                      </a:lnTo>
                      <a:lnTo>
                        <a:pt x="624" y="56"/>
                      </a:lnTo>
                      <a:lnTo>
                        <a:pt x="628" y="56"/>
                      </a:lnTo>
                      <a:lnTo>
                        <a:pt x="634" y="52"/>
                      </a:lnTo>
                      <a:lnTo>
                        <a:pt x="626" y="50"/>
                      </a:lnTo>
                      <a:lnTo>
                        <a:pt x="618" y="50"/>
                      </a:lnTo>
                      <a:lnTo>
                        <a:pt x="612" y="50"/>
                      </a:lnTo>
                      <a:lnTo>
                        <a:pt x="606" y="48"/>
                      </a:lnTo>
                      <a:lnTo>
                        <a:pt x="596" y="46"/>
                      </a:lnTo>
                      <a:lnTo>
                        <a:pt x="592" y="44"/>
                      </a:lnTo>
                      <a:lnTo>
                        <a:pt x="590" y="40"/>
                      </a:lnTo>
                      <a:lnTo>
                        <a:pt x="590" y="36"/>
                      </a:lnTo>
                      <a:lnTo>
                        <a:pt x="584" y="36"/>
                      </a:lnTo>
                      <a:lnTo>
                        <a:pt x="582" y="36"/>
                      </a:lnTo>
                      <a:lnTo>
                        <a:pt x="580" y="34"/>
                      </a:lnTo>
                      <a:lnTo>
                        <a:pt x="586" y="30"/>
                      </a:lnTo>
                      <a:lnTo>
                        <a:pt x="564" y="38"/>
                      </a:lnTo>
                      <a:lnTo>
                        <a:pt x="550" y="40"/>
                      </a:lnTo>
                      <a:lnTo>
                        <a:pt x="540" y="42"/>
                      </a:lnTo>
                      <a:lnTo>
                        <a:pt x="536" y="42"/>
                      </a:lnTo>
                      <a:lnTo>
                        <a:pt x="532" y="42"/>
                      </a:lnTo>
                      <a:lnTo>
                        <a:pt x="528" y="40"/>
                      </a:lnTo>
                      <a:lnTo>
                        <a:pt x="536" y="34"/>
                      </a:lnTo>
                      <a:lnTo>
                        <a:pt x="544" y="30"/>
                      </a:lnTo>
                      <a:lnTo>
                        <a:pt x="552" y="26"/>
                      </a:lnTo>
                      <a:lnTo>
                        <a:pt x="562" y="22"/>
                      </a:lnTo>
                      <a:lnTo>
                        <a:pt x="550" y="20"/>
                      </a:lnTo>
                      <a:lnTo>
                        <a:pt x="540" y="16"/>
                      </a:lnTo>
                      <a:lnTo>
                        <a:pt x="540" y="18"/>
                      </a:lnTo>
                      <a:lnTo>
                        <a:pt x="534" y="16"/>
                      </a:lnTo>
                      <a:lnTo>
                        <a:pt x="528" y="14"/>
                      </a:lnTo>
                      <a:lnTo>
                        <a:pt x="522" y="14"/>
                      </a:lnTo>
                      <a:lnTo>
                        <a:pt x="516" y="12"/>
                      </a:lnTo>
                      <a:lnTo>
                        <a:pt x="510" y="10"/>
                      </a:lnTo>
                      <a:lnTo>
                        <a:pt x="506" y="6"/>
                      </a:lnTo>
                      <a:lnTo>
                        <a:pt x="506" y="0"/>
                      </a:lnTo>
                      <a:lnTo>
                        <a:pt x="112" y="0"/>
                      </a:lnTo>
                      <a:lnTo>
                        <a:pt x="110" y="6"/>
                      </a:lnTo>
                      <a:lnTo>
                        <a:pt x="106" y="14"/>
                      </a:lnTo>
                      <a:lnTo>
                        <a:pt x="104" y="22"/>
                      </a:lnTo>
                      <a:lnTo>
                        <a:pt x="100" y="24"/>
                      </a:lnTo>
                      <a:lnTo>
                        <a:pt x="96" y="26"/>
                      </a:lnTo>
                      <a:lnTo>
                        <a:pt x="94" y="22"/>
                      </a:lnTo>
                      <a:lnTo>
                        <a:pt x="92" y="20"/>
                      </a:lnTo>
                      <a:lnTo>
                        <a:pt x="82" y="16"/>
                      </a:lnTo>
                      <a:lnTo>
                        <a:pt x="78" y="26"/>
                      </a:lnTo>
                      <a:lnTo>
                        <a:pt x="64" y="52"/>
                      </a:lnTo>
                      <a:lnTo>
                        <a:pt x="48" y="80"/>
                      </a:lnTo>
                      <a:lnTo>
                        <a:pt x="40" y="90"/>
                      </a:lnTo>
                      <a:lnTo>
                        <a:pt x="32" y="98"/>
                      </a:lnTo>
                      <a:lnTo>
                        <a:pt x="26" y="106"/>
                      </a:lnTo>
                      <a:lnTo>
                        <a:pt x="20" y="114"/>
                      </a:lnTo>
                      <a:lnTo>
                        <a:pt x="14" y="126"/>
                      </a:lnTo>
                      <a:lnTo>
                        <a:pt x="12" y="136"/>
                      </a:lnTo>
                      <a:lnTo>
                        <a:pt x="8" y="146"/>
                      </a:lnTo>
                      <a:lnTo>
                        <a:pt x="2" y="158"/>
                      </a:lnTo>
                      <a:lnTo>
                        <a:pt x="2" y="162"/>
                      </a:lnTo>
                      <a:lnTo>
                        <a:pt x="2" y="166"/>
                      </a:lnTo>
                      <a:lnTo>
                        <a:pt x="2" y="170"/>
                      </a:lnTo>
                      <a:lnTo>
                        <a:pt x="0" y="172"/>
                      </a:lnTo>
                      <a:lnTo>
                        <a:pt x="0" y="174"/>
                      </a:lnTo>
                      <a:lnTo>
                        <a:pt x="0" y="178"/>
                      </a:lnTo>
                      <a:lnTo>
                        <a:pt x="2" y="190"/>
                      </a:lnTo>
                      <a:lnTo>
                        <a:pt x="4" y="198"/>
                      </a:lnTo>
                      <a:lnTo>
                        <a:pt x="6" y="196"/>
                      </a:lnTo>
                      <a:lnTo>
                        <a:pt x="10" y="194"/>
                      </a:lnTo>
                      <a:lnTo>
                        <a:pt x="18" y="196"/>
                      </a:lnTo>
                      <a:lnTo>
                        <a:pt x="10" y="196"/>
                      </a:lnTo>
                      <a:lnTo>
                        <a:pt x="8" y="198"/>
                      </a:lnTo>
                      <a:lnTo>
                        <a:pt x="6" y="200"/>
                      </a:lnTo>
                      <a:lnTo>
                        <a:pt x="8" y="204"/>
                      </a:lnTo>
                      <a:lnTo>
                        <a:pt x="4" y="202"/>
                      </a:lnTo>
                      <a:lnTo>
                        <a:pt x="2" y="206"/>
                      </a:lnTo>
                      <a:lnTo>
                        <a:pt x="4" y="214"/>
                      </a:lnTo>
                      <a:lnTo>
                        <a:pt x="4" y="216"/>
                      </a:lnTo>
                      <a:lnTo>
                        <a:pt x="6" y="216"/>
                      </a:lnTo>
                      <a:lnTo>
                        <a:pt x="6" y="220"/>
                      </a:lnTo>
                      <a:lnTo>
                        <a:pt x="6" y="222"/>
                      </a:lnTo>
                      <a:lnTo>
                        <a:pt x="4" y="2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1" name="îṣļíḋé">
                  <a:extLst>
                    <a:ext uri="{FF2B5EF4-FFF2-40B4-BE49-F238E27FC236}">
                      <a16:creationId xmlns:a16="http://schemas.microsoft.com/office/drawing/2014/main" id="{DF709178-928F-484A-ADD7-F992552931A4}"/>
                    </a:ext>
                  </a:extLst>
                </p:cNvPr>
                <p:cNvSpPr/>
                <p:nvPr/>
              </p:nvSpPr>
              <p:spPr bwMode="auto">
                <a:xfrm>
                  <a:off x="484774" y="1746470"/>
                  <a:ext cx="1001236" cy="463750"/>
                </a:xfrm>
                <a:custGeom>
                  <a:avLst/>
                  <a:gdLst>
                    <a:gd name="T0" fmla="*/ 2147483647 w 574"/>
                    <a:gd name="T1" fmla="*/ 2147483647 h 278"/>
                    <a:gd name="T2" fmla="*/ 2147483647 w 574"/>
                    <a:gd name="T3" fmla="*/ 2147483647 h 278"/>
                    <a:gd name="T4" fmla="*/ 2147483647 w 574"/>
                    <a:gd name="T5" fmla="*/ 2147483647 h 278"/>
                    <a:gd name="T6" fmla="*/ 2147483647 w 574"/>
                    <a:gd name="T7" fmla="*/ 2147483647 h 278"/>
                    <a:gd name="T8" fmla="*/ 2147483647 w 574"/>
                    <a:gd name="T9" fmla="*/ 2147483647 h 278"/>
                    <a:gd name="T10" fmla="*/ 2147483647 w 574"/>
                    <a:gd name="T11" fmla="*/ 2147483647 h 278"/>
                    <a:gd name="T12" fmla="*/ 2147483647 w 574"/>
                    <a:gd name="T13" fmla="*/ 2147483647 h 278"/>
                    <a:gd name="T14" fmla="*/ 2147483647 w 574"/>
                    <a:gd name="T15" fmla="*/ 2147483647 h 278"/>
                    <a:gd name="T16" fmla="*/ 2147483647 w 574"/>
                    <a:gd name="T17" fmla="*/ 2147483647 h 278"/>
                    <a:gd name="T18" fmla="*/ 2147483647 w 574"/>
                    <a:gd name="T19" fmla="*/ 2147483647 h 278"/>
                    <a:gd name="T20" fmla="*/ 2147483647 w 574"/>
                    <a:gd name="T21" fmla="*/ 2147483647 h 278"/>
                    <a:gd name="T22" fmla="*/ 2147483647 w 574"/>
                    <a:gd name="T23" fmla="*/ 2147483647 h 278"/>
                    <a:gd name="T24" fmla="*/ 2147483647 w 574"/>
                    <a:gd name="T25" fmla="*/ 2147483647 h 278"/>
                    <a:gd name="T26" fmla="*/ 2147483647 w 574"/>
                    <a:gd name="T27" fmla="*/ 2147483647 h 278"/>
                    <a:gd name="T28" fmla="*/ 2147483647 w 574"/>
                    <a:gd name="T29" fmla="*/ 2147483647 h 278"/>
                    <a:gd name="T30" fmla="*/ 2147483647 w 574"/>
                    <a:gd name="T31" fmla="*/ 2147483647 h 278"/>
                    <a:gd name="T32" fmla="*/ 2147483647 w 574"/>
                    <a:gd name="T33" fmla="*/ 2147483647 h 278"/>
                    <a:gd name="T34" fmla="*/ 2147483647 w 574"/>
                    <a:gd name="T35" fmla="*/ 2147483647 h 278"/>
                    <a:gd name="T36" fmla="*/ 2147483647 w 574"/>
                    <a:gd name="T37" fmla="*/ 2147483647 h 278"/>
                    <a:gd name="T38" fmla="*/ 2147483647 w 574"/>
                    <a:gd name="T39" fmla="*/ 2147483647 h 278"/>
                    <a:gd name="T40" fmla="*/ 2147483647 w 574"/>
                    <a:gd name="T41" fmla="*/ 2147483647 h 278"/>
                    <a:gd name="T42" fmla="*/ 2147483647 w 574"/>
                    <a:gd name="T43" fmla="*/ 2147483647 h 278"/>
                    <a:gd name="T44" fmla="*/ 2147483647 w 574"/>
                    <a:gd name="T45" fmla="*/ 2147483647 h 278"/>
                    <a:gd name="T46" fmla="*/ 2147483647 w 574"/>
                    <a:gd name="T47" fmla="*/ 2147483647 h 278"/>
                    <a:gd name="T48" fmla="*/ 2147483647 w 574"/>
                    <a:gd name="T49" fmla="*/ 2147483647 h 278"/>
                    <a:gd name="T50" fmla="*/ 2147483647 w 574"/>
                    <a:gd name="T51" fmla="*/ 2147483647 h 278"/>
                    <a:gd name="T52" fmla="*/ 2147483647 w 574"/>
                    <a:gd name="T53" fmla="*/ 2147483647 h 278"/>
                    <a:gd name="T54" fmla="*/ 2147483647 w 574"/>
                    <a:gd name="T55" fmla="*/ 2147483647 h 278"/>
                    <a:gd name="T56" fmla="*/ 2147483647 w 574"/>
                    <a:gd name="T57" fmla="*/ 2147483647 h 278"/>
                    <a:gd name="T58" fmla="*/ 2147483647 w 574"/>
                    <a:gd name="T59" fmla="*/ 2147483647 h 278"/>
                    <a:gd name="T60" fmla="*/ 2147483647 w 574"/>
                    <a:gd name="T61" fmla="*/ 2147483647 h 278"/>
                    <a:gd name="T62" fmla="*/ 2147483647 w 574"/>
                    <a:gd name="T63" fmla="*/ 2147483647 h 278"/>
                    <a:gd name="T64" fmla="*/ 2147483647 w 574"/>
                    <a:gd name="T65" fmla="*/ 2147483647 h 278"/>
                    <a:gd name="T66" fmla="*/ 2147483647 w 574"/>
                    <a:gd name="T67" fmla="*/ 2147483647 h 278"/>
                    <a:gd name="T68" fmla="*/ 2147483647 w 574"/>
                    <a:gd name="T69" fmla="*/ 2147483647 h 278"/>
                    <a:gd name="T70" fmla="*/ 2147483647 w 574"/>
                    <a:gd name="T71" fmla="*/ 2147483647 h 278"/>
                    <a:gd name="T72" fmla="*/ 2147483647 w 574"/>
                    <a:gd name="T73" fmla="*/ 2147483647 h 278"/>
                    <a:gd name="T74" fmla="*/ 2147483647 w 574"/>
                    <a:gd name="T75" fmla="*/ 2147483647 h 278"/>
                    <a:gd name="T76" fmla="*/ 2147483647 w 574"/>
                    <a:gd name="T77" fmla="*/ 2147483647 h 278"/>
                    <a:gd name="T78" fmla="*/ 2147483647 w 574"/>
                    <a:gd name="T79" fmla="*/ 2147483647 h 278"/>
                    <a:gd name="T80" fmla="*/ 2147483647 w 574"/>
                    <a:gd name="T81" fmla="*/ 2147483647 h 278"/>
                    <a:gd name="T82" fmla="*/ 2147483647 w 574"/>
                    <a:gd name="T83" fmla="*/ 2147483647 h 278"/>
                    <a:gd name="T84" fmla="*/ 2147483647 w 574"/>
                    <a:gd name="T85" fmla="*/ 2147483647 h 278"/>
                    <a:gd name="T86" fmla="*/ 2147483647 w 574"/>
                    <a:gd name="T87" fmla="*/ 2147483647 h 278"/>
                    <a:gd name="T88" fmla="*/ 2147483647 w 574"/>
                    <a:gd name="T89" fmla="*/ 2147483647 h 278"/>
                    <a:gd name="T90" fmla="*/ 2147483647 w 574"/>
                    <a:gd name="T91" fmla="*/ 2147483647 h 278"/>
                    <a:gd name="T92" fmla="*/ 2147483647 w 574"/>
                    <a:gd name="T93" fmla="*/ 2147483647 h 278"/>
                    <a:gd name="T94" fmla="*/ 2147483647 w 574"/>
                    <a:gd name="T95" fmla="*/ 2147483647 h 278"/>
                    <a:gd name="T96" fmla="*/ 2147483647 w 574"/>
                    <a:gd name="T97" fmla="*/ 2147483647 h 27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74"/>
                    <a:gd name="T148" fmla="*/ 0 h 278"/>
                    <a:gd name="T149" fmla="*/ 574 w 574"/>
                    <a:gd name="T150" fmla="*/ 278 h 27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74" h="278">
                      <a:moveTo>
                        <a:pt x="400" y="178"/>
                      </a:moveTo>
                      <a:lnTo>
                        <a:pt x="388" y="182"/>
                      </a:lnTo>
                      <a:lnTo>
                        <a:pt x="376" y="184"/>
                      </a:lnTo>
                      <a:lnTo>
                        <a:pt x="366" y="182"/>
                      </a:lnTo>
                      <a:lnTo>
                        <a:pt x="356" y="180"/>
                      </a:lnTo>
                      <a:lnTo>
                        <a:pt x="350" y="176"/>
                      </a:lnTo>
                      <a:lnTo>
                        <a:pt x="348" y="172"/>
                      </a:lnTo>
                      <a:lnTo>
                        <a:pt x="346" y="168"/>
                      </a:lnTo>
                      <a:lnTo>
                        <a:pt x="338" y="168"/>
                      </a:lnTo>
                      <a:lnTo>
                        <a:pt x="324" y="178"/>
                      </a:lnTo>
                      <a:lnTo>
                        <a:pt x="318" y="182"/>
                      </a:lnTo>
                      <a:lnTo>
                        <a:pt x="308" y="184"/>
                      </a:lnTo>
                      <a:lnTo>
                        <a:pt x="300" y="184"/>
                      </a:lnTo>
                      <a:lnTo>
                        <a:pt x="290" y="188"/>
                      </a:lnTo>
                      <a:lnTo>
                        <a:pt x="282" y="192"/>
                      </a:lnTo>
                      <a:lnTo>
                        <a:pt x="272" y="200"/>
                      </a:lnTo>
                      <a:lnTo>
                        <a:pt x="258" y="200"/>
                      </a:lnTo>
                      <a:lnTo>
                        <a:pt x="262" y="194"/>
                      </a:lnTo>
                      <a:lnTo>
                        <a:pt x="266" y="190"/>
                      </a:lnTo>
                      <a:lnTo>
                        <a:pt x="276" y="182"/>
                      </a:lnTo>
                      <a:lnTo>
                        <a:pt x="286" y="178"/>
                      </a:lnTo>
                      <a:lnTo>
                        <a:pt x="298" y="170"/>
                      </a:lnTo>
                      <a:lnTo>
                        <a:pt x="290" y="170"/>
                      </a:lnTo>
                      <a:lnTo>
                        <a:pt x="282" y="174"/>
                      </a:lnTo>
                      <a:lnTo>
                        <a:pt x="268" y="180"/>
                      </a:lnTo>
                      <a:lnTo>
                        <a:pt x="252" y="190"/>
                      </a:lnTo>
                      <a:lnTo>
                        <a:pt x="246" y="192"/>
                      </a:lnTo>
                      <a:lnTo>
                        <a:pt x="240" y="194"/>
                      </a:lnTo>
                      <a:lnTo>
                        <a:pt x="234" y="196"/>
                      </a:lnTo>
                      <a:lnTo>
                        <a:pt x="230" y="202"/>
                      </a:lnTo>
                      <a:lnTo>
                        <a:pt x="224" y="206"/>
                      </a:lnTo>
                      <a:lnTo>
                        <a:pt x="218" y="210"/>
                      </a:lnTo>
                      <a:lnTo>
                        <a:pt x="206" y="214"/>
                      </a:lnTo>
                      <a:lnTo>
                        <a:pt x="194" y="218"/>
                      </a:lnTo>
                      <a:lnTo>
                        <a:pt x="184" y="220"/>
                      </a:lnTo>
                      <a:lnTo>
                        <a:pt x="172" y="224"/>
                      </a:lnTo>
                      <a:lnTo>
                        <a:pt x="164" y="230"/>
                      </a:lnTo>
                      <a:lnTo>
                        <a:pt x="160" y="234"/>
                      </a:lnTo>
                      <a:lnTo>
                        <a:pt x="154" y="234"/>
                      </a:lnTo>
                      <a:lnTo>
                        <a:pt x="132" y="240"/>
                      </a:lnTo>
                      <a:lnTo>
                        <a:pt x="110" y="248"/>
                      </a:lnTo>
                      <a:lnTo>
                        <a:pt x="86" y="258"/>
                      </a:lnTo>
                      <a:lnTo>
                        <a:pt x="64" y="266"/>
                      </a:lnTo>
                      <a:lnTo>
                        <a:pt x="64" y="264"/>
                      </a:lnTo>
                      <a:lnTo>
                        <a:pt x="62" y="262"/>
                      </a:lnTo>
                      <a:lnTo>
                        <a:pt x="60" y="262"/>
                      </a:lnTo>
                      <a:lnTo>
                        <a:pt x="54" y="262"/>
                      </a:lnTo>
                      <a:lnTo>
                        <a:pt x="48" y="264"/>
                      </a:lnTo>
                      <a:lnTo>
                        <a:pt x="34" y="270"/>
                      </a:lnTo>
                      <a:lnTo>
                        <a:pt x="22" y="276"/>
                      </a:lnTo>
                      <a:lnTo>
                        <a:pt x="14" y="278"/>
                      </a:lnTo>
                      <a:lnTo>
                        <a:pt x="8" y="278"/>
                      </a:lnTo>
                      <a:lnTo>
                        <a:pt x="0" y="278"/>
                      </a:lnTo>
                      <a:lnTo>
                        <a:pt x="14" y="270"/>
                      </a:lnTo>
                      <a:lnTo>
                        <a:pt x="36" y="262"/>
                      </a:lnTo>
                      <a:lnTo>
                        <a:pt x="58" y="258"/>
                      </a:lnTo>
                      <a:lnTo>
                        <a:pt x="76" y="256"/>
                      </a:lnTo>
                      <a:lnTo>
                        <a:pt x="82" y="256"/>
                      </a:lnTo>
                      <a:lnTo>
                        <a:pt x="84" y="254"/>
                      </a:lnTo>
                      <a:lnTo>
                        <a:pt x="90" y="248"/>
                      </a:lnTo>
                      <a:lnTo>
                        <a:pt x="96" y="244"/>
                      </a:lnTo>
                      <a:lnTo>
                        <a:pt x="102" y="242"/>
                      </a:lnTo>
                      <a:lnTo>
                        <a:pt x="120" y="236"/>
                      </a:lnTo>
                      <a:lnTo>
                        <a:pt x="136" y="232"/>
                      </a:lnTo>
                      <a:lnTo>
                        <a:pt x="166" y="210"/>
                      </a:lnTo>
                      <a:lnTo>
                        <a:pt x="164" y="206"/>
                      </a:lnTo>
                      <a:lnTo>
                        <a:pt x="162" y="204"/>
                      </a:lnTo>
                      <a:lnTo>
                        <a:pt x="154" y="210"/>
                      </a:lnTo>
                      <a:lnTo>
                        <a:pt x="146" y="210"/>
                      </a:lnTo>
                      <a:lnTo>
                        <a:pt x="146" y="204"/>
                      </a:lnTo>
                      <a:lnTo>
                        <a:pt x="144" y="202"/>
                      </a:lnTo>
                      <a:lnTo>
                        <a:pt x="140" y="202"/>
                      </a:lnTo>
                      <a:lnTo>
                        <a:pt x="136" y="202"/>
                      </a:lnTo>
                      <a:lnTo>
                        <a:pt x="132" y="204"/>
                      </a:lnTo>
                      <a:lnTo>
                        <a:pt x="124" y="208"/>
                      </a:lnTo>
                      <a:lnTo>
                        <a:pt x="112" y="208"/>
                      </a:lnTo>
                      <a:lnTo>
                        <a:pt x="118" y="204"/>
                      </a:lnTo>
                      <a:lnTo>
                        <a:pt x="126" y="198"/>
                      </a:lnTo>
                      <a:lnTo>
                        <a:pt x="132" y="192"/>
                      </a:lnTo>
                      <a:lnTo>
                        <a:pt x="136" y="186"/>
                      </a:lnTo>
                      <a:lnTo>
                        <a:pt x="132" y="186"/>
                      </a:lnTo>
                      <a:lnTo>
                        <a:pt x="128" y="186"/>
                      </a:lnTo>
                      <a:lnTo>
                        <a:pt x="120" y="186"/>
                      </a:lnTo>
                      <a:lnTo>
                        <a:pt x="116" y="186"/>
                      </a:lnTo>
                      <a:lnTo>
                        <a:pt x="112" y="184"/>
                      </a:lnTo>
                      <a:lnTo>
                        <a:pt x="110" y="178"/>
                      </a:lnTo>
                      <a:lnTo>
                        <a:pt x="110" y="160"/>
                      </a:lnTo>
                      <a:lnTo>
                        <a:pt x="152" y="128"/>
                      </a:lnTo>
                      <a:lnTo>
                        <a:pt x="158" y="130"/>
                      </a:lnTo>
                      <a:lnTo>
                        <a:pt x="166" y="132"/>
                      </a:lnTo>
                      <a:lnTo>
                        <a:pt x="190" y="130"/>
                      </a:lnTo>
                      <a:lnTo>
                        <a:pt x="214" y="124"/>
                      </a:lnTo>
                      <a:lnTo>
                        <a:pt x="224" y="122"/>
                      </a:lnTo>
                      <a:lnTo>
                        <a:pt x="236" y="116"/>
                      </a:lnTo>
                      <a:lnTo>
                        <a:pt x="244" y="110"/>
                      </a:lnTo>
                      <a:lnTo>
                        <a:pt x="246" y="104"/>
                      </a:lnTo>
                      <a:lnTo>
                        <a:pt x="234" y="108"/>
                      </a:lnTo>
                      <a:lnTo>
                        <a:pt x="228" y="110"/>
                      </a:lnTo>
                      <a:lnTo>
                        <a:pt x="220" y="112"/>
                      </a:lnTo>
                      <a:lnTo>
                        <a:pt x="212" y="110"/>
                      </a:lnTo>
                      <a:lnTo>
                        <a:pt x="202" y="108"/>
                      </a:lnTo>
                      <a:lnTo>
                        <a:pt x="186" y="102"/>
                      </a:lnTo>
                      <a:lnTo>
                        <a:pt x="234" y="70"/>
                      </a:lnTo>
                      <a:lnTo>
                        <a:pt x="242" y="70"/>
                      </a:lnTo>
                      <a:lnTo>
                        <a:pt x="252" y="72"/>
                      </a:lnTo>
                      <a:lnTo>
                        <a:pt x="252" y="78"/>
                      </a:lnTo>
                      <a:lnTo>
                        <a:pt x="254" y="80"/>
                      </a:lnTo>
                      <a:lnTo>
                        <a:pt x="258" y="82"/>
                      </a:lnTo>
                      <a:lnTo>
                        <a:pt x="264" y="82"/>
                      </a:lnTo>
                      <a:lnTo>
                        <a:pt x="268" y="82"/>
                      </a:lnTo>
                      <a:lnTo>
                        <a:pt x="272" y="80"/>
                      </a:lnTo>
                      <a:lnTo>
                        <a:pt x="272" y="76"/>
                      </a:lnTo>
                      <a:lnTo>
                        <a:pt x="274" y="70"/>
                      </a:lnTo>
                      <a:lnTo>
                        <a:pt x="270" y="70"/>
                      </a:lnTo>
                      <a:lnTo>
                        <a:pt x="268" y="68"/>
                      </a:lnTo>
                      <a:lnTo>
                        <a:pt x="268" y="66"/>
                      </a:lnTo>
                      <a:lnTo>
                        <a:pt x="268" y="60"/>
                      </a:lnTo>
                      <a:lnTo>
                        <a:pt x="266" y="58"/>
                      </a:lnTo>
                      <a:lnTo>
                        <a:pt x="266" y="54"/>
                      </a:lnTo>
                      <a:lnTo>
                        <a:pt x="266" y="46"/>
                      </a:lnTo>
                      <a:lnTo>
                        <a:pt x="280" y="36"/>
                      </a:lnTo>
                      <a:lnTo>
                        <a:pt x="288" y="38"/>
                      </a:lnTo>
                      <a:lnTo>
                        <a:pt x="296" y="40"/>
                      </a:lnTo>
                      <a:lnTo>
                        <a:pt x="306" y="38"/>
                      </a:lnTo>
                      <a:lnTo>
                        <a:pt x="318" y="32"/>
                      </a:lnTo>
                      <a:lnTo>
                        <a:pt x="324" y="28"/>
                      </a:lnTo>
                      <a:lnTo>
                        <a:pt x="332" y="22"/>
                      </a:lnTo>
                      <a:lnTo>
                        <a:pt x="356" y="14"/>
                      </a:lnTo>
                      <a:lnTo>
                        <a:pt x="384" y="10"/>
                      </a:lnTo>
                      <a:lnTo>
                        <a:pt x="410" y="4"/>
                      </a:lnTo>
                      <a:lnTo>
                        <a:pt x="436" y="0"/>
                      </a:lnTo>
                      <a:lnTo>
                        <a:pt x="444" y="2"/>
                      </a:lnTo>
                      <a:lnTo>
                        <a:pt x="452" y="4"/>
                      </a:lnTo>
                      <a:lnTo>
                        <a:pt x="462" y="6"/>
                      </a:lnTo>
                      <a:lnTo>
                        <a:pt x="472" y="6"/>
                      </a:lnTo>
                      <a:lnTo>
                        <a:pt x="474" y="12"/>
                      </a:lnTo>
                      <a:lnTo>
                        <a:pt x="476" y="12"/>
                      </a:lnTo>
                      <a:lnTo>
                        <a:pt x="510" y="12"/>
                      </a:lnTo>
                      <a:lnTo>
                        <a:pt x="516" y="14"/>
                      </a:lnTo>
                      <a:lnTo>
                        <a:pt x="520" y="16"/>
                      </a:lnTo>
                      <a:lnTo>
                        <a:pt x="534" y="16"/>
                      </a:lnTo>
                      <a:lnTo>
                        <a:pt x="548" y="16"/>
                      </a:lnTo>
                      <a:lnTo>
                        <a:pt x="554" y="18"/>
                      </a:lnTo>
                      <a:lnTo>
                        <a:pt x="562" y="20"/>
                      </a:lnTo>
                      <a:lnTo>
                        <a:pt x="574" y="20"/>
                      </a:lnTo>
                      <a:lnTo>
                        <a:pt x="402" y="178"/>
                      </a:lnTo>
                      <a:lnTo>
                        <a:pt x="40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2" name="íṩļîdê">
                  <a:extLst>
                    <a:ext uri="{FF2B5EF4-FFF2-40B4-BE49-F238E27FC236}">
                      <a16:creationId xmlns:a16="http://schemas.microsoft.com/office/drawing/2014/main" id="{6E5BD577-D27D-4E15-B74F-E1406433880C}"/>
                    </a:ext>
                  </a:extLst>
                </p:cNvPr>
                <p:cNvSpPr/>
                <p:nvPr/>
              </p:nvSpPr>
              <p:spPr bwMode="auto">
                <a:xfrm>
                  <a:off x="1224339" y="2865917"/>
                  <a:ext cx="746452" cy="559021"/>
                </a:xfrm>
                <a:custGeom>
                  <a:avLst/>
                  <a:gdLst>
                    <a:gd name="T0" fmla="*/ 2147483647 w 428"/>
                    <a:gd name="T1" fmla="*/ 2147483647 h 336"/>
                    <a:gd name="T2" fmla="*/ 2147483647 w 428"/>
                    <a:gd name="T3" fmla="*/ 2147483647 h 336"/>
                    <a:gd name="T4" fmla="*/ 2147483647 w 428"/>
                    <a:gd name="T5" fmla="*/ 2147483647 h 336"/>
                    <a:gd name="T6" fmla="*/ 2147483647 w 428"/>
                    <a:gd name="T7" fmla="*/ 2147483647 h 336"/>
                    <a:gd name="T8" fmla="*/ 2147483647 w 428"/>
                    <a:gd name="T9" fmla="*/ 2147483647 h 336"/>
                    <a:gd name="T10" fmla="*/ 2147483647 w 428"/>
                    <a:gd name="T11" fmla="*/ 2147483647 h 336"/>
                    <a:gd name="T12" fmla="*/ 2147483647 w 428"/>
                    <a:gd name="T13" fmla="*/ 2147483647 h 336"/>
                    <a:gd name="T14" fmla="*/ 2147483647 w 428"/>
                    <a:gd name="T15" fmla="*/ 2147483647 h 336"/>
                    <a:gd name="T16" fmla="*/ 2147483647 w 428"/>
                    <a:gd name="T17" fmla="*/ 2147483647 h 336"/>
                    <a:gd name="T18" fmla="*/ 2147483647 w 428"/>
                    <a:gd name="T19" fmla="*/ 2147483647 h 336"/>
                    <a:gd name="T20" fmla="*/ 2147483647 w 428"/>
                    <a:gd name="T21" fmla="*/ 2147483647 h 336"/>
                    <a:gd name="T22" fmla="*/ 2147483647 w 428"/>
                    <a:gd name="T23" fmla="*/ 2147483647 h 336"/>
                    <a:gd name="T24" fmla="*/ 2147483647 w 428"/>
                    <a:gd name="T25" fmla="*/ 2147483647 h 336"/>
                    <a:gd name="T26" fmla="*/ 2147483647 w 428"/>
                    <a:gd name="T27" fmla="*/ 2147483647 h 336"/>
                    <a:gd name="T28" fmla="*/ 2147483647 w 428"/>
                    <a:gd name="T29" fmla="*/ 2147483647 h 336"/>
                    <a:gd name="T30" fmla="*/ 2147483647 w 428"/>
                    <a:gd name="T31" fmla="*/ 2147483647 h 336"/>
                    <a:gd name="T32" fmla="*/ 2147483647 w 428"/>
                    <a:gd name="T33" fmla="*/ 0 h 336"/>
                    <a:gd name="T34" fmla="*/ 2147483647 w 428"/>
                    <a:gd name="T35" fmla="*/ 2147483647 h 336"/>
                    <a:gd name="T36" fmla="*/ 2147483647 w 428"/>
                    <a:gd name="T37" fmla="*/ 2147483647 h 336"/>
                    <a:gd name="T38" fmla="*/ 2147483647 w 428"/>
                    <a:gd name="T39" fmla="*/ 2147483647 h 336"/>
                    <a:gd name="T40" fmla="*/ 2147483647 w 428"/>
                    <a:gd name="T41" fmla="*/ 2147483647 h 336"/>
                    <a:gd name="T42" fmla="*/ 2147483647 w 428"/>
                    <a:gd name="T43" fmla="*/ 2147483647 h 336"/>
                    <a:gd name="T44" fmla="*/ 2147483647 w 428"/>
                    <a:gd name="T45" fmla="*/ 2147483647 h 336"/>
                    <a:gd name="T46" fmla="*/ 2147483647 w 428"/>
                    <a:gd name="T47" fmla="*/ 2147483647 h 336"/>
                    <a:gd name="T48" fmla="*/ 2147483647 w 428"/>
                    <a:gd name="T49" fmla="*/ 2147483647 h 336"/>
                    <a:gd name="T50" fmla="*/ 2147483647 w 428"/>
                    <a:gd name="T51" fmla="*/ 2147483647 h 336"/>
                    <a:gd name="T52" fmla="*/ 2147483647 w 428"/>
                    <a:gd name="T53" fmla="*/ 2147483647 h 336"/>
                    <a:gd name="T54" fmla="*/ 2147483647 w 428"/>
                    <a:gd name="T55" fmla="*/ 2147483647 h 336"/>
                    <a:gd name="T56" fmla="*/ 2147483647 w 428"/>
                    <a:gd name="T57" fmla="*/ 2147483647 h 336"/>
                    <a:gd name="T58" fmla="*/ 2147483647 w 428"/>
                    <a:gd name="T59" fmla="*/ 2147483647 h 336"/>
                    <a:gd name="T60" fmla="*/ 2147483647 w 428"/>
                    <a:gd name="T61" fmla="*/ 2147483647 h 336"/>
                    <a:gd name="T62" fmla="*/ 2147483647 w 428"/>
                    <a:gd name="T63" fmla="*/ 2147483647 h 336"/>
                    <a:gd name="T64" fmla="*/ 2147483647 w 428"/>
                    <a:gd name="T65" fmla="*/ 2147483647 h 336"/>
                    <a:gd name="T66" fmla="*/ 2147483647 w 428"/>
                    <a:gd name="T67" fmla="*/ 2147483647 h 336"/>
                    <a:gd name="T68" fmla="*/ 2147483647 w 428"/>
                    <a:gd name="T69" fmla="*/ 2147483647 h 336"/>
                    <a:gd name="T70" fmla="*/ 2147483647 w 428"/>
                    <a:gd name="T71" fmla="*/ 2147483647 h 336"/>
                    <a:gd name="T72" fmla="*/ 2147483647 w 428"/>
                    <a:gd name="T73" fmla="*/ 2147483647 h 336"/>
                    <a:gd name="T74" fmla="*/ 2147483647 w 428"/>
                    <a:gd name="T75" fmla="*/ 2147483647 h 336"/>
                    <a:gd name="T76" fmla="*/ 2147483647 w 428"/>
                    <a:gd name="T77" fmla="*/ 2147483647 h 336"/>
                    <a:gd name="T78" fmla="*/ 2147483647 w 428"/>
                    <a:gd name="T79" fmla="*/ 2147483647 h 336"/>
                    <a:gd name="T80" fmla="*/ 2147483647 w 428"/>
                    <a:gd name="T81" fmla="*/ 2147483647 h 336"/>
                    <a:gd name="T82" fmla="*/ 2147483647 w 428"/>
                    <a:gd name="T83" fmla="*/ 2147483647 h 336"/>
                    <a:gd name="T84" fmla="*/ 2147483647 w 428"/>
                    <a:gd name="T85" fmla="*/ 2147483647 h 336"/>
                    <a:gd name="T86" fmla="*/ 2147483647 w 428"/>
                    <a:gd name="T87" fmla="*/ 2147483647 h 336"/>
                    <a:gd name="T88" fmla="*/ 2147483647 w 428"/>
                    <a:gd name="T89" fmla="*/ 2147483647 h 336"/>
                    <a:gd name="T90" fmla="*/ 2147483647 w 428"/>
                    <a:gd name="T91" fmla="*/ 2147483647 h 336"/>
                    <a:gd name="T92" fmla="*/ 2147483647 w 428"/>
                    <a:gd name="T93" fmla="*/ 2147483647 h 336"/>
                    <a:gd name="T94" fmla="*/ 2147483647 w 428"/>
                    <a:gd name="T95" fmla="*/ 2147483647 h 336"/>
                    <a:gd name="T96" fmla="*/ 2147483647 w 428"/>
                    <a:gd name="T97" fmla="*/ 2147483647 h 336"/>
                    <a:gd name="T98" fmla="*/ 2147483647 w 428"/>
                    <a:gd name="T99" fmla="*/ 2147483647 h 336"/>
                    <a:gd name="T100" fmla="*/ 2147483647 w 428"/>
                    <a:gd name="T101" fmla="*/ 2147483647 h 336"/>
                    <a:gd name="T102" fmla="*/ 2147483647 w 428"/>
                    <a:gd name="T103" fmla="*/ 2147483647 h 336"/>
                    <a:gd name="T104" fmla="*/ 2147483647 w 428"/>
                    <a:gd name="T105" fmla="*/ 2147483647 h 336"/>
                    <a:gd name="T106" fmla="*/ 2147483647 w 428"/>
                    <a:gd name="T107" fmla="*/ 2147483647 h 336"/>
                    <a:gd name="T108" fmla="*/ 2147483647 w 428"/>
                    <a:gd name="T109" fmla="*/ 2147483647 h 336"/>
                    <a:gd name="T110" fmla="*/ 2147483647 w 428"/>
                    <a:gd name="T111" fmla="*/ 2147483647 h 3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428"/>
                    <a:gd name="T169" fmla="*/ 0 h 336"/>
                    <a:gd name="T170" fmla="*/ 428 w 428"/>
                    <a:gd name="T171" fmla="*/ 336 h 3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428" h="336">
                      <a:moveTo>
                        <a:pt x="400" y="274"/>
                      </a:moveTo>
                      <a:lnTo>
                        <a:pt x="402" y="270"/>
                      </a:lnTo>
                      <a:lnTo>
                        <a:pt x="408" y="260"/>
                      </a:lnTo>
                      <a:lnTo>
                        <a:pt x="410" y="250"/>
                      </a:lnTo>
                      <a:lnTo>
                        <a:pt x="416" y="234"/>
                      </a:lnTo>
                      <a:lnTo>
                        <a:pt x="418" y="228"/>
                      </a:lnTo>
                      <a:lnTo>
                        <a:pt x="422" y="222"/>
                      </a:lnTo>
                      <a:lnTo>
                        <a:pt x="428" y="210"/>
                      </a:lnTo>
                      <a:lnTo>
                        <a:pt x="426" y="206"/>
                      </a:lnTo>
                      <a:lnTo>
                        <a:pt x="426" y="202"/>
                      </a:lnTo>
                      <a:lnTo>
                        <a:pt x="422" y="202"/>
                      </a:lnTo>
                      <a:lnTo>
                        <a:pt x="410" y="202"/>
                      </a:lnTo>
                      <a:lnTo>
                        <a:pt x="394" y="204"/>
                      </a:lnTo>
                      <a:lnTo>
                        <a:pt x="378" y="208"/>
                      </a:lnTo>
                      <a:lnTo>
                        <a:pt x="372" y="212"/>
                      </a:lnTo>
                      <a:lnTo>
                        <a:pt x="368" y="216"/>
                      </a:lnTo>
                      <a:lnTo>
                        <a:pt x="364" y="224"/>
                      </a:lnTo>
                      <a:lnTo>
                        <a:pt x="358" y="234"/>
                      </a:lnTo>
                      <a:lnTo>
                        <a:pt x="352" y="246"/>
                      </a:lnTo>
                      <a:lnTo>
                        <a:pt x="346" y="254"/>
                      </a:lnTo>
                      <a:lnTo>
                        <a:pt x="334" y="256"/>
                      </a:lnTo>
                      <a:lnTo>
                        <a:pt x="320" y="260"/>
                      </a:lnTo>
                      <a:lnTo>
                        <a:pt x="310" y="262"/>
                      </a:lnTo>
                      <a:lnTo>
                        <a:pt x="298" y="264"/>
                      </a:lnTo>
                      <a:lnTo>
                        <a:pt x="288" y="262"/>
                      </a:lnTo>
                      <a:lnTo>
                        <a:pt x="280" y="256"/>
                      </a:lnTo>
                      <a:lnTo>
                        <a:pt x="272" y="248"/>
                      </a:lnTo>
                      <a:lnTo>
                        <a:pt x="266" y="238"/>
                      </a:lnTo>
                      <a:lnTo>
                        <a:pt x="260" y="226"/>
                      </a:lnTo>
                      <a:lnTo>
                        <a:pt x="258" y="216"/>
                      </a:lnTo>
                      <a:lnTo>
                        <a:pt x="256" y="204"/>
                      </a:lnTo>
                      <a:lnTo>
                        <a:pt x="256" y="194"/>
                      </a:lnTo>
                      <a:lnTo>
                        <a:pt x="258" y="178"/>
                      </a:lnTo>
                      <a:lnTo>
                        <a:pt x="260" y="160"/>
                      </a:lnTo>
                      <a:lnTo>
                        <a:pt x="268" y="142"/>
                      </a:lnTo>
                      <a:lnTo>
                        <a:pt x="276" y="128"/>
                      </a:lnTo>
                      <a:lnTo>
                        <a:pt x="256" y="122"/>
                      </a:lnTo>
                      <a:lnTo>
                        <a:pt x="248" y="116"/>
                      </a:lnTo>
                      <a:lnTo>
                        <a:pt x="244" y="114"/>
                      </a:lnTo>
                      <a:lnTo>
                        <a:pt x="242" y="110"/>
                      </a:lnTo>
                      <a:lnTo>
                        <a:pt x="240" y="94"/>
                      </a:lnTo>
                      <a:lnTo>
                        <a:pt x="236" y="76"/>
                      </a:lnTo>
                      <a:lnTo>
                        <a:pt x="232" y="68"/>
                      </a:lnTo>
                      <a:lnTo>
                        <a:pt x="230" y="60"/>
                      </a:lnTo>
                      <a:lnTo>
                        <a:pt x="224" y="56"/>
                      </a:lnTo>
                      <a:lnTo>
                        <a:pt x="216" y="56"/>
                      </a:lnTo>
                      <a:lnTo>
                        <a:pt x="210" y="56"/>
                      </a:lnTo>
                      <a:lnTo>
                        <a:pt x="208" y="56"/>
                      </a:lnTo>
                      <a:lnTo>
                        <a:pt x="204" y="62"/>
                      </a:lnTo>
                      <a:lnTo>
                        <a:pt x="198" y="66"/>
                      </a:lnTo>
                      <a:lnTo>
                        <a:pt x="192" y="68"/>
                      </a:lnTo>
                      <a:lnTo>
                        <a:pt x="188" y="68"/>
                      </a:lnTo>
                      <a:lnTo>
                        <a:pt x="184" y="66"/>
                      </a:lnTo>
                      <a:lnTo>
                        <a:pt x="180" y="62"/>
                      </a:lnTo>
                      <a:lnTo>
                        <a:pt x="178" y="58"/>
                      </a:lnTo>
                      <a:lnTo>
                        <a:pt x="174" y="38"/>
                      </a:lnTo>
                      <a:lnTo>
                        <a:pt x="170" y="34"/>
                      </a:lnTo>
                      <a:lnTo>
                        <a:pt x="166" y="30"/>
                      </a:lnTo>
                      <a:lnTo>
                        <a:pt x="160" y="26"/>
                      </a:lnTo>
                      <a:lnTo>
                        <a:pt x="158" y="18"/>
                      </a:lnTo>
                      <a:lnTo>
                        <a:pt x="152" y="20"/>
                      </a:lnTo>
                      <a:lnTo>
                        <a:pt x="148" y="20"/>
                      </a:lnTo>
                      <a:lnTo>
                        <a:pt x="132" y="18"/>
                      </a:lnTo>
                      <a:lnTo>
                        <a:pt x="128" y="28"/>
                      </a:lnTo>
                      <a:lnTo>
                        <a:pt x="78" y="28"/>
                      </a:lnTo>
                      <a:lnTo>
                        <a:pt x="34" y="2"/>
                      </a:lnTo>
                      <a:lnTo>
                        <a:pt x="28" y="0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2" y="36"/>
                      </a:lnTo>
                      <a:lnTo>
                        <a:pt x="2" y="38"/>
                      </a:lnTo>
                      <a:lnTo>
                        <a:pt x="2" y="42"/>
                      </a:lnTo>
                      <a:lnTo>
                        <a:pt x="4" y="48"/>
                      </a:lnTo>
                      <a:lnTo>
                        <a:pt x="4" y="54"/>
                      </a:lnTo>
                      <a:lnTo>
                        <a:pt x="8" y="56"/>
                      </a:lnTo>
                      <a:lnTo>
                        <a:pt x="12" y="62"/>
                      </a:lnTo>
                      <a:lnTo>
                        <a:pt x="20" y="70"/>
                      </a:lnTo>
                      <a:lnTo>
                        <a:pt x="22" y="74"/>
                      </a:lnTo>
                      <a:lnTo>
                        <a:pt x="22" y="78"/>
                      </a:lnTo>
                      <a:lnTo>
                        <a:pt x="20" y="82"/>
                      </a:lnTo>
                      <a:lnTo>
                        <a:pt x="14" y="84"/>
                      </a:lnTo>
                      <a:lnTo>
                        <a:pt x="12" y="88"/>
                      </a:lnTo>
                      <a:lnTo>
                        <a:pt x="8" y="92"/>
                      </a:lnTo>
                      <a:lnTo>
                        <a:pt x="8" y="96"/>
                      </a:lnTo>
                      <a:lnTo>
                        <a:pt x="12" y="102"/>
                      </a:lnTo>
                      <a:lnTo>
                        <a:pt x="16" y="108"/>
                      </a:lnTo>
                      <a:lnTo>
                        <a:pt x="24" y="110"/>
                      </a:lnTo>
                      <a:lnTo>
                        <a:pt x="32" y="112"/>
                      </a:lnTo>
                      <a:lnTo>
                        <a:pt x="34" y="118"/>
                      </a:lnTo>
                      <a:lnTo>
                        <a:pt x="38" y="120"/>
                      </a:lnTo>
                      <a:lnTo>
                        <a:pt x="40" y="124"/>
                      </a:lnTo>
                      <a:lnTo>
                        <a:pt x="40" y="130"/>
                      </a:lnTo>
                      <a:lnTo>
                        <a:pt x="40" y="134"/>
                      </a:lnTo>
                      <a:lnTo>
                        <a:pt x="40" y="138"/>
                      </a:lnTo>
                      <a:lnTo>
                        <a:pt x="38" y="140"/>
                      </a:lnTo>
                      <a:lnTo>
                        <a:pt x="38" y="144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54"/>
                      </a:lnTo>
                      <a:lnTo>
                        <a:pt x="48" y="158"/>
                      </a:lnTo>
                      <a:lnTo>
                        <a:pt x="54" y="164"/>
                      </a:lnTo>
                      <a:lnTo>
                        <a:pt x="66" y="182"/>
                      </a:lnTo>
                      <a:lnTo>
                        <a:pt x="68" y="180"/>
                      </a:lnTo>
                      <a:lnTo>
                        <a:pt x="72" y="178"/>
                      </a:lnTo>
                      <a:lnTo>
                        <a:pt x="74" y="176"/>
                      </a:lnTo>
                      <a:lnTo>
                        <a:pt x="76" y="172"/>
                      </a:lnTo>
                      <a:lnTo>
                        <a:pt x="74" y="164"/>
                      </a:lnTo>
                      <a:lnTo>
                        <a:pt x="68" y="158"/>
                      </a:lnTo>
                      <a:lnTo>
                        <a:pt x="66" y="152"/>
                      </a:lnTo>
                      <a:lnTo>
                        <a:pt x="60" y="146"/>
                      </a:lnTo>
                      <a:lnTo>
                        <a:pt x="62" y="142"/>
                      </a:lnTo>
                      <a:lnTo>
                        <a:pt x="60" y="138"/>
                      </a:lnTo>
                      <a:lnTo>
                        <a:pt x="56" y="128"/>
                      </a:lnTo>
                      <a:lnTo>
                        <a:pt x="54" y="116"/>
                      </a:lnTo>
                      <a:lnTo>
                        <a:pt x="50" y="108"/>
                      </a:lnTo>
                      <a:lnTo>
                        <a:pt x="48" y="106"/>
                      </a:lnTo>
                      <a:lnTo>
                        <a:pt x="46" y="104"/>
                      </a:lnTo>
                      <a:lnTo>
                        <a:pt x="46" y="102"/>
                      </a:lnTo>
                      <a:lnTo>
                        <a:pt x="44" y="90"/>
                      </a:lnTo>
                      <a:lnTo>
                        <a:pt x="42" y="82"/>
                      </a:lnTo>
                      <a:lnTo>
                        <a:pt x="36" y="62"/>
                      </a:lnTo>
                      <a:lnTo>
                        <a:pt x="34" y="60"/>
                      </a:lnTo>
                      <a:lnTo>
                        <a:pt x="34" y="58"/>
                      </a:lnTo>
                      <a:lnTo>
                        <a:pt x="32" y="56"/>
                      </a:lnTo>
                      <a:lnTo>
                        <a:pt x="30" y="56"/>
                      </a:lnTo>
                      <a:lnTo>
                        <a:pt x="28" y="56"/>
                      </a:lnTo>
                      <a:lnTo>
                        <a:pt x="26" y="48"/>
                      </a:lnTo>
                      <a:lnTo>
                        <a:pt x="28" y="30"/>
                      </a:lnTo>
                      <a:lnTo>
                        <a:pt x="30" y="24"/>
                      </a:lnTo>
                      <a:lnTo>
                        <a:pt x="30" y="22"/>
                      </a:lnTo>
                      <a:lnTo>
                        <a:pt x="32" y="20"/>
                      </a:lnTo>
                      <a:lnTo>
                        <a:pt x="38" y="22"/>
                      </a:lnTo>
                      <a:lnTo>
                        <a:pt x="42" y="24"/>
                      </a:lnTo>
                      <a:lnTo>
                        <a:pt x="46" y="28"/>
                      </a:lnTo>
                      <a:lnTo>
                        <a:pt x="48" y="32"/>
                      </a:lnTo>
                      <a:lnTo>
                        <a:pt x="52" y="44"/>
                      </a:lnTo>
                      <a:lnTo>
                        <a:pt x="54" y="56"/>
                      </a:lnTo>
                      <a:lnTo>
                        <a:pt x="54" y="58"/>
                      </a:lnTo>
                      <a:lnTo>
                        <a:pt x="52" y="64"/>
                      </a:lnTo>
                      <a:lnTo>
                        <a:pt x="50" y="70"/>
                      </a:lnTo>
                      <a:lnTo>
                        <a:pt x="50" y="72"/>
                      </a:lnTo>
                      <a:lnTo>
                        <a:pt x="52" y="74"/>
                      </a:lnTo>
                      <a:lnTo>
                        <a:pt x="58" y="74"/>
                      </a:lnTo>
                      <a:lnTo>
                        <a:pt x="58" y="80"/>
                      </a:lnTo>
                      <a:lnTo>
                        <a:pt x="62" y="84"/>
                      </a:lnTo>
                      <a:lnTo>
                        <a:pt x="66" y="88"/>
                      </a:lnTo>
                      <a:lnTo>
                        <a:pt x="68" y="88"/>
                      </a:lnTo>
                      <a:lnTo>
                        <a:pt x="72" y="100"/>
                      </a:lnTo>
                      <a:lnTo>
                        <a:pt x="76" y="106"/>
                      </a:lnTo>
                      <a:lnTo>
                        <a:pt x="80" y="110"/>
                      </a:lnTo>
                      <a:lnTo>
                        <a:pt x="84" y="112"/>
                      </a:lnTo>
                      <a:lnTo>
                        <a:pt x="86" y="114"/>
                      </a:lnTo>
                      <a:lnTo>
                        <a:pt x="88" y="116"/>
                      </a:lnTo>
                      <a:lnTo>
                        <a:pt x="86" y="120"/>
                      </a:lnTo>
                      <a:lnTo>
                        <a:pt x="84" y="126"/>
                      </a:lnTo>
                      <a:lnTo>
                        <a:pt x="86" y="132"/>
                      </a:lnTo>
                      <a:lnTo>
                        <a:pt x="92" y="140"/>
                      </a:lnTo>
                      <a:lnTo>
                        <a:pt x="104" y="154"/>
                      </a:lnTo>
                      <a:lnTo>
                        <a:pt x="112" y="162"/>
                      </a:lnTo>
                      <a:lnTo>
                        <a:pt x="118" y="168"/>
                      </a:lnTo>
                      <a:lnTo>
                        <a:pt x="122" y="178"/>
                      </a:lnTo>
                      <a:lnTo>
                        <a:pt x="130" y="188"/>
                      </a:lnTo>
                      <a:lnTo>
                        <a:pt x="130" y="202"/>
                      </a:lnTo>
                      <a:lnTo>
                        <a:pt x="132" y="206"/>
                      </a:lnTo>
                      <a:lnTo>
                        <a:pt x="132" y="210"/>
                      </a:lnTo>
                      <a:lnTo>
                        <a:pt x="132" y="216"/>
                      </a:lnTo>
                      <a:lnTo>
                        <a:pt x="130" y="220"/>
                      </a:lnTo>
                      <a:lnTo>
                        <a:pt x="128" y="220"/>
                      </a:lnTo>
                      <a:lnTo>
                        <a:pt x="128" y="226"/>
                      </a:lnTo>
                      <a:lnTo>
                        <a:pt x="124" y="226"/>
                      </a:lnTo>
                      <a:lnTo>
                        <a:pt x="124" y="232"/>
                      </a:lnTo>
                      <a:lnTo>
                        <a:pt x="126" y="238"/>
                      </a:lnTo>
                      <a:lnTo>
                        <a:pt x="130" y="244"/>
                      </a:lnTo>
                      <a:lnTo>
                        <a:pt x="138" y="250"/>
                      </a:lnTo>
                      <a:lnTo>
                        <a:pt x="148" y="256"/>
                      </a:lnTo>
                      <a:lnTo>
                        <a:pt x="150" y="262"/>
                      </a:lnTo>
                      <a:lnTo>
                        <a:pt x="154" y="266"/>
                      </a:lnTo>
                      <a:lnTo>
                        <a:pt x="158" y="270"/>
                      </a:lnTo>
                      <a:lnTo>
                        <a:pt x="166" y="270"/>
                      </a:lnTo>
                      <a:lnTo>
                        <a:pt x="174" y="272"/>
                      </a:lnTo>
                      <a:lnTo>
                        <a:pt x="178" y="274"/>
                      </a:lnTo>
                      <a:lnTo>
                        <a:pt x="190" y="284"/>
                      </a:lnTo>
                      <a:lnTo>
                        <a:pt x="198" y="290"/>
                      </a:lnTo>
                      <a:lnTo>
                        <a:pt x="204" y="294"/>
                      </a:lnTo>
                      <a:lnTo>
                        <a:pt x="218" y="300"/>
                      </a:lnTo>
                      <a:lnTo>
                        <a:pt x="232" y="306"/>
                      </a:lnTo>
                      <a:lnTo>
                        <a:pt x="246" y="312"/>
                      </a:lnTo>
                      <a:lnTo>
                        <a:pt x="254" y="314"/>
                      </a:lnTo>
                      <a:lnTo>
                        <a:pt x="260" y="314"/>
                      </a:lnTo>
                      <a:lnTo>
                        <a:pt x="266" y="314"/>
                      </a:lnTo>
                      <a:lnTo>
                        <a:pt x="274" y="308"/>
                      </a:lnTo>
                      <a:lnTo>
                        <a:pt x="280" y="304"/>
                      </a:lnTo>
                      <a:lnTo>
                        <a:pt x="286" y="302"/>
                      </a:lnTo>
                      <a:lnTo>
                        <a:pt x="290" y="304"/>
                      </a:lnTo>
                      <a:lnTo>
                        <a:pt x="296" y="306"/>
                      </a:lnTo>
                      <a:lnTo>
                        <a:pt x="306" y="312"/>
                      </a:lnTo>
                      <a:lnTo>
                        <a:pt x="314" y="320"/>
                      </a:lnTo>
                      <a:lnTo>
                        <a:pt x="318" y="328"/>
                      </a:lnTo>
                      <a:lnTo>
                        <a:pt x="324" y="336"/>
                      </a:lnTo>
                      <a:lnTo>
                        <a:pt x="328" y="324"/>
                      </a:lnTo>
                      <a:lnTo>
                        <a:pt x="330" y="318"/>
                      </a:lnTo>
                      <a:lnTo>
                        <a:pt x="334" y="312"/>
                      </a:lnTo>
                      <a:lnTo>
                        <a:pt x="354" y="312"/>
                      </a:lnTo>
                      <a:lnTo>
                        <a:pt x="354" y="306"/>
                      </a:lnTo>
                      <a:lnTo>
                        <a:pt x="352" y="302"/>
                      </a:lnTo>
                      <a:lnTo>
                        <a:pt x="348" y="300"/>
                      </a:lnTo>
                      <a:lnTo>
                        <a:pt x="346" y="296"/>
                      </a:lnTo>
                      <a:lnTo>
                        <a:pt x="344" y="292"/>
                      </a:lnTo>
                      <a:lnTo>
                        <a:pt x="348" y="284"/>
                      </a:lnTo>
                      <a:lnTo>
                        <a:pt x="352" y="280"/>
                      </a:lnTo>
                      <a:lnTo>
                        <a:pt x="356" y="278"/>
                      </a:lnTo>
                      <a:lnTo>
                        <a:pt x="380" y="278"/>
                      </a:lnTo>
                      <a:lnTo>
                        <a:pt x="384" y="278"/>
                      </a:lnTo>
                      <a:lnTo>
                        <a:pt x="386" y="276"/>
                      </a:lnTo>
                      <a:lnTo>
                        <a:pt x="388" y="274"/>
                      </a:lnTo>
                      <a:lnTo>
                        <a:pt x="390" y="270"/>
                      </a:lnTo>
                      <a:lnTo>
                        <a:pt x="392" y="268"/>
                      </a:lnTo>
                      <a:lnTo>
                        <a:pt x="396" y="268"/>
                      </a:lnTo>
                      <a:lnTo>
                        <a:pt x="398" y="270"/>
                      </a:lnTo>
                      <a:lnTo>
                        <a:pt x="398" y="274"/>
                      </a:lnTo>
                      <a:lnTo>
                        <a:pt x="400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3" name="îśḻîdé">
                  <a:extLst>
                    <a:ext uri="{FF2B5EF4-FFF2-40B4-BE49-F238E27FC236}">
                      <a16:creationId xmlns:a16="http://schemas.microsoft.com/office/drawing/2014/main" id="{1BFB630B-F609-4ED6-9467-CA32CF9E2191}"/>
                    </a:ext>
                  </a:extLst>
                </p:cNvPr>
                <p:cNvSpPr/>
                <p:nvPr/>
              </p:nvSpPr>
              <p:spPr bwMode="auto">
                <a:xfrm>
                  <a:off x="2027256" y="3158738"/>
                  <a:ext cx="282329" cy="106481"/>
                </a:xfrm>
                <a:custGeom>
                  <a:avLst/>
                  <a:gdLst>
                    <a:gd name="T0" fmla="*/ 2147483647 w 162"/>
                    <a:gd name="T1" fmla="*/ 2147483647 h 64"/>
                    <a:gd name="T2" fmla="*/ 2147483647 w 162"/>
                    <a:gd name="T3" fmla="*/ 2147483647 h 64"/>
                    <a:gd name="T4" fmla="*/ 2147483647 w 162"/>
                    <a:gd name="T5" fmla="*/ 2147483647 h 64"/>
                    <a:gd name="T6" fmla="*/ 2147483647 w 162"/>
                    <a:gd name="T7" fmla="*/ 2147483647 h 64"/>
                    <a:gd name="T8" fmla="*/ 2147483647 w 162"/>
                    <a:gd name="T9" fmla="*/ 2147483647 h 64"/>
                    <a:gd name="T10" fmla="*/ 2147483647 w 162"/>
                    <a:gd name="T11" fmla="*/ 2147483647 h 64"/>
                    <a:gd name="T12" fmla="*/ 2147483647 w 162"/>
                    <a:gd name="T13" fmla="*/ 2147483647 h 64"/>
                    <a:gd name="T14" fmla="*/ 2147483647 w 162"/>
                    <a:gd name="T15" fmla="*/ 2147483647 h 64"/>
                    <a:gd name="T16" fmla="*/ 2147483647 w 162"/>
                    <a:gd name="T17" fmla="*/ 2147483647 h 64"/>
                    <a:gd name="T18" fmla="*/ 2147483647 w 162"/>
                    <a:gd name="T19" fmla="*/ 2147483647 h 64"/>
                    <a:gd name="T20" fmla="*/ 2147483647 w 162"/>
                    <a:gd name="T21" fmla="*/ 2147483647 h 64"/>
                    <a:gd name="T22" fmla="*/ 2147483647 w 162"/>
                    <a:gd name="T23" fmla="*/ 2147483647 h 64"/>
                    <a:gd name="T24" fmla="*/ 2147483647 w 162"/>
                    <a:gd name="T25" fmla="*/ 2147483647 h 64"/>
                    <a:gd name="T26" fmla="*/ 0 w 162"/>
                    <a:gd name="T27" fmla="*/ 2147483647 h 64"/>
                    <a:gd name="T28" fmla="*/ 2147483647 w 162"/>
                    <a:gd name="T29" fmla="*/ 2147483647 h 64"/>
                    <a:gd name="T30" fmla="*/ 2147483647 w 162"/>
                    <a:gd name="T31" fmla="*/ 2147483647 h 64"/>
                    <a:gd name="T32" fmla="*/ 2147483647 w 162"/>
                    <a:gd name="T33" fmla="*/ 2147483647 h 64"/>
                    <a:gd name="T34" fmla="*/ 2147483647 w 162"/>
                    <a:gd name="T35" fmla="*/ 2147483647 h 64"/>
                    <a:gd name="T36" fmla="*/ 2147483647 w 162"/>
                    <a:gd name="T37" fmla="*/ 2147483647 h 64"/>
                    <a:gd name="T38" fmla="*/ 2147483647 w 162"/>
                    <a:gd name="T39" fmla="*/ 2147483647 h 64"/>
                    <a:gd name="T40" fmla="*/ 2147483647 w 162"/>
                    <a:gd name="T41" fmla="*/ 0 h 64"/>
                    <a:gd name="T42" fmla="*/ 2147483647 w 162"/>
                    <a:gd name="T43" fmla="*/ 0 h 64"/>
                    <a:gd name="T44" fmla="*/ 2147483647 w 162"/>
                    <a:gd name="T45" fmla="*/ 0 h 64"/>
                    <a:gd name="T46" fmla="*/ 2147483647 w 162"/>
                    <a:gd name="T47" fmla="*/ 2147483647 h 64"/>
                    <a:gd name="T48" fmla="*/ 2147483647 w 162"/>
                    <a:gd name="T49" fmla="*/ 2147483647 h 64"/>
                    <a:gd name="T50" fmla="*/ 2147483647 w 162"/>
                    <a:gd name="T51" fmla="*/ 2147483647 h 64"/>
                    <a:gd name="T52" fmla="*/ 2147483647 w 162"/>
                    <a:gd name="T53" fmla="*/ 2147483647 h 64"/>
                    <a:gd name="T54" fmla="*/ 2147483647 w 162"/>
                    <a:gd name="T55" fmla="*/ 2147483647 h 64"/>
                    <a:gd name="T56" fmla="*/ 2147483647 w 162"/>
                    <a:gd name="T57" fmla="*/ 2147483647 h 64"/>
                    <a:gd name="T58" fmla="*/ 2147483647 w 162"/>
                    <a:gd name="T59" fmla="*/ 2147483647 h 64"/>
                    <a:gd name="T60" fmla="*/ 2147483647 w 162"/>
                    <a:gd name="T61" fmla="*/ 2147483647 h 64"/>
                    <a:gd name="T62" fmla="*/ 2147483647 w 162"/>
                    <a:gd name="T63" fmla="*/ 2147483647 h 64"/>
                    <a:gd name="T64" fmla="*/ 2147483647 w 162"/>
                    <a:gd name="T65" fmla="*/ 2147483647 h 64"/>
                    <a:gd name="T66" fmla="*/ 2147483647 w 162"/>
                    <a:gd name="T67" fmla="*/ 2147483647 h 64"/>
                    <a:gd name="T68" fmla="*/ 2147483647 w 162"/>
                    <a:gd name="T69" fmla="*/ 2147483647 h 64"/>
                    <a:gd name="T70" fmla="*/ 2147483647 w 162"/>
                    <a:gd name="T71" fmla="*/ 2147483647 h 64"/>
                    <a:gd name="T72" fmla="*/ 2147483647 w 162"/>
                    <a:gd name="T73" fmla="*/ 2147483647 h 64"/>
                    <a:gd name="T74" fmla="*/ 2147483647 w 162"/>
                    <a:gd name="T75" fmla="*/ 2147483647 h 64"/>
                    <a:gd name="T76" fmla="*/ 2147483647 w 162"/>
                    <a:gd name="T77" fmla="*/ 2147483647 h 64"/>
                    <a:gd name="T78" fmla="*/ 2147483647 w 162"/>
                    <a:gd name="T79" fmla="*/ 2147483647 h 64"/>
                    <a:gd name="T80" fmla="*/ 2147483647 w 162"/>
                    <a:gd name="T81" fmla="*/ 2147483647 h 64"/>
                    <a:gd name="T82" fmla="*/ 2147483647 w 162"/>
                    <a:gd name="T83" fmla="*/ 2147483647 h 64"/>
                    <a:gd name="T84" fmla="*/ 2147483647 w 162"/>
                    <a:gd name="T85" fmla="*/ 2147483647 h 64"/>
                    <a:gd name="T86" fmla="*/ 2147483647 w 162"/>
                    <a:gd name="T87" fmla="*/ 2147483647 h 64"/>
                    <a:gd name="T88" fmla="*/ 2147483647 w 162"/>
                    <a:gd name="T89" fmla="*/ 2147483647 h 64"/>
                    <a:gd name="T90" fmla="*/ 2147483647 w 162"/>
                    <a:gd name="T91" fmla="*/ 2147483647 h 64"/>
                    <a:gd name="T92" fmla="*/ 2147483647 w 162"/>
                    <a:gd name="T93" fmla="*/ 2147483647 h 64"/>
                    <a:gd name="T94" fmla="*/ 2147483647 w 162"/>
                    <a:gd name="T95" fmla="*/ 2147483647 h 64"/>
                    <a:gd name="T96" fmla="*/ 2147483647 w 162"/>
                    <a:gd name="T97" fmla="*/ 2147483647 h 64"/>
                    <a:gd name="T98" fmla="*/ 2147483647 w 162"/>
                    <a:gd name="T99" fmla="*/ 2147483647 h 64"/>
                    <a:gd name="T100" fmla="*/ 2147483647 w 162"/>
                    <a:gd name="T101" fmla="*/ 2147483647 h 64"/>
                    <a:gd name="T102" fmla="*/ 2147483647 w 162"/>
                    <a:gd name="T103" fmla="*/ 2147483647 h 64"/>
                    <a:gd name="T104" fmla="*/ 2147483647 w 162"/>
                    <a:gd name="T105" fmla="*/ 2147483647 h 64"/>
                    <a:gd name="T106" fmla="*/ 2147483647 w 162"/>
                    <a:gd name="T107" fmla="*/ 2147483647 h 64"/>
                    <a:gd name="T108" fmla="*/ 2147483647 w 162"/>
                    <a:gd name="T109" fmla="*/ 2147483647 h 64"/>
                    <a:gd name="T110" fmla="*/ 2147483647 w 162"/>
                    <a:gd name="T111" fmla="*/ 2147483647 h 64"/>
                    <a:gd name="T112" fmla="*/ 2147483647 w 162"/>
                    <a:gd name="T113" fmla="*/ 2147483647 h 64"/>
                    <a:gd name="T114" fmla="*/ 2147483647 w 162"/>
                    <a:gd name="T115" fmla="*/ 2147483647 h 64"/>
                    <a:gd name="T116" fmla="*/ 2147483647 w 162"/>
                    <a:gd name="T117" fmla="*/ 2147483647 h 64"/>
                    <a:gd name="T118" fmla="*/ 2147483647 w 162"/>
                    <a:gd name="T119" fmla="*/ 2147483647 h 64"/>
                    <a:gd name="T120" fmla="*/ 2147483647 w 162"/>
                    <a:gd name="T121" fmla="*/ 2147483647 h 6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62"/>
                    <a:gd name="T184" fmla="*/ 0 h 64"/>
                    <a:gd name="T185" fmla="*/ 162 w 162"/>
                    <a:gd name="T186" fmla="*/ 64 h 6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62" h="64">
                      <a:moveTo>
                        <a:pt x="44" y="18"/>
                      </a:moveTo>
                      <a:lnTo>
                        <a:pt x="44" y="16"/>
                      </a:lnTo>
                      <a:lnTo>
                        <a:pt x="48" y="16"/>
                      </a:lnTo>
                      <a:lnTo>
                        <a:pt x="48" y="12"/>
                      </a:lnTo>
                      <a:lnTo>
                        <a:pt x="44" y="10"/>
                      </a:lnTo>
                      <a:lnTo>
                        <a:pt x="44" y="12"/>
                      </a:lnTo>
                      <a:lnTo>
                        <a:pt x="36" y="12"/>
                      </a:lnTo>
                      <a:lnTo>
                        <a:pt x="30" y="16"/>
                      </a:lnTo>
                      <a:lnTo>
                        <a:pt x="22" y="18"/>
                      </a:lnTo>
                      <a:lnTo>
                        <a:pt x="16" y="20"/>
                      </a:lnTo>
                      <a:lnTo>
                        <a:pt x="14" y="22"/>
                      </a:lnTo>
                      <a:lnTo>
                        <a:pt x="12" y="24"/>
                      </a:lnTo>
                      <a:lnTo>
                        <a:pt x="6" y="26"/>
                      </a:lnTo>
                      <a:lnTo>
                        <a:pt x="0" y="26"/>
                      </a:lnTo>
                      <a:lnTo>
                        <a:pt x="4" y="24"/>
                      </a:lnTo>
                      <a:lnTo>
                        <a:pt x="6" y="24"/>
                      </a:lnTo>
                      <a:lnTo>
                        <a:pt x="8" y="18"/>
                      </a:lnTo>
                      <a:lnTo>
                        <a:pt x="12" y="14"/>
                      </a:lnTo>
                      <a:lnTo>
                        <a:pt x="18" y="10"/>
                      </a:lnTo>
                      <a:lnTo>
                        <a:pt x="24" y="6"/>
                      </a:lnTo>
                      <a:lnTo>
                        <a:pt x="42" y="0"/>
                      </a:lnTo>
                      <a:lnTo>
                        <a:pt x="56" y="0"/>
                      </a:lnTo>
                      <a:lnTo>
                        <a:pt x="60" y="0"/>
                      </a:lnTo>
                      <a:lnTo>
                        <a:pt x="62" y="2"/>
                      </a:lnTo>
                      <a:lnTo>
                        <a:pt x="66" y="4"/>
                      </a:lnTo>
                      <a:lnTo>
                        <a:pt x="78" y="8"/>
                      </a:lnTo>
                      <a:lnTo>
                        <a:pt x="86" y="16"/>
                      </a:lnTo>
                      <a:lnTo>
                        <a:pt x="90" y="16"/>
                      </a:lnTo>
                      <a:lnTo>
                        <a:pt x="96" y="16"/>
                      </a:lnTo>
                      <a:lnTo>
                        <a:pt x="102" y="18"/>
                      </a:lnTo>
                      <a:lnTo>
                        <a:pt x="114" y="24"/>
                      </a:lnTo>
                      <a:lnTo>
                        <a:pt x="122" y="32"/>
                      </a:lnTo>
                      <a:lnTo>
                        <a:pt x="130" y="38"/>
                      </a:lnTo>
                      <a:lnTo>
                        <a:pt x="142" y="42"/>
                      </a:lnTo>
                      <a:lnTo>
                        <a:pt x="140" y="44"/>
                      </a:lnTo>
                      <a:lnTo>
                        <a:pt x="154" y="48"/>
                      </a:lnTo>
                      <a:lnTo>
                        <a:pt x="160" y="52"/>
                      </a:lnTo>
                      <a:lnTo>
                        <a:pt x="162" y="58"/>
                      </a:lnTo>
                      <a:lnTo>
                        <a:pt x="154" y="60"/>
                      </a:lnTo>
                      <a:lnTo>
                        <a:pt x="152" y="60"/>
                      </a:lnTo>
                      <a:lnTo>
                        <a:pt x="152" y="62"/>
                      </a:lnTo>
                      <a:lnTo>
                        <a:pt x="142" y="64"/>
                      </a:lnTo>
                      <a:lnTo>
                        <a:pt x="130" y="64"/>
                      </a:lnTo>
                      <a:lnTo>
                        <a:pt x="108" y="62"/>
                      </a:lnTo>
                      <a:lnTo>
                        <a:pt x="112" y="58"/>
                      </a:lnTo>
                      <a:lnTo>
                        <a:pt x="118" y="52"/>
                      </a:lnTo>
                      <a:lnTo>
                        <a:pt x="118" y="48"/>
                      </a:lnTo>
                      <a:lnTo>
                        <a:pt x="110" y="48"/>
                      </a:lnTo>
                      <a:lnTo>
                        <a:pt x="102" y="46"/>
                      </a:lnTo>
                      <a:lnTo>
                        <a:pt x="100" y="44"/>
                      </a:lnTo>
                      <a:lnTo>
                        <a:pt x="98" y="38"/>
                      </a:lnTo>
                      <a:lnTo>
                        <a:pt x="98" y="34"/>
                      </a:lnTo>
                      <a:lnTo>
                        <a:pt x="96" y="32"/>
                      </a:lnTo>
                      <a:lnTo>
                        <a:pt x="92" y="30"/>
                      </a:lnTo>
                      <a:lnTo>
                        <a:pt x="78" y="30"/>
                      </a:lnTo>
                      <a:lnTo>
                        <a:pt x="76" y="28"/>
                      </a:lnTo>
                      <a:lnTo>
                        <a:pt x="72" y="26"/>
                      </a:lnTo>
                      <a:lnTo>
                        <a:pt x="60" y="22"/>
                      </a:lnTo>
                      <a:lnTo>
                        <a:pt x="50" y="18"/>
                      </a:lnTo>
                      <a:lnTo>
                        <a:pt x="44" y="16"/>
                      </a:lnTo>
                      <a:lnTo>
                        <a:pt x="44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4" name="iṧ1ïdè">
                  <a:extLst>
                    <a:ext uri="{FF2B5EF4-FFF2-40B4-BE49-F238E27FC236}">
                      <a16:creationId xmlns:a16="http://schemas.microsoft.com/office/drawing/2014/main" id="{93E0A2BB-5FED-44F4-946E-434C0EC2EEF1}"/>
                    </a:ext>
                  </a:extLst>
                </p:cNvPr>
                <p:cNvSpPr/>
                <p:nvPr/>
              </p:nvSpPr>
              <p:spPr bwMode="auto">
                <a:xfrm>
                  <a:off x="2193899" y="3300244"/>
                  <a:ext cx="55088" cy="25219"/>
                </a:xfrm>
                <a:custGeom>
                  <a:avLst/>
                  <a:gdLst>
                    <a:gd name="T0" fmla="*/ 0 w 30"/>
                    <a:gd name="T1" fmla="*/ 2147483647 h 14"/>
                    <a:gd name="T2" fmla="*/ 0 w 30"/>
                    <a:gd name="T3" fmla="*/ 2147483647 h 14"/>
                    <a:gd name="T4" fmla="*/ 2147483647 w 30"/>
                    <a:gd name="T5" fmla="*/ 2147483647 h 14"/>
                    <a:gd name="T6" fmla="*/ 2147483647 w 30"/>
                    <a:gd name="T7" fmla="*/ 0 h 14"/>
                    <a:gd name="T8" fmla="*/ 2147483647 w 30"/>
                    <a:gd name="T9" fmla="*/ 0 h 14"/>
                    <a:gd name="T10" fmla="*/ 2147483647 w 30"/>
                    <a:gd name="T11" fmla="*/ 2147483647 h 14"/>
                    <a:gd name="T12" fmla="*/ 2147483647 w 30"/>
                    <a:gd name="T13" fmla="*/ 2147483647 h 14"/>
                    <a:gd name="T14" fmla="*/ 2147483647 w 30"/>
                    <a:gd name="T15" fmla="*/ 2147483647 h 14"/>
                    <a:gd name="T16" fmla="*/ 2147483647 w 30"/>
                    <a:gd name="T17" fmla="*/ 2147483647 h 14"/>
                    <a:gd name="T18" fmla="*/ 2147483647 w 30"/>
                    <a:gd name="T19" fmla="*/ 2147483647 h 14"/>
                    <a:gd name="T20" fmla="*/ 2147483647 w 30"/>
                    <a:gd name="T21" fmla="*/ 2147483647 h 14"/>
                    <a:gd name="T22" fmla="*/ 0 w 30"/>
                    <a:gd name="T23" fmla="*/ 2147483647 h 14"/>
                    <a:gd name="T24" fmla="*/ 0 w 30"/>
                    <a:gd name="T25" fmla="*/ 2147483647 h 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0"/>
                    <a:gd name="T40" fmla="*/ 0 h 14"/>
                    <a:gd name="T41" fmla="*/ 30 w 30"/>
                    <a:gd name="T42" fmla="*/ 14 h 1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0" h="14">
                      <a:moveTo>
                        <a:pt x="0" y="8"/>
                      </a:move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20" y="4"/>
                      </a:lnTo>
                      <a:lnTo>
                        <a:pt x="30" y="12"/>
                      </a:lnTo>
                      <a:lnTo>
                        <a:pt x="26" y="12"/>
                      </a:lnTo>
                      <a:lnTo>
                        <a:pt x="20" y="14"/>
                      </a:lnTo>
                      <a:lnTo>
                        <a:pt x="8" y="12"/>
                      </a:lnTo>
                      <a:lnTo>
                        <a:pt x="4" y="10"/>
                      </a:lnTo>
                      <a:lnTo>
                        <a:pt x="0" y="6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5" name="ï$ļïďé">
                  <a:extLst>
                    <a:ext uri="{FF2B5EF4-FFF2-40B4-BE49-F238E27FC236}">
                      <a16:creationId xmlns:a16="http://schemas.microsoft.com/office/drawing/2014/main" id="{C688533B-835C-4267-9CF3-21093EB49514}"/>
                    </a:ext>
                  </a:extLst>
                </p:cNvPr>
                <p:cNvSpPr/>
                <p:nvPr/>
              </p:nvSpPr>
              <p:spPr bwMode="auto">
                <a:xfrm>
                  <a:off x="2492755" y="3300244"/>
                  <a:ext cx="45449" cy="22417"/>
                </a:xfrm>
                <a:custGeom>
                  <a:avLst/>
                  <a:gdLst>
                    <a:gd name="T0" fmla="*/ 2147483647 w 26"/>
                    <a:gd name="T1" fmla="*/ 2147483647 h 12"/>
                    <a:gd name="T2" fmla="*/ 2147483647 w 26"/>
                    <a:gd name="T3" fmla="*/ 0 h 12"/>
                    <a:gd name="T4" fmla="*/ 2147483647 w 26"/>
                    <a:gd name="T5" fmla="*/ 2147483647 h 12"/>
                    <a:gd name="T6" fmla="*/ 2147483647 w 26"/>
                    <a:gd name="T7" fmla="*/ 2147483647 h 12"/>
                    <a:gd name="T8" fmla="*/ 2147483647 w 26"/>
                    <a:gd name="T9" fmla="*/ 2147483647 h 12"/>
                    <a:gd name="T10" fmla="*/ 2147483647 w 26"/>
                    <a:gd name="T11" fmla="*/ 2147483647 h 12"/>
                    <a:gd name="T12" fmla="*/ 2147483647 w 26"/>
                    <a:gd name="T13" fmla="*/ 2147483647 h 12"/>
                    <a:gd name="T14" fmla="*/ 2147483647 w 26"/>
                    <a:gd name="T15" fmla="*/ 2147483647 h 12"/>
                    <a:gd name="T16" fmla="*/ 0 w 26"/>
                    <a:gd name="T17" fmla="*/ 2147483647 h 12"/>
                    <a:gd name="T18" fmla="*/ 0 w 26"/>
                    <a:gd name="T19" fmla="*/ 2147483647 h 12"/>
                    <a:gd name="T20" fmla="*/ 2147483647 w 26"/>
                    <a:gd name="T21" fmla="*/ 2147483647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6"/>
                    <a:gd name="T34" fmla="*/ 0 h 12"/>
                    <a:gd name="T35" fmla="*/ 26 w 26"/>
                    <a:gd name="T36" fmla="*/ 12 h 1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6" h="12">
                      <a:moveTo>
                        <a:pt x="10" y="2"/>
                      </a:move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6" y="6"/>
                      </a:lnTo>
                      <a:lnTo>
                        <a:pt x="24" y="8"/>
                      </a:lnTo>
                      <a:lnTo>
                        <a:pt x="22" y="10"/>
                      </a:lnTo>
                      <a:lnTo>
                        <a:pt x="12" y="12"/>
                      </a:lnTo>
                      <a:lnTo>
                        <a:pt x="4" y="10"/>
                      </a:lnTo>
                      <a:lnTo>
                        <a:pt x="0" y="8"/>
                      </a:lnTo>
                      <a:lnTo>
                        <a:pt x="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6" name="íšliḑé">
                  <a:extLst>
                    <a:ext uri="{FF2B5EF4-FFF2-40B4-BE49-F238E27FC236}">
                      <a16:creationId xmlns:a16="http://schemas.microsoft.com/office/drawing/2014/main" id="{AC83F1C1-4BEF-41E8-8FDE-0F3F217D30EA}"/>
                    </a:ext>
                  </a:extLst>
                </p:cNvPr>
                <p:cNvSpPr/>
                <p:nvPr/>
              </p:nvSpPr>
              <p:spPr bwMode="auto">
                <a:xfrm>
                  <a:off x="2217311" y="3105497"/>
                  <a:ext cx="16526" cy="23818"/>
                </a:xfrm>
                <a:custGeom>
                  <a:avLst/>
                  <a:gdLst>
                    <a:gd name="T0" fmla="*/ 2147483647 w 10"/>
                    <a:gd name="T1" fmla="*/ 2147483647 h 14"/>
                    <a:gd name="T2" fmla="*/ 2147483647 w 10"/>
                    <a:gd name="T3" fmla="*/ 2147483647 h 14"/>
                    <a:gd name="T4" fmla="*/ 2147483647 w 10"/>
                    <a:gd name="T5" fmla="*/ 2147483647 h 14"/>
                    <a:gd name="T6" fmla="*/ 2147483647 w 10"/>
                    <a:gd name="T7" fmla="*/ 2147483647 h 14"/>
                    <a:gd name="T8" fmla="*/ 0 w 10"/>
                    <a:gd name="T9" fmla="*/ 2147483647 h 14"/>
                    <a:gd name="T10" fmla="*/ 2147483647 w 10"/>
                    <a:gd name="T11" fmla="*/ 2147483647 h 14"/>
                    <a:gd name="T12" fmla="*/ 2147483647 w 10"/>
                    <a:gd name="T13" fmla="*/ 0 h 14"/>
                    <a:gd name="T14" fmla="*/ 2147483647 w 10"/>
                    <a:gd name="T15" fmla="*/ 2147483647 h 14"/>
                    <a:gd name="T16" fmla="*/ 2147483647 w 10"/>
                    <a:gd name="T17" fmla="*/ 2147483647 h 1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"/>
                    <a:gd name="T28" fmla="*/ 0 h 14"/>
                    <a:gd name="T29" fmla="*/ 10 w 10"/>
                    <a:gd name="T30" fmla="*/ 14 h 1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" h="14">
                      <a:moveTo>
                        <a:pt x="10" y="8"/>
                      </a:moveTo>
                      <a:lnTo>
                        <a:pt x="8" y="12"/>
                      </a:lnTo>
                      <a:lnTo>
                        <a:pt x="4" y="14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1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7" name="ïṩḻíďè">
                  <a:extLst>
                    <a:ext uri="{FF2B5EF4-FFF2-40B4-BE49-F238E27FC236}">
                      <a16:creationId xmlns:a16="http://schemas.microsoft.com/office/drawing/2014/main" id="{704FEA2F-DBB0-4AEE-817F-1361911BB7D7}"/>
                    </a:ext>
                  </a:extLst>
                </p:cNvPr>
                <p:cNvSpPr/>
                <p:nvPr/>
              </p:nvSpPr>
              <p:spPr bwMode="auto">
                <a:xfrm>
                  <a:off x="2039651" y="3573451"/>
                  <a:ext cx="151494" cy="68651"/>
                </a:xfrm>
                <a:custGeom>
                  <a:avLst/>
                  <a:gdLst>
                    <a:gd name="T0" fmla="*/ 0 w 88"/>
                    <a:gd name="T1" fmla="*/ 2147483647 h 42"/>
                    <a:gd name="T2" fmla="*/ 0 w 88"/>
                    <a:gd name="T3" fmla="*/ 2147483647 h 42"/>
                    <a:gd name="T4" fmla="*/ 0 w 88"/>
                    <a:gd name="T5" fmla="*/ 2147483647 h 42"/>
                    <a:gd name="T6" fmla="*/ 0 w 88"/>
                    <a:gd name="T7" fmla="*/ 2147483647 h 42"/>
                    <a:gd name="T8" fmla="*/ 2147483647 w 88"/>
                    <a:gd name="T9" fmla="*/ 2147483647 h 42"/>
                    <a:gd name="T10" fmla="*/ 2147483647 w 88"/>
                    <a:gd name="T11" fmla="*/ 2147483647 h 42"/>
                    <a:gd name="T12" fmla="*/ 2147483647 w 88"/>
                    <a:gd name="T13" fmla="*/ 2147483647 h 42"/>
                    <a:gd name="T14" fmla="*/ 2147483647 w 88"/>
                    <a:gd name="T15" fmla="*/ 2147483647 h 42"/>
                    <a:gd name="T16" fmla="*/ 2147483647 w 88"/>
                    <a:gd name="T17" fmla="*/ 2147483647 h 42"/>
                    <a:gd name="T18" fmla="*/ 2147483647 w 88"/>
                    <a:gd name="T19" fmla="*/ 2147483647 h 42"/>
                    <a:gd name="T20" fmla="*/ 2147483647 w 88"/>
                    <a:gd name="T21" fmla="*/ 2147483647 h 42"/>
                    <a:gd name="T22" fmla="*/ 2147483647 w 88"/>
                    <a:gd name="T23" fmla="*/ 2147483647 h 42"/>
                    <a:gd name="T24" fmla="*/ 2147483647 w 88"/>
                    <a:gd name="T25" fmla="*/ 2147483647 h 42"/>
                    <a:gd name="T26" fmla="*/ 2147483647 w 88"/>
                    <a:gd name="T27" fmla="*/ 2147483647 h 42"/>
                    <a:gd name="T28" fmla="*/ 2147483647 w 88"/>
                    <a:gd name="T29" fmla="*/ 0 h 42"/>
                    <a:gd name="T30" fmla="*/ 2147483647 w 88"/>
                    <a:gd name="T31" fmla="*/ 0 h 42"/>
                    <a:gd name="T32" fmla="*/ 2147483647 w 88"/>
                    <a:gd name="T33" fmla="*/ 2147483647 h 42"/>
                    <a:gd name="T34" fmla="*/ 2147483647 w 88"/>
                    <a:gd name="T35" fmla="*/ 2147483647 h 42"/>
                    <a:gd name="T36" fmla="*/ 2147483647 w 88"/>
                    <a:gd name="T37" fmla="*/ 2147483647 h 42"/>
                    <a:gd name="T38" fmla="*/ 2147483647 w 88"/>
                    <a:gd name="T39" fmla="*/ 2147483647 h 42"/>
                    <a:gd name="T40" fmla="*/ 2147483647 w 88"/>
                    <a:gd name="T41" fmla="*/ 2147483647 h 42"/>
                    <a:gd name="T42" fmla="*/ 2147483647 w 88"/>
                    <a:gd name="T43" fmla="*/ 2147483647 h 42"/>
                    <a:gd name="T44" fmla="*/ 2147483647 w 88"/>
                    <a:gd name="T45" fmla="*/ 2147483647 h 42"/>
                    <a:gd name="T46" fmla="*/ 2147483647 w 88"/>
                    <a:gd name="T47" fmla="*/ 2147483647 h 42"/>
                    <a:gd name="T48" fmla="*/ 2147483647 w 88"/>
                    <a:gd name="T49" fmla="*/ 2147483647 h 42"/>
                    <a:gd name="T50" fmla="*/ 2147483647 w 88"/>
                    <a:gd name="T51" fmla="*/ 2147483647 h 42"/>
                    <a:gd name="T52" fmla="*/ 2147483647 w 88"/>
                    <a:gd name="T53" fmla="*/ 2147483647 h 42"/>
                    <a:gd name="T54" fmla="*/ 2147483647 w 88"/>
                    <a:gd name="T55" fmla="*/ 2147483647 h 42"/>
                    <a:gd name="T56" fmla="*/ 2147483647 w 88"/>
                    <a:gd name="T57" fmla="*/ 2147483647 h 42"/>
                    <a:gd name="T58" fmla="*/ 2147483647 w 88"/>
                    <a:gd name="T59" fmla="*/ 2147483647 h 42"/>
                    <a:gd name="T60" fmla="*/ 2147483647 w 88"/>
                    <a:gd name="T61" fmla="*/ 2147483647 h 42"/>
                    <a:gd name="T62" fmla="*/ 2147483647 w 88"/>
                    <a:gd name="T63" fmla="*/ 2147483647 h 42"/>
                    <a:gd name="T64" fmla="*/ 2147483647 w 88"/>
                    <a:gd name="T65" fmla="*/ 2147483647 h 42"/>
                    <a:gd name="T66" fmla="*/ 2147483647 w 88"/>
                    <a:gd name="T67" fmla="*/ 2147483647 h 42"/>
                    <a:gd name="T68" fmla="*/ 2147483647 w 88"/>
                    <a:gd name="T69" fmla="*/ 2147483647 h 42"/>
                    <a:gd name="T70" fmla="*/ 2147483647 w 88"/>
                    <a:gd name="T71" fmla="*/ 2147483647 h 42"/>
                    <a:gd name="T72" fmla="*/ 2147483647 w 88"/>
                    <a:gd name="T73" fmla="*/ 2147483647 h 42"/>
                    <a:gd name="T74" fmla="*/ 2147483647 w 88"/>
                    <a:gd name="T75" fmla="*/ 2147483647 h 42"/>
                    <a:gd name="T76" fmla="*/ 2147483647 w 88"/>
                    <a:gd name="T77" fmla="*/ 2147483647 h 42"/>
                    <a:gd name="T78" fmla="*/ 2147483647 w 88"/>
                    <a:gd name="T79" fmla="*/ 2147483647 h 42"/>
                    <a:gd name="T80" fmla="*/ 2147483647 w 88"/>
                    <a:gd name="T81" fmla="*/ 2147483647 h 42"/>
                    <a:gd name="T82" fmla="*/ 2147483647 w 88"/>
                    <a:gd name="T83" fmla="*/ 2147483647 h 42"/>
                    <a:gd name="T84" fmla="*/ 2147483647 w 88"/>
                    <a:gd name="T85" fmla="*/ 2147483647 h 42"/>
                    <a:gd name="T86" fmla="*/ 2147483647 w 88"/>
                    <a:gd name="T87" fmla="*/ 2147483647 h 42"/>
                    <a:gd name="T88" fmla="*/ 2147483647 w 88"/>
                    <a:gd name="T89" fmla="*/ 2147483647 h 42"/>
                    <a:gd name="T90" fmla="*/ 2147483647 w 88"/>
                    <a:gd name="T91" fmla="*/ 2147483647 h 42"/>
                    <a:gd name="T92" fmla="*/ 2147483647 w 88"/>
                    <a:gd name="T93" fmla="*/ 2147483647 h 42"/>
                    <a:gd name="T94" fmla="*/ 2147483647 w 88"/>
                    <a:gd name="T95" fmla="*/ 2147483647 h 42"/>
                    <a:gd name="T96" fmla="*/ 2147483647 w 88"/>
                    <a:gd name="T97" fmla="*/ 2147483647 h 42"/>
                    <a:gd name="T98" fmla="*/ 0 w 88"/>
                    <a:gd name="T99" fmla="*/ 2147483647 h 42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88"/>
                    <a:gd name="T151" fmla="*/ 0 h 42"/>
                    <a:gd name="T152" fmla="*/ 88 w 88"/>
                    <a:gd name="T153" fmla="*/ 42 h 42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88" h="42">
                      <a:moveTo>
                        <a:pt x="0" y="22"/>
                      </a:moveTo>
                      <a:lnTo>
                        <a:pt x="0" y="18"/>
                      </a:lnTo>
                      <a:lnTo>
                        <a:pt x="0" y="14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8" y="6"/>
                      </a:lnTo>
                      <a:lnTo>
                        <a:pt x="12" y="10"/>
                      </a:lnTo>
                      <a:lnTo>
                        <a:pt x="16" y="10"/>
                      </a:lnTo>
                      <a:lnTo>
                        <a:pt x="20" y="14"/>
                      </a:lnTo>
                      <a:lnTo>
                        <a:pt x="26" y="14"/>
                      </a:lnTo>
                      <a:lnTo>
                        <a:pt x="30" y="14"/>
                      </a:lnTo>
                      <a:lnTo>
                        <a:pt x="36" y="12"/>
                      </a:lnTo>
                      <a:lnTo>
                        <a:pt x="38" y="8"/>
                      </a:lnTo>
                      <a:lnTo>
                        <a:pt x="44" y="2"/>
                      </a:lnTo>
                      <a:lnTo>
                        <a:pt x="48" y="0"/>
                      </a:lnTo>
                      <a:lnTo>
                        <a:pt x="52" y="0"/>
                      </a:lnTo>
                      <a:lnTo>
                        <a:pt x="62" y="2"/>
                      </a:lnTo>
                      <a:lnTo>
                        <a:pt x="70" y="8"/>
                      </a:lnTo>
                      <a:lnTo>
                        <a:pt x="80" y="14"/>
                      </a:lnTo>
                      <a:lnTo>
                        <a:pt x="86" y="18"/>
                      </a:lnTo>
                      <a:lnTo>
                        <a:pt x="88" y="18"/>
                      </a:lnTo>
                      <a:lnTo>
                        <a:pt x="86" y="20"/>
                      </a:lnTo>
                      <a:lnTo>
                        <a:pt x="86" y="26"/>
                      </a:lnTo>
                      <a:lnTo>
                        <a:pt x="88" y="32"/>
                      </a:lnTo>
                      <a:lnTo>
                        <a:pt x="86" y="34"/>
                      </a:lnTo>
                      <a:lnTo>
                        <a:pt x="82" y="38"/>
                      </a:lnTo>
                      <a:lnTo>
                        <a:pt x="76" y="42"/>
                      </a:lnTo>
                      <a:lnTo>
                        <a:pt x="70" y="30"/>
                      </a:lnTo>
                      <a:lnTo>
                        <a:pt x="70" y="26"/>
                      </a:lnTo>
                      <a:lnTo>
                        <a:pt x="76" y="26"/>
                      </a:lnTo>
                      <a:lnTo>
                        <a:pt x="68" y="16"/>
                      </a:lnTo>
                      <a:lnTo>
                        <a:pt x="64" y="14"/>
                      </a:lnTo>
                      <a:lnTo>
                        <a:pt x="56" y="14"/>
                      </a:lnTo>
                      <a:lnTo>
                        <a:pt x="52" y="14"/>
                      </a:lnTo>
                      <a:lnTo>
                        <a:pt x="46" y="20"/>
                      </a:lnTo>
                      <a:lnTo>
                        <a:pt x="38" y="30"/>
                      </a:lnTo>
                      <a:lnTo>
                        <a:pt x="40" y="32"/>
                      </a:lnTo>
                      <a:lnTo>
                        <a:pt x="44" y="32"/>
                      </a:lnTo>
                      <a:lnTo>
                        <a:pt x="44" y="38"/>
                      </a:lnTo>
                      <a:lnTo>
                        <a:pt x="42" y="42"/>
                      </a:lnTo>
                      <a:lnTo>
                        <a:pt x="38" y="42"/>
                      </a:lnTo>
                      <a:lnTo>
                        <a:pt x="36" y="42"/>
                      </a:lnTo>
                      <a:lnTo>
                        <a:pt x="32" y="42"/>
                      </a:lnTo>
                      <a:lnTo>
                        <a:pt x="30" y="42"/>
                      </a:lnTo>
                      <a:lnTo>
                        <a:pt x="30" y="36"/>
                      </a:lnTo>
                      <a:lnTo>
                        <a:pt x="24" y="34"/>
                      </a:lnTo>
                      <a:lnTo>
                        <a:pt x="20" y="32"/>
                      </a:lnTo>
                      <a:lnTo>
                        <a:pt x="16" y="30"/>
                      </a:lnTo>
                      <a:lnTo>
                        <a:pt x="12" y="26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8" name="í$lïḋé">
                  <a:extLst>
                    <a:ext uri="{FF2B5EF4-FFF2-40B4-BE49-F238E27FC236}">
                      <a16:creationId xmlns:a16="http://schemas.microsoft.com/office/drawing/2014/main" id="{F0A315F4-2B29-45F8-98FF-DBA6BC79D8D8}"/>
                    </a:ext>
                  </a:extLst>
                </p:cNvPr>
                <p:cNvSpPr/>
                <p:nvPr/>
              </p:nvSpPr>
              <p:spPr bwMode="auto">
                <a:xfrm>
                  <a:off x="1958394" y="3535622"/>
                  <a:ext cx="93650" cy="74256"/>
                </a:xfrm>
                <a:custGeom>
                  <a:avLst/>
                  <a:gdLst>
                    <a:gd name="T0" fmla="*/ 2147483647 w 54"/>
                    <a:gd name="T1" fmla="*/ 2147483647 h 44"/>
                    <a:gd name="T2" fmla="*/ 2147483647 w 54"/>
                    <a:gd name="T3" fmla="*/ 2147483647 h 44"/>
                    <a:gd name="T4" fmla="*/ 2147483647 w 54"/>
                    <a:gd name="T5" fmla="*/ 2147483647 h 44"/>
                    <a:gd name="T6" fmla="*/ 2147483647 w 54"/>
                    <a:gd name="T7" fmla="*/ 2147483647 h 44"/>
                    <a:gd name="T8" fmla="*/ 2147483647 w 54"/>
                    <a:gd name="T9" fmla="*/ 2147483647 h 44"/>
                    <a:gd name="T10" fmla="*/ 2147483647 w 54"/>
                    <a:gd name="T11" fmla="*/ 2147483647 h 44"/>
                    <a:gd name="T12" fmla="*/ 2147483647 w 54"/>
                    <a:gd name="T13" fmla="*/ 2147483647 h 44"/>
                    <a:gd name="T14" fmla="*/ 2147483647 w 54"/>
                    <a:gd name="T15" fmla="*/ 2147483647 h 44"/>
                    <a:gd name="T16" fmla="*/ 2147483647 w 54"/>
                    <a:gd name="T17" fmla="*/ 2147483647 h 44"/>
                    <a:gd name="T18" fmla="*/ 2147483647 w 54"/>
                    <a:gd name="T19" fmla="*/ 2147483647 h 44"/>
                    <a:gd name="T20" fmla="*/ 2147483647 w 54"/>
                    <a:gd name="T21" fmla="*/ 2147483647 h 44"/>
                    <a:gd name="T22" fmla="*/ 2147483647 w 54"/>
                    <a:gd name="T23" fmla="*/ 2147483647 h 44"/>
                    <a:gd name="T24" fmla="*/ 2147483647 w 54"/>
                    <a:gd name="T25" fmla="*/ 2147483647 h 44"/>
                    <a:gd name="T26" fmla="*/ 2147483647 w 54"/>
                    <a:gd name="T27" fmla="*/ 2147483647 h 44"/>
                    <a:gd name="T28" fmla="*/ 2147483647 w 54"/>
                    <a:gd name="T29" fmla="*/ 2147483647 h 44"/>
                    <a:gd name="T30" fmla="*/ 2147483647 w 54"/>
                    <a:gd name="T31" fmla="*/ 2147483647 h 44"/>
                    <a:gd name="T32" fmla="*/ 0 w 54"/>
                    <a:gd name="T33" fmla="*/ 2147483647 h 44"/>
                    <a:gd name="T34" fmla="*/ 2147483647 w 54"/>
                    <a:gd name="T35" fmla="*/ 2147483647 h 44"/>
                    <a:gd name="T36" fmla="*/ 2147483647 w 54"/>
                    <a:gd name="T37" fmla="*/ 2147483647 h 44"/>
                    <a:gd name="T38" fmla="*/ 2147483647 w 54"/>
                    <a:gd name="T39" fmla="*/ 2147483647 h 44"/>
                    <a:gd name="T40" fmla="*/ 2147483647 w 54"/>
                    <a:gd name="T41" fmla="*/ 0 h 44"/>
                    <a:gd name="T42" fmla="*/ 2147483647 w 54"/>
                    <a:gd name="T43" fmla="*/ 2147483647 h 44"/>
                    <a:gd name="T44" fmla="*/ 2147483647 w 54"/>
                    <a:gd name="T45" fmla="*/ 2147483647 h 4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54"/>
                    <a:gd name="T70" fmla="*/ 0 h 44"/>
                    <a:gd name="T71" fmla="*/ 54 w 54"/>
                    <a:gd name="T72" fmla="*/ 44 h 44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54" h="44">
                      <a:moveTo>
                        <a:pt x="38" y="6"/>
                      </a:moveTo>
                      <a:lnTo>
                        <a:pt x="46" y="18"/>
                      </a:lnTo>
                      <a:lnTo>
                        <a:pt x="54" y="28"/>
                      </a:lnTo>
                      <a:lnTo>
                        <a:pt x="46" y="28"/>
                      </a:lnTo>
                      <a:lnTo>
                        <a:pt x="46" y="44"/>
                      </a:lnTo>
                      <a:lnTo>
                        <a:pt x="32" y="40"/>
                      </a:lnTo>
                      <a:lnTo>
                        <a:pt x="34" y="36"/>
                      </a:lnTo>
                      <a:lnTo>
                        <a:pt x="34" y="34"/>
                      </a:lnTo>
                      <a:lnTo>
                        <a:pt x="24" y="22"/>
                      </a:lnTo>
                      <a:lnTo>
                        <a:pt x="18" y="16"/>
                      </a:lnTo>
                      <a:lnTo>
                        <a:pt x="12" y="14"/>
                      </a:lnTo>
                      <a:lnTo>
                        <a:pt x="16" y="22"/>
                      </a:lnTo>
                      <a:lnTo>
                        <a:pt x="12" y="22"/>
                      </a:lnTo>
                      <a:lnTo>
                        <a:pt x="8" y="22"/>
                      </a:lnTo>
                      <a:lnTo>
                        <a:pt x="4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20" y="4"/>
                      </a:lnTo>
                      <a:lnTo>
                        <a:pt x="38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69" name="iṣḻíḑê">
                  <a:extLst>
                    <a:ext uri="{FF2B5EF4-FFF2-40B4-BE49-F238E27FC236}">
                      <a16:creationId xmlns:a16="http://schemas.microsoft.com/office/drawing/2014/main" id="{543FA140-F30C-4675-8735-1DB9B239C07A}"/>
                    </a:ext>
                  </a:extLst>
                </p:cNvPr>
                <p:cNvSpPr/>
                <p:nvPr/>
              </p:nvSpPr>
              <p:spPr bwMode="auto">
                <a:xfrm>
                  <a:off x="1919832" y="3416532"/>
                  <a:ext cx="125327" cy="130299"/>
                </a:xfrm>
                <a:custGeom>
                  <a:avLst/>
                  <a:gdLst>
                    <a:gd name="T0" fmla="*/ 2147483647 w 72"/>
                    <a:gd name="T1" fmla="*/ 0 h 78"/>
                    <a:gd name="T2" fmla="*/ 2147483647 w 72"/>
                    <a:gd name="T3" fmla="*/ 2147483647 h 78"/>
                    <a:gd name="T4" fmla="*/ 2147483647 w 72"/>
                    <a:gd name="T5" fmla="*/ 2147483647 h 78"/>
                    <a:gd name="T6" fmla="*/ 2147483647 w 72"/>
                    <a:gd name="T7" fmla="*/ 2147483647 h 78"/>
                    <a:gd name="T8" fmla="*/ 2147483647 w 72"/>
                    <a:gd name="T9" fmla="*/ 2147483647 h 78"/>
                    <a:gd name="T10" fmla="*/ 2147483647 w 72"/>
                    <a:gd name="T11" fmla="*/ 2147483647 h 78"/>
                    <a:gd name="T12" fmla="*/ 2147483647 w 72"/>
                    <a:gd name="T13" fmla="*/ 2147483647 h 78"/>
                    <a:gd name="T14" fmla="*/ 2147483647 w 72"/>
                    <a:gd name="T15" fmla="*/ 2147483647 h 78"/>
                    <a:gd name="T16" fmla="*/ 2147483647 w 72"/>
                    <a:gd name="T17" fmla="*/ 2147483647 h 78"/>
                    <a:gd name="T18" fmla="*/ 2147483647 w 72"/>
                    <a:gd name="T19" fmla="*/ 2147483647 h 78"/>
                    <a:gd name="T20" fmla="*/ 2147483647 w 72"/>
                    <a:gd name="T21" fmla="*/ 2147483647 h 78"/>
                    <a:gd name="T22" fmla="*/ 2147483647 w 72"/>
                    <a:gd name="T23" fmla="*/ 2147483647 h 78"/>
                    <a:gd name="T24" fmla="*/ 2147483647 w 72"/>
                    <a:gd name="T25" fmla="*/ 2147483647 h 78"/>
                    <a:gd name="T26" fmla="*/ 2147483647 w 72"/>
                    <a:gd name="T27" fmla="*/ 2147483647 h 78"/>
                    <a:gd name="T28" fmla="*/ 2147483647 w 72"/>
                    <a:gd name="T29" fmla="*/ 2147483647 h 78"/>
                    <a:gd name="T30" fmla="*/ 2147483647 w 72"/>
                    <a:gd name="T31" fmla="*/ 2147483647 h 78"/>
                    <a:gd name="T32" fmla="*/ 2147483647 w 72"/>
                    <a:gd name="T33" fmla="*/ 2147483647 h 78"/>
                    <a:gd name="T34" fmla="*/ 2147483647 w 72"/>
                    <a:gd name="T35" fmla="*/ 2147483647 h 78"/>
                    <a:gd name="T36" fmla="*/ 2147483647 w 72"/>
                    <a:gd name="T37" fmla="*/ 2147483647 h 78"/>
                    <a:gd name="T38" fmla="*/ 2147483647 w 72"/>
                    <a:gd name="T39" fmla="*/ 2147483647 h 78"/>
                    <a:gd name="T40" fmla="*/ 0 w 72"/>
                    <a:gd name="T41" fmla="*/ 2147483647 h 78"/>
                    <a:gd name="T42" fmla="*/ 2147483647 w 72"/>
                    <a:gd name="T43" fmla="*/ 2147483647 h 78"/>
                    <a:gd name="T44" fmla="*/ 2147483647 w 72"/>
                    <a:gd name="T45" fmla="*/ 2147483647 h 78"/>
                    <a:gd name="T46" fmla="*/ 2147483647 w 72"/>
                    <a:gd name="T47" fmla="*/ 2147483647 h 78"/>
                    <a:gd name="T48" fmla="*/ 2147483647 w 72"/>
                    <a:gd name="T49" fmla="*/ 2147483647 h 78"/>
                    <a:gd name="T50" fmla="*/ 2147483647 w 72"/>
                    <a:gd name="T51" fmla="*/ 2147483647 h 78"/>
                    <a:gd name="T52" fmla="*/ 2147483647 w 72"/>
                    <a:gd name="T53" fmla="*/ 2147483647 h 78"/>
                    <a:gd name="T54" fmla="*/ 2147483647 w 72"/>
                    <a:gd name="T55" fmla="*/ 2147483647 h 78"/>
                    <a:gd name="T56" fmla="*/ 2147483647 w 72"/>
                    <a:gd name="T57" fmla="*/ 2147483647 h 78"/>
                    <a:gd name="T58" fmla="*/ 2147483647 w 72"/>
                    <a:gd name="T59" fmla="*/ 2147483647 h 78"/>
                    <a:gd name="T60" fmla="*/ 2147483647 w 72"/>
                    <a:gd name="T61" fmla="*/ 2147483647 h 78"/>
                    <a:gd name="T62" fmla="*/ 2147483647 w 72"/>
                    <a:gd name="T63" fmla="*/ 2147483647 h 78"/>
                    <a:gd name="T64" fmla="*/ 2147483647 w 72"/>
                    <a:gd name="T65" fmla="*/ 2147483647 h 78"/>
                    <a:gd name="T66" fmla="*/ 2147483647 w 72"/>
                    <a:gd name="T67" fmla="*/ 2147483647 h 78"/>
                    <a:gd name="T68" fmla="*/ 2147483647 w 72"/>
                    <a:gd name="T69" fmla="*/ 2147483647 h 78"/>
                    <a:gd name="T70" fmla="*/ 2147483647 w 72"/>
                    <a:gd name="T71" fmla="*/ 2147483647 h 78"/>
                    <a:gd name="T72" fmla="*/ 2147483647 w 72"/>
                    <a:gd name="T73" fmla="*/ 2147483647 h 78"/>
                    <a:gd name="T74" fmla="*/ 2147483647 w 72"/>
                    <a:gd name="T75" fmla="*/ 2147483647 h 78"/>
                    <a:gd name="T76" fmla="*/ 2147483647 w 72"/>
                    <a:gd name="T77" fmla="*/ 0 h 7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72"/>
                    <a:gd name="T118" fmla="*/ 0 h 78"/>
                    <a:gd name="T119" fmla="*/ 72 w 72"/>
                    <a:gd name="T120" fmla="*/ 78 h 7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72" h="78">
                      <a:moveTo>
                        <a:pt x="72" y="0"/>
                      </a:moveTo>
                      <a:lnTo>
                        <a:pt x="72" y="2"/>
                      </a:lnTo>
                      <a:lnTo>
                        <a:pt x="70" y="10"/>
                      </a:lnTo>
                      <a:lnTo>
                        <a:pt x="68" y="20"/>
                      </a:lnTo>
                      <a:lnTo>
                        <a:pt x="66" y="26"/>
                      </a:lnTo>
                      <a:lnTo>
                        <a:pt x="64" y="36"/>
                      </a:lnTo>
                      <a:lnTo>
                        <a:pt x="64" y="44"/>
                      </a:lnTo>
                      <a:lnTo>
                        <a:pt x="60" y="50"/>
                      </a:lnTo>
                      <a:lnTo>
                        <a:pt x="56" y="54"/>
                      </a:lnTo>
                      <a:lnTo>
                        <a:pt x="56" y="60"/>
                      </a:lnTo>
                      <a:lnTo>
                        <a:pt x="56" y="66"/>
                      </a:lnTo>
                      <a:lnTo>
                        <a:pt x="58" y="74"/>
                      </a:lnTo>
                      <a:lnTo>
                        <a:pt x="60" y="78"/>
                      </a:lnTo>
                      <a:lnTo>
                        <a:pt x="42" y="76"/>
                      </a:lnTo>
                      <a:lnTo>
                        <a:pt x="26" y="72"/>
                      </a:lnTo>
                      <a:lnTo>
                        <a:pt x="24" y="66"/>
                      </a:lnTo>
                      <a:lnTo>
                        <a:pt x="24" y="62"/>
                      </a:lnTo>
                      <a:lnTo>
                        <a:pt x="16" y="58"/>
                      </a:lnTo>
                      <a:lnTo>
                        <a:pt x="8" y="50"/>
                      </a:lnTo>
                      <a:lnTo>
                        <a:pt x="4" y="44"/>
                      </a:lnTo>
                      <a:lnTo>
                        <a:pt x="0" y="36"/>
                      </a:lnTo>
                      <a:lnTo>
                        <a:pt x="6" y="36"/>
                      </a:lnTo>
                      <a:lnTo>
                        <a:pt x="10" y="30"/>
                      </a:lnTo>
                      <a:lnTo>
                        <a:pt x="12" y="26"/>
                      </a:lnTo>
                      <a:lnTo>
                        <a:pt x="14" y="24"/>
                      </a:lnTo>
                      <a:lnTo>
                        <a:pt x="16" y="22"/>
                      </a:lnTo>
                      <a:lnTo>
                        <a:pt x="22" y="20"/>
                      </a:lnTo>
                      <a:lnTo>
                        <a:pt x="26" y="20"/>
                      </a:lnTo>
                      <a:lnTo>
                        <a:pt x="32" y="18"/>
                      </a:lnTo>
                      <a:lnTo>
                        <a:pt x="40" y="8"/>
                      </a:lnTo>
                      <a:lnTo>
                        <a:pt x="44" y="4"/>
                      </a:lnTo>
                      <a:lnTo>
                        <a:pt x="48" y="4"/>
                      </a:lnTo>
                      <a:lnTo>
                        <a:pt x="50" y="4"/>
                      </a:lnTo>
                      <a:lnTo>
                        <a:pt x="52" y="4"/>
                      </a:lnTo>
                      <a:lnTo>
                        <a:pt x="52" y="6"/>
                      </a:lnTo>
                      <a:lnTo>
                        <a:pt x="58" y="4"/>
                      </a:lnTo>
                      <a:lnTo>
                        <a:pt x="62" y="2"/>
                      </a:lnTo>
                      <a:lnTo>
                        <a:pt x="66" y="2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0" name="îŝľiḍê">
                  <a:extLst>
                    <a:ext uri="{FF2B5EF4-FFF2-40B4-BE49-F238E27FC236}">
                      <a16:creationId xmlns:a16="http://schemas.microsoft.com/office/drawing/2014/main" id="{6DED054B-E991-4780-918C-B10D0382E392}"/>
                    </a:ext>
                  </a:extLst>
                </p:cNvPr>
                <p:cNvSpPr/>
                <p:nvPr/>
              </p:nvSpPr>
              <p:spPr bwMode="auto">
                <a:xfrm>
                  <a:off x="1849595" y="3437549"/>
                  <a:ext cx="67484" cy="25219"/>
                </a:xfrm>
                <a:custGeom>
                  <a:avLst/>
                  <a:gdLst>
                    <a:gd name="T0" fmla="*/ 2147483647 w 38"/>
                    <a:gd name="T1" fmla="*/ 2147483647 h 16"/>
                    <a:gd name="T2" fmla="*/ 2147483647 w 38"/>
                    <a:gd name="T3" fmla="*/ 2147483647 h 16"/>
                    <a:gd name="T4" fmla="*/ 2147483647 w 38"/>
                    <a:gd name="T5" fmla="*/ 2147483647 h 16"/>
                    <a:gd name="T6" fmla="*/ 2147483647 w 38"/>
                    <a:gd name="T7" fmla="*/ 2147483647 h 16"/>
                    <a:gd name="T8" fmla="*/ 2147483647 w 38"/>
                    <a:gd name="T9" fmla="*/ 2147483647 h 16"/>
                    <a:gd name="T10" fmla="*/ 0 w 38"/>
                    <a:gd name="T11" fmla="*/ 2147483647 h 16"/>
                    <a:gd name="T12" fmla="*/ 2147483647 w 38"/>
                    <a:gd name="T13" fmla="*/ 2147483647 h 16"/>
                    <a:gd name="T14" fmla="*/ 2147483647 w 38"/>
                    <a:gd name="T15" fmla="*/ 0 h 16"/>
                    <a:gd name="T16" fmla="*/ 2147483647 w 38"/>
                    <a:gd name="T17" fmla="*/ 0 h 16"/>
                    <a:gd name="T18" fmla="*/ 2147483647 w 38"/>
                    <a:gd name="T19" fmla="*/ 2147483647 h 16"/>
                    <a:gd name="T20" fmla="*/ 2147483647 w 38"/>
                    <a:gd name="T21" fmla="*/ 2147483647 h 16"/>
                    <a:gd name="T22" fmla="*/ 2147483647 w 38"/>
                    <a:gd name="T23" fmla="*/ 2147483647 h 16"/>
                    <a:gd name="T24" fmla="*/ 2147483647 w 38"/>
                    <a:gd name="T25" fmla="*/ 2147483647 h 16"/>
                    <a:gd name="T26" fmla="*/ 2147483647 w 38"/>
                    <a:gd name="T27" fmla="*/ 2147483647 h 16"/>
                    <a:gd name="T28" fmla="*/ 2147483647 w 38"/>
                    <a:gd name="T29" fmla="*/ 2147483647 h 16"/>
                    <a:gd name="T30" fmla="*/ 2147483647 w 38"/>
                    <a:gd name="T31" fmla="*/ 2147483647 h 16"/>
                    <a:gd name="T32" fmla="*/ 2147483647 w 38"/>
                    <a:gd name="T33" fmla="*/ 2147483647 h 16"/>
                    <a:gd name="T34" fmla="*/ 2147483647 w 38"/>
                    <a:gd name="T35" fmla="*/ 2147483647 h 1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38"/>
                    <a:gd name="T55" fmla="*/ 0 h 16"/>
                    <a:gd name="T56" fmla="*/ 38 w 38"/>
                    <a:gd name="T57" fmla="*/ 16 h 1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38" h="16">
                      <a:moveTo>
                        <a:pt x="36" y="16"/>
                      </a:moveTo>
                      <a:lnTo>
                        <a:pt x="30" y="16"/>
                      </a:lnTo>
                      <a:lnTo>
                        <a:pt x="24" y="16"/>
                      </a:lnTo>
                      <a:lnTo>
                        <a:pt x="10" y="14"/>
                      </a:lnTo>
                      <a:lnTo>
                        <a:pt x="4" y="12"/>
                      </a:lnTo>
                      <a:lnTo>
                        <a:pt x="0" y="8"/>
                      </a:lnTo>
                      <a:lnTo>
                        <a:pt x="6" y="6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6" y="2"/>
                      </a:lnTo>
                      <a:lnTo>
                        <a:pt x="20" y="4"/>
                      </a:lnTo>
                      <a:lnTo>
                        <a:pt x="24" y="8"/>
                      </a:lnTo>
                      <a:lnTo>
                        <a:pt x="30" y="10"/>
                      </a:lnTo>
                      <a:lnTo>
                        <a:pt x="34" y="10"/>
                      </a:lnTo>
                      <a:lnTo>
                        <a:pt x="36" y="12"/>
                      </a:lnTo>
                      <a:lnTo>
                        <a:pt x="38" y="14"/>
                      </a:lnTo>
                      <a:lnTo>
                        <a:pt x="38" y="16"/>
                      </a:lnTo>
                      <a:lnTo>
                        <a:pt x="3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1" name="iṣľïdè">
                  <a:extLst>
                    <a:ext uri="{FF2B5EF4-FFF2-40B4-BE49-F238E27FC236}">
                      <a16:creationId xmlns:a16="http://schemas.microsoft.com/office/drawing/2014/main" id="{B8981F14-96E6-4844-96FB-37D542C4183E}"/>
                    </a:ext>
                  </a:extLst>
                </p:cNvPr>
                <p:cNvSpPr/>
                <p:nvPr/>
              </p:nvSpPr>
              <p:spPr bwMode="auto">
                <a:xfrm>
                  <a:off x="1870253" y="3375901"/>
                  <a:ext cx="174906" cy="99476"/>
                </a:xfrm>
                <a:custGeom>
                  <a:avLst/>
                  <a:gdLst>
                    <a:gd name="T0" fmla="*/ 2147483647 w 100"/>
                    <a:gd name="T1" fmla="*/ 2147483647 h 60"/>
                    <a:gd name="T2" fmla="*/ 2147483647 w 100"/>
                    <a:gd name="T3" fmla="*/ 2147483647 h 60"/>
                    <a:gd name="T4" fmla="*/ 2147483647 w 100"/>
                    <a:gd name="T5" fmla="*/ 2147483647 h 60"/>
                    <a:gd name="T6" fmla="*/ 2147483647 w 100"/>
                    <a:gd name="T7" fmla="*/ 2147483647 h 60"/>
                    <a:gd name="T8" fmla="*/ 2147483647 w 100"/>
                    <a:gd name="T9" fmla="*/ 2147483647 h 60"/>
                    <a:gd name="T10" fmla="*/ 2147483647 w 100"/>
                    <a:gd name="T11" fmla="*/ 2147483647 h 60"/>
                    <a:gd name="T12" fmla="*/ 2147483647 w 100"/>
                    <a:gd name="T13" fmla="*/ 2147483647 h 60"/>
                    <a:gd name="T14" fmla="*/ 2147483647 w 100"/>
                    <a:gd name="T15" fmla="*/ 2147483647 h 60"/>
                    <a:gd name="T16" fmla="*/ 2147483647 w 100"/>
                    <a:gd name="T17" fmla="*/ 2147483647 h 60"/>
                    <a:gd name="T18" fmla="*/ 2147483647 w 100"/>
                    <a:gd name="T19" fmla="*/ 2147483647 h 60"/>
                    <a:gd name="T20" fmla="*/ 2147483647 w 100"/>
                    <a:gd name="T21" fmla="*/ 2147483647 h 60"/>
                    <a:gd name="T22" fmla="*/ 2147483647 w 100"/>
                    <a:gd name="T23" fmla="*/ 2147483647 h 60"/>
                    <a:gd name="T24" fmla="*/ 2147483647 w 100"/>
                    <a:gd name="T25" fmla="*/ 2147483647 h 60"/>
                    <a:gd name="T26" fmla="*/ 2147483647 w 100"/>
                    <a:gd name="T27" fmla="*/ 2147483647 h 60"/>
                    <a:gd name="T28" fmla="*/ 2147483647 w 100"/>
                    <a:gd name="T29" fmla="*/ 2147483647 h 60"/>
                    <a:gd name="T30" fmla="*/ 2147483647 w 100"/>
                    <a:gd name="T31" fmla="*/ 2147483647 h 60"/>
                    <a:gd name="T32" fmla="*/ 2147483647 w 100"/>
                    <a:gd name="T33" fmla="*/ 2147483647 h 60"/>
                    <a:gd name="T34" fmla="*/ 2147483647 w 100"/>
                    <a:gd name="T35" fmla="*/ 2147483647 h 60"/>
                    <a:gd name="T36" fmla="*/ 2147483647 w 100"/>
                    <a:gd name="T37" fmla="*/ 2147483647 h 60"/>
                    <a:gd name="T38" fmla="*/ 2147483647 w 100"/>
                    <a:gd name="T39" fmla="*/ 2147483647 h 60"/>
                    <a:gd name="T40" fmla="*/ 2147483647 w 100"/>
                    <a:gd name="T41" fmla="*/ 2147483647 h 60"/>
                    <a:gd name="T42" fmla="*/ 2147483647 w 100"/>
                    <a:gd name="T43" fmla="*/ 2147483647 h 60"/>
                    <a:gd name="T44" fmla="*/ 2147483647 w 100"/>
                    <a:gd name="T45" fmla="*/ 2147483647 h 60"/>
                    <a:gd name="T46" fmla="*/ 2147483647 w 100"/>
                    <a:gd name="T47" fmla="*/ 2147483647 h 60"/>
                    <a:gd name="T48" fmla="*/ 2147483647 w 100"/>
                    <a:gd name="T49" fmla="*/ 2147483647 h 60"/>
                    <a:gd name="T50" fmla="*/ 2147483647 w 100"/>
                    <a:gd name="T51" fmla="*/ 2147483647 h 60"/>
                    <a:gd name="T52" fmla="*/ 2147483647 w 100"/>
                    <a:gd name="T53" fmla="*/ 2147483647 h 60"/>
                    <a:gd name="T54" fmla="*/ 0 w 100"/>
                    <a:gd name="T55" fmla="*/ 2147483647 h 60"/>
                    <a:gd name="T56" fmla="*/ 2147483647 w 100"/>
                    <a:gd name="T57" fmla="*/ 2147483647 h 60"/>
                    <a:gd name="T58" fmla="*/ 2147483647 w 100"/>
                    <a:gd name="T59" fmla="*/ 2147483647 h 60"/>
                    <a:gd name="T60" fmla="*/ 2147483647 w 100"/>
                    <a:gd name="T61" fmla="*/ 2147483647 h 60"/>
                    <a:gd name="T62" fmla="*/ 2147483647 w 100"/>
                    <a:gd name="T63" fmla="*/ 2147483647 h 60"/>
                    <a:gd name="T64" fmla="*/ 2147483647 w 100"/>
                    <a:gd name="T65" fmla="*/ 2147483647 h 60"/>
                    <a:gd name="T66" fmla="*/ 2147483647 w 100"/>
                    <a:gd name="T67" fmla="*/ 0 h 60"/>
                    <a:gd name="T68" fmla="*/ 2147483647 w 100"/>
                    <a:gd name="T69" fmla="*/ 0 h 60"/>
                    <a:gd name="T70" fmla="*/ 2147483647 w 100"/>
                    <a:gd name="T71" fmla="*/ 2147483647 h 60"/>
                    <a:gd name="T72" fmla="*/ 2147483647 w 100"/>
                    <a:gd name="T73" fmla="*/ 2147483647 h 60"/>
                    <a:gd name="T74" fmla="*/ 2147483647 w 100"/>
                    <a:gd name="T75" fmla="*/ 2147483647 h 60"/>
                    <a:gd name="T76" fmla="*/ 2147483647 w 100"/>
                    <a:gd name="T77" fmla="*/ 2147483647 h 6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00"/>
                    <a:gd name="T118" fmla="*/ 0 h 60"/>
                    <a:gd name="T119" fmla="*/ 100 w 100"/>
                    <a:gd name="T120" fmla="*/ 60 h 6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00" h="60">
                      <a:moveTo>
                        <a:pt x="100" y="24"/>
                      </a:moveTo>
                      <a:lnTo>
                        <a:pt x="94" y="26"/>
                      </a:lnTo>
                      <a:lnTo>
                        <a:pt x="90" y="26"/>
                      </a:lnTo>
                      <a:lnTo>
                        <a:pt x="86" y="28"/>
                      </a:lnTo>
                      <a:lnTo>
                        <a:pt x="80" y="30"/>
                      </a:lnTo>
                      <a:lnTo>
                        <a:pt x="80" y="28"/>
                      </a:lnTo>
                      <a:lnTo>
                        <a:pt x="78" y="28"/>
                      </a:lnTo>
                      <a:lnTo>
                        <a:pt x="76" y="28"/>
                      </a:lnTo>
                      <a:lnTo>
                        <a:pt x="72" y="28"/>
                      </a:lnTo>
                      <a:lnTo>
                        <a:pt x="68" y="32"/>
                      </a:lnTo>
                      <a:lnTo>
                        <a:pt x="60" y="42"/>
                      </a:lnTo>
                      <a:lnTo>
                        <a:pt x="54" y="44"/>
                      </a:lnTo>
                      <a:lnTo>
                        <a:pt x="50" y="44"/>
                      </a:lnTo>
                      <a:lnTo>
                        <a:pt x="44" y="46"/>
                      </a:lnTo>
                      <a:lnTo>
                        <a:pt x="42" y="48"/>
                      </a:lnTo>
                      <a:lnTo>
                        <a:pt x="40" y="50"/>
                      </a:lnTo>
                      <a:lnTo>
                        <a:pt x="38" y="54"/>
                      </a:lnTo>
                      <a:lnTo>
                        <a:pt x="34" y="60"/>
                      </a:lnTo>
                      <a:lnTo>
                        <a:pt x="28" y="60"/>
                      </a:lnTo>
                      <a:lnTo>
                        <a:pt x="26" y="52"/>
                      </a:lnTo>
                      <a:lnTo>
                        <a:pt x="26" y="50"/>
                      </a:lnTo>
                      <a:lnTo>
                        <a:pt x="24" y="48"/>
                      </a:lnTo>
                      <a:lnTo>
                        <a:pt x="22" y="46"/>
                      </a:lnTo>
                      <a:lnTo>
                        <a:pt x="18" y="46"/>
                      </a:lnTo>
                      <a:lnTo>
                        <a:pt x="12" y="44"/>
                      </a:lnTo>
                      <a:lnTo>
                        <a:pt x="8" y="40"/>
                      </a:lnTo>
                      <a:lnTo>
                        <a:pt x="4" y="38"/>
                      </a:lnTo>
                      <a:lnTo>
                        <a:pt x="0" y="36"/>
                      </a:lnTo>
                      <a:lnTo>
                        <a:pt x="4" y="28"/>
                      </a:lnTo>
                      <a:lnTo>
                        <a:pt x="8" y="22"/>
                      </a:lnTo>
                      <a:lnTo>
                        <a:pt x="18" y="16"/>
                      </a:lnTo>
                      <a:lnTo>
                        <a:pt x="22" y="8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80" y="0"/>
                      </a:lnTo>
                      <a:lnTo>
                        <a:pt x="84" y="6"/>
                      </a:lnTo>
                      <a:lnTo>
                        <a:pt x="90" y="12"/>
                      </a:lnTo>
                      <a:lnTo>
                        <a:pt x="96" y="18"/>
                      </a:lnTo>
                      <a:lnTo>
                        <a:pt x="100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2" name="îṥḷiḑé">
                  <a:extLst>
                    <a:ext uri="{FF2B5EF4-FFF2-40B4-BE49-F238E27FC236}">
                      <a16:creationId xmlns:a16="http://schemas.microsoft.com/office/drawing/2014/main" id="{E5CFDBC8-242C-413E-89FD-3F09AD7F8637}"/>
                    </a:ext>
                  </a:extLst>
                </p:cNvPr>
                <p:cNvSpPr/>
                <p:nvPr/>
              </p:nvSpPr>
              <p:spPr bwMode="auto">
                <a:xfrm>
                  <a:off x="1882648" y="3312854"/>
                  <a:ext cx="41317" cy="68651"/>
                </a:xfrm>
                <a:custGeom>
                  <a:avLst/>
                  <a:gdLst>
                    <a:gd name="T0" fmla="*/ 2147483647 w 24"/>
                    <a:gd name="T1" fmla="*/ 2147483647 h 42"/>
                    <a:gd name="T2" fmla="*/ 2147483647 w 24"/>
                    <a:gd name="T3" fmla="*/ 2147483647 h 42"/>
                    <a:gd name="T4" fmla="*/ 2147483647 w 24"/>
                    <a:gd name="T5" fmla="*/ 2147483647 h 42"/>
                    <a:gd name="T6" fmla="*/ 2147483647 w 24"/>
                    <a:gd name="T7" fmla="*/ 2147483647 h 42"/>
                    <a:gd name="T8" fmla="*/ 2147483647 w 24"/>
                    <a:gd name="T9" fmla="*/ 2147483647 h 42"/>
                    <a:gd name="T10" fmla="*/ 2147483647 w 24"/>
                    <a:gd name="T11" fmla="*/ 2147483647 h 42"/>
                    <a:gd name="T12" fmla="*/ 2147483647 w 24"/>
                    <a:gd name="T13" fmla="*/ 2147483647 h 42"/>
                    <a:gd name="T14" fmla="*/ 0 w 24"/>
                    <a:gd name="T15" fmla="*/ 2147483647 h 42"/>
                    <a:gd name="T16" fmla="*/ 2147483647 w 24"/>
                    <a:gd name="T17" fmla="*/ 2147483647 h 42"/>
                    <a:gd name="T18" fmla="*/ 2147483647 w 24"/>
                    <a:gd name="T19" fmla="*/ 2147483647 h 42"/>
                    <a:gd name="T20" fmla="*/ 2147483647 w 24"/>
                    <a:gd name="T21" fmla="*/ 2147483647 h 42"/>
                    <a:gd name="T22" fmla="*/ 2147483647 w 24"/>
                    <a:gd name="T23" fmla="*/ 2147483647 h 42"/>
                    <a:gd name="T24" fmla="*/ 2147483647 w 24"/>
                    <a:gd name="T25" fmla="*/ 2147483647 h 42"/>
                    <a:gd name="T26" fmla="*/ 2147483647 w 24"/>
                    <a:gd name="T27" fmla="*/ 0 h 42"/>
                    <a:gd name="T28" fmla="*/ 2147483647 w 24"/>
                    <a:gd name="T29" fmla="*/ 0 h 42"/>
                    <a:gd name="T30" fmla="*/ 2147483647 w 24"/>
                    <a:gd name="T31" fmla="*/ 2147483647 h 42"/>
                    <a:gd name="T32" fmla="*/ 2147483647 w 24"/>
                    <a:gd name="T33" fmla="*/ 2147483647 h 42"/>
                    <a:gd name="T34" fmla="*/ 2147483647 w 24"/>
                    <a:gd name="T35" fmla="*/ 2147483647 h 4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4"/>
                    <a:gd name="T55" fmla="*/ 0 h 42"/>
                    <a:gd name="T56" fmla="*/ 24 w 24"/>
                    <a:gd name="T57" fmla="*/ 42 h 4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4" h="42">
                      <a:moveTo>
                        <a:pt x="24" y="6"/>
                      </a:moveTo>
                      <a:lnTo>
                        <a:pt x="18" y="10"/>
                      </a:lnTo>
                      <a:lnTo>
                        <a:pt x="18" y="18"/>
                      </a:lnTo>
                      <a:lnTo>
                        <a:pt x="16" y="26"/>
                      </a:lnTo>
                      <a:lnTo>
                        <a:pt x="14" y="32"/>
                      </a:lnTo>
                      <a:lnTo>
                        <a:pt x="10" y="36"/>
                      </a:lnTo>
                      <a:lnTo>
                        <a:pt x="10" y="42"/>
                      </a:lnTo>
                      <a:lnTo>
                        <a:pt x="0" y="42"/>
                      </a:lnTo>
                      <a:lnTo>
                        <a:pt x="4" y="10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2" y="6"/>
                      </a:lnTo>
                      <a:lnTo>
                        <a:pt x="14" y="2"/>
                      </a:lnTo>
                      <a:lnTo>
                        <a:pt x="16" y="0"/>
                      </a:lnTo>
                      <a:lnTo>
                        <a:pt x="20" y="0"/>
                      </a:lnTo>
                      <a:lnTo>
                        <a:pt x="22" y="2"/>
                      </a:lnTo>
                      <a:lnTo>
                        <a:pt x="22" y="6"/>
                      </a:lnTo>
                      <a:lnTo>
                        <a:pt x="24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3" name="îşḻîḍê">
                  <a:extLst>
                    <a:ext uri="{FF2B5EF4-FFF2-40B4-BE49-F238E27FC236}">
                      <a16:creationId xmlns:a16="http://schemas.microsoft.com/office/drawing/2014/main" id="{2388A918-D0D7-40F9-814F-0A14D482DBF4}"/>
                    </a:ext>
                  </a:extLst>
                </p:cNvPr>
                <p:cNvSpPr/>
                <p:nvPr/>
              </p:nvSpPr>
              <p:spPr bwMode="auto">
                <a:xfrm>
                  <a:off x="1791752" y="3328265"/>
                  <a:ext cx="125327" cy="121893"/>
                </a:xfrm>
                <a:custGeom>
                  <a:avLst/>
                  <a:gdLst>
                    <a:gd name="T0" fmla="*/ 2147483647 w 72"/>
                    <a:gd name="T1" fmla="*/ 2147483647 h 72"/>
                    <a:gd name="T2" fmla="*/ 2147483647 w 72"/>
                    <a:gd name="T3" fmla="*/ 2147483647 h 72"/>
                    <a:gd name="T4" fmla="*/ 2147483647 w 72"/>
                    <a:gd name="T5" fmla="*/ 2147483647 h 72"/>
                    <a:gd name="T6" fmla="*/ 2147483647 w 72"/>
                    <a:gd name="T7" fmla="*/ 2147483647 h 72"/>
                    <a:gd name="T8" fmla="*/ 2147483647 w 72"/>
                    <a:gd name="T9" fmla="*/ 0 h 72"/>
                    <a:gd name="T10" fmla="*/ 2147483647 w 72"/>
                    <a:gd name="T11" fmla="*/ 0 h 72"/>
                    <a:gd name="T12" fmla="*/ 2147483647 w 72"/>
                    <a:gd name="T13" fmla="*/ 2147483647 h 72"/>
                    <a:gd name="T14" fmla="*/ 2147483647 w 72"/>
                    <a:gd name="T15" fmla="*/ 2147483647 h 72"/>
                    <a:gd name="T16" fmla="*/ 2147483647 w 72"/>
                    <a:gd name="T17" fmla="*/ 2147483647 h 72"/>
                    <a:gd name="T18" fmla="*/ 2147483647 w 72"/>
                    <a:gd name="T19" fmla="*/ 2147483647 h 72"/>
                    <a:gd name="T20" fmla="*/ 2147483647 w 72"/>
                    <a:gd name="T21" fmla="*/ 2147483647 h 72"/>
                    <a:gd name="T22" fmla="*/ 2147483647 w 72"/>
                    <a:gd name="T23" fmla="*/ 2147483647 h 72"/>
                    <a:gd name="T24" fmla="*/ 2147483647 w 72"/>
                    <a:gd name="T25" fmla="*/ 2147483647 h 72"/>
                    <a:gd name="T26" fmla="*/ 2147483647 w 72"/>
                    <a:gd name="T27" fmla="*/ 2147483647 h 72"/>
                    <a:gd name="T28" fmla="*/ 2147483647 w 72"/>
                    <a:gd name="T29" fmla="*/ 2147483647 h 72"/>
                    <a:gd name="T30" fmla="*/ 2147483647 w 72"/>
                    <a:gd name="T31" fmla="*/ 2147483647 h 72"/>
                    <a:gd name="T32" fmla="*/ 2147483647 w 72"/>
                    <a:gd name="T33" fmla="*/ 2147483647 h 72"/>
                    <a:gd name="T34" fmla="*/ 0 w 72"/>
                    <a:gd name="T35" fmla="*/ 2147483647 h 72"/>
                    <a:gd name="T36" fmla="*/ 2147483647 w 72"/>
                    <a:gd name="T37" fmla="*/ 2147483647 h 72"/>
                    <a:gd name="T38" fmla="*/ 2147483647 w 72"/>
                    <a:gd name="T39" fmla="*/ 2147483647 h 72"/>
                    <a:gd name="T40" fmla="*/ 2147483647 w 72"/>
                    <a:gd name="T41" fmla="*/ 2147483647 h 72"/>
                    <a:gd name="T42" fmla="*/ 2147483647 w 72"/>
                    <a:gd name="T43" fmla="*/ 2147483647 h 72"/>
                    <a:gd name="T44" fmla="*/ 2147483647 w 72"/>
                    <a:gd name="T45" fmla="*/ 2147483647 h 72"/>
                    <a:gd name="T46" fmla="*/ 2147483647 w 72"/>
                    <a:gd name="T47" fmla="*/ 2147483647 h 72"/>
                    <a:gd name="T48" fmla="*/ 2147483647 w 72"/>
                    <a:gd name="T49" fmla="*/ 2147483647 h 72"/>
                    <a:gd name="T50" fmla="*/ 2147483647 w 72"/>
                    <a:gd name="T51" fmla="*/ 2147483647 h 72"/>
                    <a:gd name="T52" fmla="*/ 2147483647 w 72"/>
                    <a:gd name="T53" fmla="*/ 2147483647 h 72"/>
                    <a:gd name="T54" fmla="*/ 2147483647 w 72"/>
                    <a:gd name="T55" fmla="*/ 2147483647 h 72"/>
                    <a:gd name="T56" fmla="*/ 2147483647 w 72"/>
                    <a:gd name="T57" fmla="*/ 2147483647 h 72"/>
                    <a:gd name="T58" fmla="*/ 2147483647 w 72"/>
                    <a:gd name="T59" fmla="*/ 2147483647 h 72"/>
                    <a:gd name="T60" fmla="*/ 2147483647 w 72"/>
                    <a:gd name="T61" fmla="*/ 2147483647 h 72"/>
                    <a:gd name="T62" fmla="*/ 2147483647 w 72"/>
                    <a:gd name="T63" fmla="*/ 2147483647 h 7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72"/>
                    <a:gd name="T97" fmla="*/ 0 h 72"/>
                    <a:gd name="T98" fmla="*/ 72 w 72"/>
                    <a:gd name="T99" fmla="*/ 72 h 7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72" h="72">
                      <a:moveTo>
                        <a:pt x="72" y="30"/>
                      </a:moveTo>
                      <a:lnTo>
                        <a:pt x="68" y="32"/>
                      </a:lnTo>
                      <a:lnTo>
                        <a:pt x="62" y="32"/>
                      </a:lnTo>
                      <a:lnTo>
                        <a:pt x="52" y="32"/>
                      </a:lnTo>
                      <a:lnTo>
                        <a:pt x="56" y="0"/>
                      </a:lnTo>
                      <a:lnTo>
                        <a:pt x="32" y="0"/>
                      </a:lnTo>
                      <a:lnTo>
                        <a:pt x="28" y="2"/>
                      </a:lnTo>
                      <a:lnTo>
                        <a:pt x="24" y="6"/>
                      </a:lnTo>
                      <a:lnTo>
                        <a:pt x="20" y="14"/>
                      </a:lnTo>
                      <a:lnTo>
                        <a:pt x="22" y="18"/>
                      </a:lnTo>
                      <a:lnTo>
                        <a:pt x="24" y="22"/>
                      </a:lnTo>
                      <a:lnTo>
                        <a:pt x="28" y="24"/>
                      </a:lnTo>
                      <a:lnTo>
                        <a:pt x="30" y="28"/>
                      </a:lnTo>
                      <a:lnTo>
                        <a:pt x="30" y="34"/>
                      </a:lnTo>
                      <a:lnTo>
                        <a:pt x="10" y="34"/>
                      </a:lnTo>
                      <a:lnTo>
                        <a:pt x="6" y="40"/>
                      </a:lnTo>
                      <a:lnTo>
                        <a:pt x="4" y="46"/>
                      </a:lnTo>
                      <a:lnTo>
                        <a:pt x="0" y="58"/>
                      </a:lnTo>
                      <a:lnTo>
                        <a:pt x="8" y="66"/>
                      </a:lnTo>
                      <a:lnTo>
                        <a:pt x="14" y="68"/>
                      </a:lnTo>
                      <a:lnTo>
                        <a:pt x="16" y="70"/>
                      </a:lnTo>
                      <a:lnTo>
                        <a:pt x="26" y="70"/>
                      </a:lnTo>
                      <a:lnTo>
                        <a:pt x="30" y="70"/>
                      </a:lnTo>
                      <a:lnTo>
                        <a:pt x="34" y="72"/>
                      </a:lnTo>
                      <a:lnTo>
                        <a:pt x="40" y="70"/>
                      </a:lnTo>
                      <a:lnTo>
                        <a:pt x="42" y="64"/>
                      </a:lnTo>
                      <a:lnTo>
                        <a:pt x="46" y="64"/>
                      </a:lnTo>
                      <a:lnTo>
                        <a:pt x="50" y="56"/>
                      </a:lnTo>
                      <a:lnTo>
                        <a:pt x="54" y="50"/>
                      </a:lnTo>
                      <a:lnTo>
                        <a:pt x="64" y="44"/>
                      </a:lnTo>
                      <a:lnTo>
                        <a:pt x="68" y="36"/>
                      </a:lnTo>
                      <a:lnTo>
                        <a:pt x="72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4" name="iSḻïḑè">
                  <a:extLst>
                    <a:ext uri="{FF2B5EF4-FFF2-40B4-BE49-F238E27FC236}">
                      <a16:creationId xmlns:a16="http://schemas.microsoft.com/office/drawing/2014/main" id="{1692842F-BAF9-40D7-993A-606B0E7EFF0F}"/>
                    </a:ext>
                  </a:extLst>
                </p:cNvPr>
                <p:cNvSpPr/>
                <p:nvPr/>
              </p:nvSpPr>
              <p:spPr bwMode="auto">
                <a:xfrm>
                  <a:off x="2297190" y="3258212"/>
                  <a:ext cx="77124" cy="61646"/>
                </a:xfrm>
                <a:custGeom>
                  <a:avLst/>
                  <a:gdLst>
                    <a:gd name="T0" fmla="*/ 2147483647 w 44"/>
                    <a:gd name="T1" fmla="*/ 2147483647 h 36"/>
                    <a:gd name="T2" fmla="*/ 2147483647 w 44"/>
                    <a:gd name="T3" fmla="*/ 2147483647 h 36"/>
                    <a:gd name="T4" fmla="*/ 2147483647 w 44"/>
                    <a:gd name="T5" fmla="*/ 2147483647 h 36"/>
                    <a:gd name="T6" fmla="*/ 2147483647 w 44"/>
                    <a:gd name="T7" fmla="*/ 2147483647 h 36"/>
                    <a:gd name="T8" fmla="*/ 2147483647 w 44"/>
                    <a:gd name="T9" fmla="*/ 2147483647 h 36"/>
                    <a:gd name="T10" fmla="*/ 0 w 44"/>
                    <a:gd name="T11" fmla="*/ 2147483647 h 36"/>
                    <a:gd name="T12" fmla="*/ 2147483647 w 44"/>
                    <a:gd name="T13" fmla="*/ 2147483647 h 36"/>
                    <a:gd name="T14" fmla="*/ 2147483647 w 44"/>
                    <a:gd name="T15" fmla="*/ 2147483647 h 36"/>
                    <a:gd name="T16" fmla="*/ 2147483647 w 44"/>
                    <a:gd name="T17" fmla="*/ 2147483647 h 36"/>
                    <a:gd name="T18" fmla="*/ 2147483647 w 44"/>
                    <a:gd name="T19" fmla="*/ 2147483647 h 36"/>
                    <a:gd name="T20" fmla="*/ 2147483647 w 44"/>
                    <a:gd name="T21" fmla="*/ 2147483647 h 36"/>
                    <a:gd name="T22" fmla="*/ 2147483647 w 44"/>
                    <a:gd name="T23" fmla="*/ 2147483647 h 36"/>
                    <a:gd name="T24" fmla="*/ 2147483647 w 44"/>
                    <a:gd name="T25" fmla="*/ 2147483647 h 36"/>
                    <a:gd name="T26" fmla="*/ 2147483647 w 44"/>
                    <a:gd name="T27" fmla="*/ 2147483647 h 36"/>
                    <a:gd name="T28" fmla="*/ 2147483647 w 44"/>
                    <a:gd name="T29" fmla="*/ 2147483647 h 36"/>
                    <a:gd name="T30" fmla="*/ 2147483647 w 44"/>
                    <a:gd name="T31" fmla="*/ 2147483647 h 36"/>
                    <a:gd name="T32" fmla="*/ 2147483647 w 44"/>
                    <a:gd name="T33" fmla="*/ 2147483647 h 36"/>
                    <a:gd name="T34" fmla="*/ 2147483647 w 44"/>
                    <a:gd name="T35" fmla="*/ 2147483647 h 36"/>
                    <a:gd name="T36" fmla="*/ 2147483647 w 44"/>
                    <a:gd name="T37" fmla="*/ 0 h 36"/>
                    <a:gd name="T38" fmla="*/ 2147483647 w 44"/>
                    <a:gd name="T39" fmla="*/ 2147483647 h 36"/>
                    <a:gd name="T40" fmla="*/ 2147483647 w 44"/>
                    <a:gd name="T41" fmla="*/ 2147483647 h 36"/>
                    <a:gd name="T42" fmla="*/ 2147483647 w 44"/>
                    <a:gd name="T43" fmla="*/ 2147483647 h 36"/>
                    <a:gd name="T44" fmla="*/ 2147483647 w 44"/>
                    <a:gd name="T45" fmla="*/ 2147483647 h 36"/>
                    <a:gd name="T46" fmla="*/ 2147483647 w 44"/>
                    <a:gd name="T47" fmla="*/ 2147483647 h 36"/>
                    <a:gd name="T48" fmla="*/ 2147483647 w 44"/>
                    <a:gd name="T49" fmla="*/ 2147483647 h 36"/>
                    <a:gd name="T50" fmla="*/ 2147483647 w 44"/>
                    <a:gd name="T51" fmla="*/ 2147483647 h 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44"/>
                    <a:gd name="T79" fmla="*/ 0 h 36"/>
                    <a:gd name="T80" fmla="*/ 44 w 44"/>
                    <a:gd name="T81" fmla="*/ 36 h 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44" h="36">
                      <a:moveTo>
                        <a:pt x="42" y="36"/>
                      </a:moveTo>
                      <a:lnTo>
                        <a:pt x="42" y="34"/>
                      </a:lnTo>
                      <a:lnTo>
                        <a:pt x="14" y="34"/>
                      </a:lnTo>
                      <a:lnTo>
                        <a:pt x="4" y="32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14" y="22"/>
                      </a:lnTo>
                      <a:lnTo>
                        <a:pt x="20" y="24"/>
                      </a:lnTo>
                      <a:lnTo>
                        <a:pt x="26" y="26"/>
                      </a:lnTo>
                      <a:lnTo>
                        <a:pt x="28" y="24"/>
                      </a:lnTo>
                      <a:lnTo>
                        <a:pt x="30" y="20"/>
                      </a:lnTo>
                      <a:lnTo>
                        <a:pt x="28" y="18"/>
                      </a:lnTo>
                      <a:lnTo>
                        <a:pt x="28" y="14"/>
                      </a:lnTo>
                      <a:lnTo>
                        <a:pt x="28" y="10"/>
                      </a:lnTo>
                      <a:lnTo>
                        <a:pt x="24" y="8"/>
                      </a:lnTo>
                      <a:lnTo>
                        <a:pt x="22" y="6"/>
                      </a:lnTo>
                      <a:lnTo>
                        <a:pt x="22" y="2"/>
                      </a:lnTo>
                      <a:lnTo>
                        <a:pt x="26" y="2"/>
                      </a:lnTo>
                      <a:lnTo>
                        <a:pt x="28" y="0"/>
                      </a:lnTo>
                      <a:lnTo>
                        <a:pt x="44" y="2"/>
                      </a:lnTo>
                      <a:lnTo>
                        <a:pt x="44" y="6"/>
                      </a:lnTo>
                      <a:lnTo>
                        <a:pt x="42" y="8"/>
                      </a:lnTo>
                      <a:lnTo>
                        <a:pt x="42" y="18"/>
                      </a:lnTo>
                      <a:lnTo>
                        <a:pt x="40" y="28"/>
                      </a:lnTo>
                      <a:lnTo>
                        <a:pt x="40" y="34"/>
                      </a:lnTo>
                      <a:lnTo>
                        <a:pt x="42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5" name="îslíḋê">
                  <a:extLst>
                    <a:ext uri="{FF2B5EF4-FFF2-40B4-BE49-F238E27FC236}">
                      <a16:creationId xmlns:a16="http://schemas.microsoft.com/office/drawing/2014/main" id="{DAE2D75F-AB20-4010-8158-92774FD003FC}"/>
                    </a:ext>
                  </a:extLst>
                </p:cNvPr>
                <p:cNvSpPr/>
                <p:nvPr/>
              </p:nvSpPr>
              <p:spPr bwMode="auto">
                <a:xfrm>
                  <a:off x="2366051" y="3263817"/>
                  <a:ext cx="101914" cy="58844"/>
                </a:xfrm>
                <a:custGeom>
                  <a:avLst/>
                  <a:gdLst>
                    <a:gd name="T0" fmla="*/ 0 w 58"/>
                    <a:gd name="T1" fmla="*/ 2147483647 h 36"/>
                    <a:gd name="T2" fmla="*/ 0 w 58"/>
                    <a:gd name="T3" fmla="*/ 2147483647 h 36"/>
                    <a:gd name="T4" fmla="*/ 2147483647 w 58"/>
                    <a:gd name="T5" fmla="*/ 2147483647 h 36"/>
                    <a:gd name="T6" fmla="*/ 2147483647 w 58"/>
                    <a:gd name="T7" fmla="*/ 2147483647 h 36"/>
                    <a:gd name="T8" fmla="*/ 2147483647 w 58"/>
                    <a:gd name="T9" fmla="*/ 2147483647 h 36"/>
                    <a:gd name="T10" fmla="*/ 2147483647 w 58"/>
                    <a:gd name="T11" fmla="*/ 0 h 36"/>
                    <a:gd name="T12" fmla="*/ 2147483647 w 58"/>
                    <a:gd name="T13" fmla="*/ 2147483647 h 36"/>
                    <a:gd name="T14" fmla="*/ 2147483647 w 58"/>
                    <a:gd name="T15" fmla="*/ 2147483647 h 36"/>
                    <a:gd name="T16" fmla="*/ 2147483647 w 58"/>
                    <a:gd name="T17" fmla="*/ 2147483647 h 36"/>
                    <a:gd name="T18" fmla="*/ 2147483647 w 58"/>
                    <a:gd name="T19" fmla="*/ 2147483647 h 36"/>
                    <a:gd name="T20" fmla="*/ 2147483647 w 58"/>
                    <a:gd name="T21" fmla="*/ 2147483647 h 36"/>
                    <a:gd name="T22" fmla="*/ 2147483647 w 58"/>
                    <a:gd name="T23" fmla="*/ 2147483647 h 36"/>
                    <a:gd name="T24" fmla="*/ 2147483647 w 58"/>
                    <a:gd name="T25" fmla="*/ 2147483647 h 36"/>
                    <a:gd name="T26" fmla="*/ 2147483647 w 58"/>
                    <a:gd name="T27" fmla="*/ 2147483647 h 36"/>
                    <a:gd name="T28" fmla="*/ 2147483647 w 58"/>
                    <a:gd name="T29" fmla="*/ 2147483647 h 36"/>
                    <a:gd name="T30" fmla="*/ 2147483647 w 58"/>
                    <a:gd name="T31" fmla="*/ 2147483647 h 36"/>
                    <a:gd name="T32" fmla="*/ 2147483647 w 58"/>
                    <a:gd name="T33" fmla="*/ 2147483647 h 36"/>
                    <a:gd name="T34" fmla="*/ 2147483647 w 58"/>
                    <a:gd name="T35" fmla="*/ 2147483647 h 36"/>
                    <a:gd name="T36" fmla="*/ 2147483647 w 58"/>
                    <a:gd name="T37" fmla="*/ 2147483647 h 36"/>
                    <a:gd name="T38" fmla="*/ 2147483647 w 58"/>
                    <a:gd name="T39" fmla="*/ 2147483647 h 36"/>
                    <a:gd name="T40" fmla="*/ 2147483647 w 58"/>
                    <a:gd name="T41" fmla="*/ 2147483647 h 36"/>
                    <a:gd name="T42" fmla="*/ 2147483647 w 58"/>
                    <a:gd name="T43" fmla="*/ 2147483647 h 36"/>
                    <a:gd name="T44" fmla="*/ 2147483647 w 58"/>
                    <a:gd name="T45" fmla="*/ 2147483647 h 36"/>
                    <a:gd name="T46" fmla="*/ 2147483647 w 58"/>
                    <a:gd name="T47" fmla="*/ 2147483647 h 36"/>
                    <a:gd name="T48" fmla="*/ 2147483647 w 58"/>
                    <a:gd name="T49" fmla="*/ 2147483647 h 36"/>
                    <a:gd name="T50" fmla="*/ 2147483647 w 58"/>
                    <a:gd name="T51" fmla="*/ 2147483647 h 36"/>
                    <a:gd name="T52" fmla="*/ 2147483647 w 58"/>
                    <a:gd name="T53" fmla="*/ 2147483647 h 36"/>
                    <a:gd name="T54" fmla="*/ 2147483647 w 58"/>
                    <a:gd name="T55" fmla="*/ 2147483647 h 36"/>
                    <a:gd name="T56" fmla="*/ 2147483647 w 58"/>
                    <a:gd name="T57" fmla="*/ 2147483647 h 36"/>
                    <a:gd name="T58" fmla="*/ 2147483647 w 58"/>
                    <a:gd name="T59" fmla="*/ 2147483647 h 36"/>
                    <a:gd name="T60" fmla="*/ 2147483647 w 58"/>
                    <a:gd name="T61" fmla="*/ 2147483647 h 36"/>
                    <a:gd name="T62" fmla="*/ 2147483647 w 58"/>
                    <a:gd name="T63" fmla="*/ 2147483647 h 36"/>
                    <a:gd name="T64" fmla="*/ 2147483647 w 58"/>
                    <a:gd name="T65" fmla="*/ 2147483647 h 36"/>
                    <a:gd name="T66" fmla="*/ 2147483647 w 58"/>
                    <a:gd name="T67" fmla="*/ 2147483647 h 36"/>
                    <a:gd name="T68" fmla="*/ 0 w 58"/>
                    <a:gd name="T69" fmla="*/ 2147483647 h 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58"/>
                    <a:gd name="T106" fmla="*/ 0 h 36"/>
                    <a:gd name="T107" fmla="*/ 58 w 58"/>
                    <a:gd name="T108" fmla="*/ 36 h 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58" h="36">
                      <a:moveTo>
                        <a:pt x="0" y="32"/>
                      </a:move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14" y="2"/>
                      </a:lnTo>
                      <a:lnTo>
                        <a:pt x="26" y="2"/>
                      </a:lnTo>
                      <a:lnTo>
                        <a:pt x="26" y="4"/>
                      </a:lnTo>
                      <a:lnTo>
                        <a:pt x="28" y="4"/>
                      </a:lnTo>
                      <a:lnTo>
                        <a:pt x="34" y="4"/>
                      </a:lnTo>
                      <a:lnTo>
                        <a:pt x="36" y="4"/>
                      </a:lnTo>
                      <a:lnTo>
                        <a:pt x="38" y="6"/>
                      </a:lnTo>
                      <a:lnTo>
                        <a:pt x="40" y="8"/>
                      </a:lnTo>
                      <a:lnTo>
                        <a:pt x="42" y="8"/>
                      </a:lnTo>
                      <a:lnTo>
                        <a:pt x="42" y="10"/>
                      </a:lnTo>
                      <a:lnTo>
                        <a:pt x="42" y="12"/>
                      </a:lnTo>
                      <a:lnTo>
                        <a:pt x="48" y="14"/>
                      </a:lnTo>
                      <a:lnTo>
                        <a:pt x="52" y="16"/>
                      </a:lnTo>
                      <a:lnTo>
                        <a:pt x="54" y="18"/>
                      </a:lnTo>
                      <a:lnTo>
                        <a:pt x="58" y="26"/>
                      </a:lnTo>
                      <a:lnTo>
                        <a:pt x="52" y="28"/>
                      </a:lnTo>
                      <a:lnTo>
                        <a:pt x="50" y="32"/>
                      </a:lnTo>
                      <a:lnTo>
                        <a:pt x="48" y="30"/>
                      </a:lnTo>
                      <a:lnTo>
                        <a:pt x="46" y="28"/>
                      </a:lnTo>
                      <a:lnTo>
                        <a:pt x="30" y="28"/>
                      </a:lnTo>
                      <a:lnTo>
                        <a:pt x="28" y="30"/>
                      </a:lnTo>
                      <a:lnTo>
                        <a:pt x="26" y="30"/>
                      </a:lnTo>
                      <a:lnTo>
                        <a:pt x="18" y="30"/>
                      </a:lnTo>
                      <a:lnTo>
                        <a:pt x="14" y="30"/>
                      </a:lnTo>
                      <a:lnTo>
                        <a:pt x="12" y="34"/>
                      </a:lnTo>
                      <a:lnTo>
                        <a:pt x="8" y="36"/>
                      </a:lnTo>
                      <a:lnTo>
                        <a:pt x="2" y="36"/>
                      </a:lnTo>
                      <a:lnTo>
                        <a:pt x="2" y="34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6" name="iṧḻide">
                  <a:extLst>
                    <a:ext uri="{FF2B5EF4-FFF2-40B4-BE49-F238E27FC236}">
                      <a16:creationId xmlns:a16="http://schemas.microsoft.com/office/drawing/2014/main" id="{36D1FB88-C3C8-4B52-9609-9F07A7A71E27}"/>
                    </a:ext>
                  </a:extLst>
                </p:cNvPr>
                <p:cNvSpPr/>
                <p:nvPr/>
              </p:nvSpPr>
              <p:spPr bwMode="auto">
                <a:xfrm>
                  <a:off x="2629099" y="3535622"/>
                  <a:ext cx="19282" cy="21015"/>
                </a:xfrm>
                <a:custGeom>
                  <a:avLst/>
                  <a:gdLst>
                    <a:gd name="T0" fmla="*/ 2147483647 w 12"/>
                    <a:gd name="T1" fmla="*/ 2147483647 h 12"/>
                    <a:gd name="T2" fmla="*/ 2147483647 w 12"/>
                    <a:gd name="T3" fmla="*/ 2147483647 h 12"/>
                    <a:gd name="T4" fmla="*/ 2147483647 w 12"/>
                    <a:gd name="T5" fmla="*/ 2147483647 h 12"/>
                    <a:gd name="T6" fmla="*/ 2147483647 w 12"/>
                    <a:gd name="T7" fmla="*/ 2147483647 h 12"/>
                    <a:gd name="T8" fmla="*/ 2147483647 w 12"/>
                    <a:gd name="T9" fmla="*/ 2147483647 h 12"/>
                    <a:gd name="T10" fmla="*/ 2147483647 w 12"/>
                    <a:gd name="T11" fmla="*/ 0 h 12"/>
                    <a:gd name="T12" fmla="*/ 0 w 12"/>
                    <a:gd name="T13" fmla="*/ 2147483647 h 12"/>
                    <a:gd name="T14" fmla="*/ 2147483647 w 12"/>
                    <a:gd name="T15" fmla="*/ 2147483647 h 1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2"/>
                    <a:gd name="T25" fmla="*/ 0 h 12"/>
                    <a:gd name="T26" fmla="*/ 12 w 12"/>
                    <a:gd name="T27" fmla="*/ 12 h 1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2" h="12">
                      <a:moveTo>
                        <a:pt x="8" y="12"/>
                      </a:moveTo>
                      <a:lnTo>
                        <a:pt x="10" y="8"/>
                      </a:lnTo>
                      <a:lnTo>
                        <a:pt x="12" y="8"/>
                      </a:lnTo>
                      <a:lnTo>
                        <a:pt x="12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0" y="10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7" name="ïṩ1ïdê">
                  <a:extLst>
                    <a:ext uri="{FF2B5EF4-FFF2-40B4-BE49-F238E27FC236}">
                      <a16:creationId xmlns:a16="http://schemas.microsoft.com/office/drawing/2014/main" id="{2F14925F-BE41-4A31-B89E-FCBE2A95AA00}"/>
                    </a:ext>
                  </a:extLst>
                </p:cNvPr>
                <p:cNvSpPr/>
                <p:nvPr/>
              </p:nvSpPr>
              <p:spPr bwMode="auto">
                <a:xfrm>
                  <a:off x="2929332" y="3862068"/>
                  <a:ext cx="68861" cy="57443"/>
                </a:xfrm>
                <a:custGeom>
                  <a:avLst/>
                  <a:gdLst>
                    <a:gd name="T0" fmla="*/ 0 w 40"/>
                    <a:gd name="T1" fmla="*/ 2147483647 h 34"/>
                    <a:gd name="T2" fmla="*/ 2147483647 w 40"/>
                    <a:gd name="T3" fmla="*/ 2147483647 h 34"/>
                    <a:gd name="T4" fmla="*/ 2147483647 w 40"/>
                    <a:gd name="T5" fmla="*/ 2147483647 h 34"/>
                    <a:gd name="T6" fmla="*/ 2147483647 w 40"/>
                    <a:gd name="T7" fmla="*/ 2147483647 h 34"/>
                    <a:gd name="T8" fmla="*/ 2147483647 w 40"/>
                    <a:gd name="T9" fmla="*/ 2147483647 h 34"/>
                    <a:gd name="T10" fmla="*/ 2147483647 w 40"/>
                    <a:gd name="T11" fmla="*/ 2147483647 h 34"/>
                    <a:gd name="T12" fmla="*/ 2147483647 w 40"/>
                    <a:gd name="T13" fmla="*/ 2147483647 h 34"/>
                    <a:gd name="T14" fmla="*/ 2147483647 w 40"/>
                    <a:gd name="T15" fmla="*/ 2147483647 h 34"/>
                    <a:gd name="T16" fmla="*/ 2147483647 w 40"/>
                    <a:gd name="T17" fmla="*/ 2147483647 h 34"/>
                    <a:gd name="T18" fmla="*/ 2147483647 w 40"/>
                    <a:gd name="T19" fmla="*/ 2147483647 h 34"/>
                    <a:gd name="T20" fmla="*/ 2147483647 w 40"/>
                    <a:gd name="T21" fmla="*/ 2147483647 h 34"/>
                    <a:gd name="T22" fmla="*/ 2147483647 w 40"/>
                    <a:gd name="T23" fmla="*/ 0 h 34"/>
                    <a:gd name="T24" fmla="*/ 2147483647 w 40"/>
                    <a:gd name="T25" fmla="*/ 0 h 34"/>
                    <a:gd name="T26" fmla="*/ 2147483647 w 40"/>
                    <a:gd name="T27" fmla="*/ 0 h 34"/>
                    <a:gd name="T28" fmla="*/ 2147483647 w 40"/>
                    <a:gd name="T29" fmla="*/ 2147483647 h 34"/>
                    <a:gd name="T30" fmla="*/ 2147483647 w 40"/>
                    <a:gd name="T31" fmla="*/ 2147483647 h 34"/>
                    <a:gd name="T32" fmla="*/ 2147483647 w 40"/>
                    <a:gd name="T33" fmla="*/ 2147483647 h 34"/>
                    <a:gd name="T34" fmla="*/ 0 w 40"/>
                    <a:gd name="T35" fmla="*/ 2147483647 h 3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40"/>
                    <a:gd name="T55" fmla="*/ 0 h 34"/>
                    <a:gd name="T56" fmla="*/ 40 w 40"/>
                    <a:gd name="T57" fmla="*/ 34 h 3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40" h="34">
                      <a:moveTo>
                        <a:pt x="0" y="22"/>
                      </a:moveTo>
                      <a:lnTo>
                        <a:pt x="4" y="30"/>
                      </a:lnTo>
                      <a:lnTo>
                        <a:pt x="18" y="32"/>
                      </a:lnTo>
                      <a:lnTo>
                        <a:pt x="26" y="34"/>
                      </a:lnTo>
                      <a:lnTo>
                        <a:pt x="28" y="32"/>
                      </a:lnTo>
                      <a:lnTo>
                        <a:pt x="32" y="32"/>
                      </a:lnTo>
                      <a:lnTo>
                        <a:pt x="36" y="22"/>
                      </a:lnTo>
                      <a:lnTo>
                        <a:pt x="38" y="12"/>
                      </a:lnTo>
                      <a:lnTo>
                        <a:pt x="40" y="6"/>
                      </a:lnTo>
                      <a:lnTo>
                        <a:pt x="30" y="4"/>
                      </a:lnTo>
                      <a:lnTo>
                        <a:pt x="22" y="4"/>
                      </a:lnTo>
                      <a:lnTo>
                        <a:pt x="16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2" y="14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8" name="ïşḻíḓé">
                  <a:extLst>
                    <a:ext uri="{FF2B5EF4-FFF2-40B4-BE49-F238E27FC236}">
                      <a16:creationId xmlns:a16="http://schemas.microsoft.com/office/drawing/2014/main" id="{1607A28E-BE13-4B47-9FEA-BA03E67CC762}"/>
                    </a:ext>
                  </a:extLst>
                </p:cNvPr>
                <p:cNvSpPr/>
                <p:nvPr/>
              </p:nvSpPr>
              <p:spPr bwMode="auto">
                <a:xfrm>
                  <a:off x="2889393" y="5428451"/>
                  <a:ext cx="71616" cy="26620"/>
                </a:xfrm>
                <a:custGeom>
                  <a:avLst/>
                  <a:gdLst>
                    <a:gd name="T0" fmla="*/ 2147483647 w 40"/>
                    <a:gd name="T1" fmla="*/ 2147483647 h 16"/>
                    <a:gd name="T2" fmla="*/ 2147483647 w 40"/>
                    <a:gd name="T3" fmla="*/ 2147483647 h 16"/>
                    <a:gd name="T4" fmla="*/ 2147483647 w 40"/>
                    <a:gd name="T5" fmla="*/ 2147483647 h 16"/>
                    <a:gd name="T6" fmla="*/ 2147483647 w 40"/>
                    <a:gd name="T7" fmla="*/ 2147483647 h 16"/>
                    <a:gd name="T8" fmla="*/ 2147483647 w 40"/>
                    <a:gd name="T9" fmla="*/ 2147483647 h 16"/>
                    <a:gd name="T10" fmla="*/ 2147483647 w 40"/>
                    <a:gd name="T11" fmla="*/ 2147483647 h 16"/>
                    <a:gd name="T12" fmla="*/ 2147483647 w 40"/>
                    <a:gd name="T13" fmla="*/ 2147483647 h 16"/>
                    <a:gd name="T14" fmla="*/ 2147483647 w 40"/>
                    <a:gd name="T15" fmla="*/ 2147483647 h 16"/>
                    <a:gd name="T16" fmla="*/ 2147483647 w 40"/>
                    <a:gd name="T17" fmla="*/ 2147483647 h 16"/>
                    <a:gd name="T18" fmla="*/ 2147483647 w 40"/>
                    <a:gd name="T19" fmla="*/ 2147483647 h 16"/>
                    <a:gd name="T20" fmla="*/ 2147483647 w 40"/>
                    <a:gd name="T21" fmla="*/ 2147483647 h 16"/>
                    <a:gd name="T22" fmla="*/ 2147483647 w 40"/>
                    <a:gd name="T23" fmla="*/ 0 h 16"/>
                    <a:gd name="T24" fmla="*/ 2147483647 w 40"/>
                    <a:gd name="T25" fmla="*/ 0 h 16"/>
                    <a:gd name="T26" fmla="*/ 2147483647 w 40"/>
                    <a:gd name="T27" fmla="*/ 0 h 16"/>
                    <a:gd name="T28" fmla="*/ 2147483647 w 40"/>
                    <a:gd name="T29" fmla="*/ 2147483647 h 16"/>
                    <a:gd name="T30" fmla="*/ 2147483647 w 40"/>
                    <a:gd name="T31" fmla="*/ 2147483647 h 16"/>
                    <a:gd name="T32" fmla="*/ 2147483647 w 40"/>
                    <a:gd name="T33" fmla="*/ 2147483647 h 16"/>
                    <a:gd name="T34" fmla="*/ 0 w 40"/>
                    <a:gd name="T35" fmla="*/ 2147483647 h 16"/>
                    <a:gd name="T36" fmla="*/ 2147483647 w 40"/>
                    <a:gd name="T37" fmla="*/ 2147483647 h 16"/>
                    <a:gd name="T38" fmla="*/ 2147483647 w 40"/>
                    <a:gd name="T39" fmla="*/ 2147483647 h 1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0"/>
                    <a:gd name="T61" fmla="*/ 0 h 16"/>
                    <a:gd name="T62" fmla="*/ 40 w 40"/>
                    <a:gd name="T63" fmla="*/ 16 h 1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0" h="16">
                      <a:moveTo>
                        <a:pt x="12" y="14"/>
                      </a:moveTo>
                      <a:lnTo>
                        <a:pt x="14" y="14"/>
                      </a:lnTo>
                      <a:lnTo>
                        <a:pt x="14" y="12"/>
                      </a:lnTo>
                      <a:lnTo>
                        <a:pt x="16" y="8"/>
                      </a:lnTo>
                      <a:lnTo>
                        <a:pt x="16" y="14"/>
                      </a:lnTo>
                      <a:lnTo>
                        <a:pt x="18" y="16"/>
                      </a:lnTo>
                      <a:lnTo>
                        <a:pt x="20" y="16"/>
                      </a:lnTo>
                      <a:lnTo>
                        <a:pt x="22" y="14"/>
                      </a:lnTo>
                      <a:lnTo>
                        <a:pt x="28" y="14"/>
                      </a:lnTo>
                      <a:lnTo>
                        <a:pt x="32" y="10"/>
                      </a:lnTo>
                      <a:lnTo>
                        <a:pt x="38" y="6"/>
                      </a:lnTo>
                      <a:lnTo>
                        <a:pt x="40" y="0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20" y="2"/>
                      </a:lnTo>
                      <a:lnTo>
                        <a:pt x="18" y="2"/>
                      </a:lnTo>
                      <a:lnTo>
                        <a:pt x="8" y="2"/>
                      </a:lnTo>
                      <a:lnTo>
                        <a:pt x="0" y="12"/>
                      </a:lnTo>
                      <a:lnTo>
                        <a:pt x="4" y="14"/>
                      </a:lnTo>
                      <a:lnTo>
                        <a:pt x="1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79" name="ïslîdè">
                  <a:extLst>
                    <a:ext uri="{FF2B5EF4-FFF2-40B4-BE49-F238E27FC236}">
                      <a16:creationId xmlns:a16="http://schemas.microsoft.com/office/drawing/2014/main" id="{F5D6A277-5CF4-4924-B58E-D84E82EB2925}"/>
                    </a:ext>
                  </a:extLst>
                </p:cNvPr>
                <p:cNvSpPr/>
                <p:nvPr/>
              </p:nvSpPr>
              <p:spPr bwMode="auto">
                <a:xfrm>
                  <a:off x="2631853" y="3602874"/>
                  <a:ext cx="122572" cy="231174"/>
                </a:xfrm>
                <a:custGeom>
                  <a:avLst/>
                  <a:gdLst>
                    <a:gd name="T0" fmla="*/ 2147483647 w 70"/>
                    <a:gd name="T1" fmla="*/ 0 h 138"/>
                    <a:gd name="T2" fmla="*/ 2147483647 w 70"/>
                    <a:gd name="T3" fmla="*/ 2147483647 h 138"/>
                    <a:gd name="T4" fmla="*/ 2147483647 w 70"/>
                    <a:gd name="T5" fmla="*/ 2147483647 h 138"/>
                    <a:gd name="T6" fmla="*/ 2147483647 w 70"/>
                    <a:gd name="T7" fmla="*/ 2147483647 h 138"/>
                    <a:gd name="T8" fmla="*/ 2147483647 w 70"/>
                    <a:gd name="T9" fmla="*/ 2147483647 h 138"/>
                    <a:gd name="T10" fmla="*/ 2147483647 w 70"/>
                    <a:gd name="T11" fmla="*/ 2147483647 h 138"/>
                    <a:gd name="T12" fmla="*/ 2147483647 w 70"/>
                    <a:gd name="T13" fmla="*/ 2147483647 h 138"/>
                    <a:gd name="T14" fmla="*/ 0 w 70"/>
                    <a:gd name="T15" fmla="*/ 2147483647 h 138"/>
                    <a:gd name="T16" fmla="*/ 0 w 70"/>
                    <a:gd name="T17" fmla="*/ 2147483647 h 138"/>
                    <a:gd name="T18" fmla="*/ 2147483647 w 70"/>
                    <a:gd name="T19" fmla="*/ 2147483647 h 138"/>
                    <a:gd name="T20" fmla="*/ 2147483647 w 70"/>
                    <a:gd name="T21" fmla="*/ 2147483647 h 138"/>
                    <a:gd name="T22" fmla="*/ 2147483647 w 70"/>
                    <a:gd name="T23" fmla="*/ 2147483647 h 138"/>
                    <a:gd name="T24" fmla="*/ 2147483647 w 70"/>
                    <a:gd name="T25" fmla="*/ 2147483647 h 138"/>
                    <a:gd name="T26" fmla="*/ 2147483647 w 70"/>
                    <a:gd name="T27" fmla="*/ 2147483647 h 138"/>
                    <a:gd name="T28" fmla="*/ 2147483647 w 70"/>
                    <a:gd name="T29" fmla="*/ 2147483647 h 138"/>
                    <a:gd name="T30" fmla="*/ 2147483647 w 70"/>
                    <a:gd name="T31" fmla="*/ 2147483647 h 138"/>
                    <a:gd name="T32" fmla="*/ 2147483647 w 70"/>
                    <a:gd name="T33" fmla="*/ 2147483647 h 138"/>
                    <a:gd name="T34" fmla="*/ 2147483647 w 70"/>
                    <a:gd name="T35" fmla="*/ 2147483647 h 138"/>
                    <a:gd name="T36" fmla="*/ 2147483647 w 70"/>
                    <a:gd name="T37" fmla="*/ 2147483647 h 138"/>
                    <a:gd name="T38" fmla="*/ 2147483647 w 70"/>
                    <a:gd name="T39" fmla="*/ 2147483647 h 138"/>
                    <a:gd name="T40" fmla="*/ 2147483647 w 70"/>
                    <a:gd name="T41" fmla="*/ 2147483647 h 138"/>
                    <a:gd name="T42" fmla="*/ 2147483647 w 70"/>
                    <a:gd name="T43" fmla="*/ 2147483647 h 138"/>
                    <a:gd name="T44" fmla="*/ 2147483647 w 70"/>
                    <a:gd name="T45" fmla="*/ 2147483647 h 138"/>
                    <a:gd name="T46" fmla="*/ 2147483647 w 70"/>
                    <a:gd name="T47" fmla="*/ 2147483647 h 138"/>
                    <a:gd name="T48" fmla="*/ 2147483647 w 70"/>
                    <a:gd name="T49" fmla="*/ 2147483647 h 138"/>
                    <a:gd name="T50" fmla="*/ 2147483647 w 70"/>
                    <a:gd name="T51" fmla="*/ 2147483647 h 138"/>
                    <a:gd name="T52" fmla="*/ 2147483647 w 70"/>
                    <a:gd name="T53" fmla="*/ 2147483647 h 138"/>
                    <a:gd name="T54" fmla="*/ 2147483647 w 70"/>
                    <a:gd name="T55" fmla="*/ 2147483647 h 138"/>
                    <a:gd name="T56" fmla="*/ 2147483647 w 70"/>
                    <a:gd name="T57" fmla="*/ 2147483647 h 138"/>
                    <a:gd name="T58" fmla="*/ 2147483647 w 70"/>
                    <a:gd name="T59" fmla="*/ 2147483647 h 138"/>
                    <a:gd name="T60" fmla="*/ 2147483647 w 70"/>
                    <a:gd name="T61" fmla="*/ 2147483647 h 138"/>
                    <a:gd name="T62" fmla="*/ 2147483647 w 70"/>
                    <a:gd name="T63" fmla="*/ 2147483647 h 138"/>
                    <a:gd name="T64" fmla="*/ 2147483647 w 70"/>
                    <a:gd name="T65" fmla="*/ 2147483647 h 138"/>
                    <a:gd name="T66" fmla="*/ 2147483647 w 70"/>
                    <a:gd name="T67" fmla="*/ 2147483647 h 138"/>
                    <a:gd name="T68" fmla="*/ 2147483647 w 70"/>
                    <a:gd name="T69" fmla="*/ 2147483647 h 138"/>
                    <a:gd name="T70" fmla="*/ 2147483647 w 70"/>
                    <a:gd name="T71" fmla="*/ 2147483647 h 138"/>
                    <a:gd name="T72" fmla="*/ 2147483647 w 70"/>
                    <a:gd name="T73" fmla="*/ 2147483647 h 138"/>
                    <a:gd name="T74" fmla="*/ 2147483647 w 70"/>
                    <a:gd name="T75" fmla="*/ 2147483647 h 138"/>
                    <a:gd name="T76" fmla="*/ 2147483647 w 70"/>
                    <a:gd name="T77" fmla="*/ 2147483647 h 138"/>
                    <a:gd name="T78" fmla="*/ 2147483647 w 70"/>
                    <a:gd name="T79" fmla="*/ 2147483647 h 138"/>
                    <a:gd name="T80" fmla="*/ 2147483647 w 70"/>
                    <a:gd name="T81" fmla="*/ 2147483647 h 138"/>
                    <a:gd name="T82" fmla="*/ 2147483647 w 70"/>
                    <a:gd name="T83" fmla="*/ 2147483647 h 138"/>
                    <a:gd name="T84" fmla="*/ 2147483647 w 70"/>
                    <a:gd name="T85" fmla="*/ 2147483647 h 138"/>
                    <a:gd name="T86" fmla="*/ 2147483647 w 70"/>
                    <a:gd name="T87" fmla="*/ 2147483647 h 138"/>
                    <a:gd name="T88" fmla="*/ 2147483647 w 70"/>
                    <a:gd name="T89" fmla="*/ 2147483647 h 138"/>
                    <a:gd name="T90" fmla="*/ 2147483647 w 70"/>
                    <a:gd name="T91" fmla="*/ 2147483647 h 138"/>
                    <a:gd name="T92" fmla="*/ 2147483647 w 70"/>
                    <a:gd name="T93" fmla="*/ 2147483647 h 138"/>
                    <a:gd name="T94" fmla="*/ 2147483647 w 70"/>
                    <a:gd name="T95" fmla="*/ 2147483647 h 138"/>
                    <a:gd name="T96" fmla="*/ 2147483647 w 70"/>
                    <a:gd name="T97" fmla="*/ 2147483647 h 138"/>
                    <a:gd name="T98" fmla="*/ 2147483647 w 70"/>
                    <a:gd name="T99" fmla="*/ 2147483647 h 138"/>
                    <a:gd name="T100" fmla="*/ 2147483647 w 70"/>
                    <a:gd name="T101" fmla="*/ 2147483647 h 138"/>
                    <a:gd name="T102" fmla="*/ 2147483647 w 70"/>
                    <a:gd name="T103" fmla="*/ 2147483647 h 138"/>
                    <a:gd name="T104" fmla="*/ 2147483647 w 70"/>
                    <a:gd name="T105" fmla="*/ 2147483647 h 138"/>
                    <a:gd name="T106" fmla="*/ 2147483647 w 70"/>
                    <a:gd name="T107" fmla="*/ 2147483647 h 138"/>
                    <a:gd name="T108" fmla="*/ 2147483647 w 70"/>
                    <a:gd name="T109" fmla="*/ 0 h 138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70"/>
                    <a:gd name="T166" fmla="*/ 0 h 138"/>
                    <a:gd name="T167" fmla="*/ 70 w 70"/>
                    <a:gd name="T168" fmla="*/ 138 h 138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70" h="138">
                      <a:moveTo>
                        <a:pt x="26" y="0"/>
                      </a:moveTo>
                      <a:lnTo>
                        <a:pt x="22" y="8"/>
                      </a:lnTo>
                      <a:lnTo>
                        <a:pt x="18" y="14"/>
                      </a:lnTo>
                      <a:lnTo>
                        <a:pt x="12" y="18"/>
                      </a:lnTo>
                      <a:lnTo>
                        <a:pt x="10" y="24"/>
                      </a:lnTo>
                      <a:lnTo>
                        <a:pt x="12" y="28"/>
                      </a:lnTo>
                      <a:lnTo>
                        <a:pt x="18" y="32"/>
                      </a:lnTo>
                      <a:lnTo>
                        <a:pt x="0" y="42"/>
                      </a:lnTo>
                      <a:lnTo>
                        <a:pt x="0" y="54"/>
                      </a:lnTo>
                      <a:lnTo>
                        <a:pt x="2" y="58"/>
                      </a:lnTo>
                      <a:lnTo>
                        <a:pt x="4" y="60"/>
                      </a:lnTo>
                      <a:lnTo>
                        <a:pt x="8" y="64"/>
                      </a:lnTo>
                      <a:lnTo>
                        <a:pt x="8" y="68"/>
                      </a:lnTo>
                      <a:lnTo>
                        <a:pt x="20" y="68"/>
                      </a:lnTo>
                      <a:lnTo>
                        <a:pt x="20" y="76"/>
                      </a:lnTo>
                      <a:lnTo>
                        <a:pt x="20" y="78"/>
                      </a:lnTo>
                      <a:lnTo>
                        <a:pt x="24" y="82"/>
                      </a:lnTo>
                      <a:lnTo>
                        <a:pt x="26" y="88"/>
                      </a:lnTo>
                      <a:lnTo>
                        <a:pt x="26" y="94"/>
                      </a:lnTo>
                      <a:lnTo>
                        <a:pt x="26" y="98"/>
                      </a:lnTo>
                      <a:lnTo>
                        <a:pt x="26" y="102"/>
                      </a:lnTo>
                      <a:lnTo>
                        <a:pt x="24" y="106"/>
                      </a:lnTo>
                      <a:lnTo>
                        <a:pt x="22" y="112"/>
                      </a:lnTo>
                      <a:lnTo>
                        <a:pt x="24" y="122"/>
                      </a:lnTo>
                      <a:lnTo>
                        <a:pt x="26" y="130"/>
                      </a:lnTo>
                      <a:lnTo>
                        <a:pt x="32" y="136"/>
                      </a:lnTo>
                      <a:lnTo>
                        <a:pt x="34" y="138"/>
                      </a:lnTo>
                      <a:lnTo>
                        <a:pt x="38" y="138"/>
                      </a:lnTo>
                      <a:lnTo>
                        <a:pt x="44" y="138"/>
                      </a:lnTo>
                      <a:lnTo>
                        <a:pt x="48" y="136"/>
                      </a:lnTo>
                      <a:lnTo>
                        <a:pt x="54" y="132"/>
                      </a:lnTo>
                      <a:lnTo>
                        <a:pt x="60" y="126"/>
                      </a:lnTo>
                      <a:lnTo>
                        <a:pt x="64" y="124"/>
                      </a:lnTo>
                      <a:lnTo>
                        <a:pt x="70" y="124"/>
                      </a:lnTo>
                      <a:lnTo>
                        <a:pt x="68" y="118"/>
                      </a:lnTo>
                      <a:lnTo>
                        <a:pt x="66" y="112"/>
                      </a:lnTo>
                      <a:lnTo>
                        <a:pt x="60" y="104"/>
                      </a:lnTo>
                      <a:lnTo>
                        <a:pt x="54" y="96"/>
                      </a:lnTo>
                      <a:lnTo>
                        <a:pt x="54" y="92"/>
                      </a:lnTo>
                      <a:lnTo>
                        <a:pt x="54" y="86"/>
                      </a:lnTo>
                      <a:lnTo>
                        <a:pt x="54" y="82"/>
                      </a:lnTo>
                      <a:lnTo>
                        <a:pt x="54" y="78"/>
                      </a:lnTo>
                      <a:lnTo>
                        <a:pt x="58" y="74"/>
                      </a:lnTo>
                      <a:lnTo>
                        <a:pt x="64" y="70"/>
                      </a:lnTo>
                      <a:lnTo>
                        <a:pt x="68" y="64"/>
                      </a:lnTo>
                      <a:lnTo>
                        <a:pt x="70" y="44"/>
                      </a:lnTo>
                      <a:lnTo>
                        <a:pt x="60" y="36"/>
                      </a:lnTo>
                      <a:lnTo>
                        <a:pt x="56" y="32"/>
                      </a:lnTo>
                      <a:lnTo>
                        <a:pt x="52" y="32"/>
                      </a:lnTo>
                      <a:lnTo>
                        <a:pt x="46" y="32"/>
                      </a:lnTo>
                      <a:lnTo>
                        <a:pt x="46" y="24"/>
                      </a:lnTo>
                      <a:lnTo>
                        <a:pt x="44" y="20"/>
                      </a:lnTo>
                      <a:lnTo>
                        <a:pt x="40" y="12"/>
                      </a:lnTo>
                      <a:lnTo>
                        <a:pt x="32" y="4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0" name="is1iḍê">
                  <a:extLst>
                    <a:ext uri="{FF2B5EF4-FFF2-40B4-BE49-F238E27FC236}">
                      <a16:creationId xmlns:a16="http://schemas.microsoft.com/office/drawing/2014/main" id="{03E94792-7DB2-4292-ABD4-C5502BED6A0E}"/>
                    </a:ext>
                  </a:extLst>
                </p:cNvPr>
                <p:cNvSpPr/>
                <p:nvPr/>
              </p:nvSpPr>
              <p:spPr bwMode="auto">
                <a:xfrm>
                  <a:off x="2725503" y="3677129"/>
                  <a:ext cx="115686" cy="142908"/>
                </a:xfrm>
                <a:custGeom>
                  <a:avLst/>
                  <a:gdLst>
                    <a:gd name="T0" fmla="*/ 2147483647 w 66"/>
                    <a:gd name="T1" fmla="*/ 2147483647 h 86"/>
                    <a:gd name="T2" fmla="*/ 2147483647 w 66"/>
                    <a:gd name="T3" fmla="*/ 2147483647 h 86"/>
                    <a:gd name="T4" fmla="*/ 2147483647 w 66"/>
                    <a:gd name="T5" fmla="*/ 2147483647 h 86"/>
                    <a:gd name="T6" fmla="*/ 2147483647 w 66"/>
                    <a:gd name="T7" fmla="*/ 2147483647 h 86"/>
                    <a:gd name="T8" fmla="*/ 2147483647 w 66"/>
                    <a:gd name="T9" fmla="*/ 2147483647 h 86"/>
                    <a:gd name="T10" fmla="*/ 2147483647 w 66"/>
                    <a:gd name="T11" fmla="*/ 2147483647 h 86"/>
                    <a:gd name="T12" fmla="*/ 2147483647 w 66"/>
                    <a:gd name="T13" fmla="*/ 2147483647 h 86"/>
                    <a:gd name="T14" fmla="*/ 2147483647 w 66"/>
                    <a:gd name="T15" fmla="*/ 2147483647 h 86"/>
                    <a:gd name="T16" fmla="*/ 2147483647 w 66"/>
                    <a:gd name="T17" fmla="*/ 2147483647 h 86"/>
                    <a:gd name="T18" fmla="*/ 2147483647 w 66"/>
                    <a:gd name="T19" fmla="*/ 2147483647 h 86"/>
                    <a:gd name="T20" fmla="*/ 2147483647 w 66"/>
                    <a:gd name="T21" fmla="*/ 2147483647 h 86"/>
                    <a:gd name="T22" fmla="*/ 2147483647 w 66"/>
                    <a:gd name="T23" fmla="*/ 2147483647 h 86"/>
                    <a:gd name="T24" fmla="*/ 2147483647 w 66"/>
                    <a:gd name="T25" fmla="*/ 2147483647 h 86"/>
                    <a:gd name="T26" fmla="*/ 2147483647 w 66"/>
                    <a:gd name="T27" fmla="*/ 2147483647 h 86"/>
                    <a:gd name="T28" fmla="*/ 2147483647 w 66"/>
                    <a:gd name="T29" fmla="*/ 2147483647 h 86"/>
                    <a:gd name="T30" fmla="*/ 2147483647 w 66"/>
                    <a:gd name="T31" fmla="*/ 2147483647 h 86"/>
                    <a:gd name="T32" fmla="*/ 2147483647 w 66"/>
                    <a:gd name="T33" fmla="*/ 2147483647 h 86"/>
                    <a:gd name="T34" fmla="*/ 2147483647 w 66"/>
                    <a:gd name="T35" fmla="*/ 2147483647 h 86"/>
                    <a:gd name="T36" fmla="*/ 2147483647 w 66"/>
                    <a:gd name="T37" fmla="*/ 2147483647 h 86"/>
                    <a:gd name="T38" fmla="*/ 2147483647 w 66"/>
                    <a:gd name="T39" fmla="*/ 2147483647 h 86"/>
                    <a:gd name="T40" fmla="*/ 2147483647 w 66"/>
                    <a:gd name="T41" fmla="*/ 2147483647 h 86"/>
                    <a:gd name="T42" fmla="*/ 2147483647 w 66"/>
                    <a:gd name="T43" fmla="*/ 2147483647 h 86"/>
                    <a:gd name="T44" fmla="*/ 2147483647 w 66"/>
                    <a:gd name="T45" fmla="*/ 2147483647 h 86"/>
                    <a:gd name="T46" fmla="*/ 2147483647 w 66"/>
                    <a:gd name="T47" fmla="*/ 2147483647 h 86"/>
                    <a:gd name="T48" fmla="*/ 0 w 66"/>
                    <a:gd name="T49" fmla="*/ 2147483647 h 86"/>
                    <a:gd name="T50" fmla="*/ 0 w 66"/>
                    <a:gd name="T51" fmla="*/ 2147483647 h 86"/>
                    <a:gd name="T52" fmla="*/ 0 w 66"/>
                    <a:gd name="T53" fmla="*/ 2147483647 h 86"/>
                    <a:gd name="T54" fmla="*/ 0 w 66"/>
                    <a:gd name="T55" fmla="*/ 2147483647 h 86"/>
                    <a:gd name="T56" fmla="*/ 0 w 66"/>
                    <a:gd name="T57" fmla="*/ 2147483647 h 86"/>
                    <a:gd name="T58" fmla="*/ 2147483647 w 66"/>
                    <a:gd name="T59" fmla="*/ 2147483647 h 86"/>
                    <a:gd name="T60" fmla="*/ 2147483647 w 66"/>
                    <a:gd name="T61" fmla="*/ 2147483647 h 86"/>
                    <a:gd name="T62" fmla="*/ 2147483647 w 66"/>
                    <a:gd name="T63" fmla="*/ 2147483647 h 86"/>
                    <a:gd name="T64" fmla="*/ 2147483647 w 66"/>
                    <a:gd name="T65" fmla="*/ 0 h 86"/>
                    <a:gd name="T66" fmla="*/ 2147483647 w 66"/>
                    <a:gd name="T67" fmla="*/ 2147483647 h 86"/>
                    <a:gd name="T68" fmla="*/ 2147483647 w 66"/>
                    <a:gd name="T69" fmla="*/ 2147483647 h 86"/>
                    <a:gd name="T70" fmla="*/ 2147483647 w 66"/>
                    <a:gd name="T71" fmla="*/ 2147483647 h 86"/>
                    <a:gd name="T72" fmla="*/ 2147483647 w 66"/>
                    <a:gd name="T73" fmla="*/ 2147483647 h 86"/>
                    <a:gd name="T74" fmla="*/ 2147483647 w 66"/>
                    <a:gd name="T75" fmla="*/ 2147483647 h 8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66"/>
                    <a:gd name="T115" fmla="*/ 0 h 86"/>
                    <a:gd name="T116" fmla="*/ 66 w 66"/>
                    <a:gd name="T117" fmla="*/ 86 h 8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66" h="86">
                      <a:moveTo>
                        <a:pt x="66" y="10"/>
                      </a:moveTo>
                      <a:lnTo>
                        <a:pt x="64" y="18"/>
                      </a:lnTo>
                      <a:lnTo>
                        <a:pt x="60" y="24"/>
                      </a:lnTo>
                      <a:lnTo>
                        <a:pt x="58" y="30"/>
                      </a:lnTo>
                      <a:lnTo>
                        <a:pt x="56" y="36"/>
                      </a:lnTo>
                      <a:lnTo>
                        <a:pt x="58" y="42"/>
                      </a:lnTo>
                      <a:lnTo>
                        <a:pt x="60" y="46"/>
                      </a:lnTo>
                      <a:lnTo>
                        <a:pt x="62" y="52"/>
                      </a:lnTo>
                      <a:lnTo>
                        <a:pt x="64" y="58"/>
                      </a:lnTo>
                      <a:lnTo>
                        <a:pt x="62" y="62"/>
                      </a:lnTo>
                      <a:lnTo>
                        <a:pt x="58" y="66"/>
                      </a:lnTo>
                      <a:lnTo>
                        <a:pt x="54" y="76"/>
                      </a:lnTo>
                      <a:lnTo>
                        <a:pt x="52" y="74"/>
                      </a:lnTo>
                      <a:lnTo>
                        <a:pt x="50" y="68"/>
                      </a:lnTo>
                      <a:lnTo>
                        <a:pt x="40" y="72"/>
                      </a:lnTo>
                      <a:lnTo>
                        <a:pt x="28" y="76"/>
                      </a:lnTo>
                      <a:lnTo>
                        <a:pt x="28" y="86"/>
                      </a:lnTo>
                      <a:lnTo>
                        <a:pt x="26" y="84"/>
                      </a:lnTo>
                      <a:lnTo>
                        <a:pt x="22" y="82"/>
                      </a:lnTo>
                      <a:lnTo>
                        <a:pt x="20" y="80"/>
                      </a:lnTo>
                      <a:lnTo>
                        <a:pt x="16" y="80"/>
                      </a:lnTo>
                      <a:lnTo>
                        <a:pt x="14" y="74"/>
                      </a:lnTo>
                      <a:lnTo>
                        <a:pt x="12" y="68"/>
                      </a:lnTo>
                      <a:lnTo>
                        <a:pt x="6" y="60"/>
                      </a:lnTo>
                      <a:lnTo>
                        <a:pt x="0" y="52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0" y="38"/>
                      </a:lnTo>
                      <a:lnTo>
                        <a:pt x="0" y="34"/>
                      </a:lnTo>
                      <a:lnTo>
                        <a:pt x="4" y="30"/>
                      </a:lnTo>
                      <a:lnTo>
                        <a:pt x="10" y="26"/>
                      </a:lnTo>
                      <a:lnTo>
                        <a:pt x="14" y="20"/>
                      </a:lnTo>
                      <a:lnTo>
                        <a:pt x="16" y="0"/>
                      </a:lnTo>
                      <a:lnTo>
                        <a:pt x="24" y="6"/>
                      </a:lnTo>
                      <a:lnTo>
                        <a:pt x="28" y="6"/>
                      </a:lnTo>
                      <a:lnTo>
                        <a:pt x="44" y="6"/>
                      </a:lnTo>
                      <a:lnTo>
                        <a:pt x="48" y="8"/>
                      </a:lnTo>
                      <a:lnTo>
                        <a:pt x="66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1" name="i$lïdê">
                  <a:extLst>
                    <a:ext uri="{FF2B5EF4-FFF2-40B4-BE49-F238E27FC236}">
                      <a16:creationId xmlns:a16="http://schemas.microsoft.com/office/drawing/2014/main" id="{44AE1E99-7267-49D4-AB1B-A941674146B1}"/>
                    </a:ext>
                  </a:extLst>
                </p:cNvPr>
                <p:cNvSpPr/>
                <p:nvPr/>
              </p:nvSpPr>
              <p:spPr bwMode="auto">
                <a:xfrm>
                  <a:off x="2820532" y="3693942"/>
                  <a:ext cx="99160" cy="112085"/>
                </a:xfrm>
                <a:custGeom>
                  <a:avLst/>
                  <a:gdLst>
                    <a:gd name="T0" fmla="*/ 2147483647 w 56"/>
                    <a:gd name="T1" fmla="*/ 2147483647 h 68"/>
                    <a:gd name="T2" fmla="*/ 2147483647 w 56"/>
                    <a:gd name="T3" fmla="*/ 2147483647 h 68"/>
                    <a:gd name="T4" fmla="*/ 2147483647 w 56"/>
                    <a:gd name="T5" fmla="*/ 2147483647 h 68"/>
                    <a:gd name="T6" fmla="*/ 2147483647 w 56"/>
                    <a:gd name="T7" fmla="*/ 2147483647 h 68"/>
                    <a:gd name="T8" fmla="*/ 2147483647 w 56"/>
                    <a:gd name="T9" fmla="*/ 2147483647 h 68"/>
                    <a:gd name="T10" fmla="*/ 2147483647 w 56"/>
                    <a:gd name="T11" fmla="*/ 2147483647 h 68"/>
                    <a:gd name="T12" fmla="*/ 2147483647 w 56"/>
                    <a:gd name="T13" fmla="*/ 2147483647 h 68"/>
                    <a:gd name="T14" fmla="*/ 2147483647 w 56"/>
                    <a:gd name="T15" fmla="*/ 2147483647 h 68"/>
                    <a:gd name="T16" fmla="*/ 2147483647 w 56"/>
                    <a:gd name="T17" fmla="*/ 2147483647 h 68"/>
                    <a:gd name="T18" fmla="*/ 0 w 56"/>
                    <a:gd name="T19" fmla="*/ 2147483647 h 68"/>
                    <a:gd name="T20" fmla="*/ 2147483647 w 56"/>
                    <a:gd name="T21" fmla="*/ 2147483647 h 68"/>
                    <a:gd name="T22" fmla="*/ 2147483647 w 56"/>
                    <a:gd name="T23" fmla="*/ 2147483647 h 68"/>
                    <a:gd name="T24" fmla="*/ 2147483647 w 56"/>
                    <a:gd name="T25" fmla="*/ 2147483647 h 68"/>
                    <a:gd name="T26" fmla="*/ 2147483647 w 56"/>
                    <a:gd name="T27" fmla="*/ 2147483647 h 68"/>
                    <a:gd name="T28" fmla="*/ 2147483647 w 56"/>
                    <a:gd name="T29" fmla="*/ 2147483647 h 68"/>
                    <a:gd name="T30" fmla="*/ 2147483647 w 56"/>
                    <a:gd name="T31" fmla="*/ 2147483647 h 68"/>
                    <a:gd name="T32" fmla="*/ 2147483647 w 56"/>
                    <a:gd name="T33" fmla="*/ 2147483647 h 68"/>
                    <a:gd name="T34" fmla="*/ 2147483647 w 56"/>
                    <a:gd name="T35" fmla="*/ 2147483647 h 68"/>
                    <a:gd name="T36" fmla="*/ 2147483647 w 56"/>
                    <a:gd name="T37" fmla="*/ 2147483647 h 68"/>
                    <a:gd name="T38" fmla="*/ 2147483647 w 56"/>
                    <a:gd name="T39" fmla="*/ 2147483647 h 68"/>
                    <a:gd name="T40" fmla="*/ 2147483647 w 56"/>
                    <a:gd name="T41" fmla="*/ 0 h 68"/>
                    <a:gd name="T42" fmla="*/ 2147483647 w 56"/>
                    <a:gd name="T43" fmla="*/ 2147483647 h 68"/>
                    <a:gd name="T44" fmla="*/ 2147483647 w 56"/>
                    <a:gd name="T45" fmla="*/ 2147483647 h 68"/>
                    <a:gd name="T46" fmla="*/ 2147483647 w 56"/>
                    <a:gd name="T47" fmla="*/ 2147483647 h 68"/>
                    <a:gd name="T48" fmla="*/ 2147483647 w 56"/>
                    <a:gd name="T49" fmla="*/ 2147483647 h 68"/>
                    <a:gd name="T50" fmla="*/ 2147483647 w 56"/>
                    <a:gd name="T51" fmla="*/ 2147483647 h 6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6"/>
                    <a:gd name="T79" fmla="*/ 0 h 68"/>
                    <a:gd name="T80" fmla="*/ 56 w 56"/>
                    <a:gd name="T81" fmla="*/ 68 h 6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6" h="68">
                      <a:moveTo>
                        <a:pt x="56" y="28"/>
                      </a:moveTo>
                      <a:lnTo>
                        <a:pt x="54" y="26"/>
                      </a:lnTo>
                      <a:lnTo>
                        <a:pt x="48" y="40"/>
                      </a:lnTo>
                      <a:lnTo>
                        <a:pt x="40" y="52"/>
                      </a:lnTo>
                      <a:lnTo>
                        <a:pt x="34" y="58"/>
                      </a:lnTo>
                      <a:lnTo>
                        <a:pt x="28" y="64"/>
                      </a:lnTo>
                      <a:lnTo>
                        <a:pt x="22" y="68"/>
                      </a:lnTo>
                      <a:lnTo>
                        <a:pt x="12" y="68"/>
                      </a:lnTo>
                      <a:lnTo>
                        <a:pt x="6" y="68"/>
                      </a:lnTo>
                      <a:lnTo>
                        <a:pt x="0" y="66"/>
                      </a:lnTo>
                      <a:lnTo>
                        <a:pt x="4" y="56"/>
                      </a:lnTo>
                      <a:lnTo>
                        <a:pt x="8" y="52"/>
                      </a:lnTo>
                      <a:lnTo>
                        <a:pt x="10" y="48"/>
                      </a:lnTo>
                      <a:lnTo>
                        <a:pt x="8" y="42"/>
                      </a:lnTo>
                      <a:lnTo>
                        <a:pt x="6" y="36"/>
                      </a:lnTo>
                      <a:lnTo>
                        <a:pt x="4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2" y="0"/>
                      </a:lnTo>
                      <a:lnTo>
                        <a:pt x="26" y="4"/>
                      </a:lnTo>
                      <a:lnTo>
                        <a:pt x="34" y="10"/>
                      </a:lnTo>
                      <a:lnTo>
                        <a:pt x="44" y="18"/>
                      </a:lnTo>
                      <a:lnTo>
                        <a:pt x="54" y="26"/>
                      </a:lnTo>
                      <a:lnTo>
                        <a:pt x="56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2" name="îṥḷïḑê">
                  <a:extLst>
                    <a:ext uri="{FF2B5EF4-FFF2-40B4-BE49-F238E27FC236}">
                      <a16:creationId xmlns:a16="http://schemas.microsoft.com/office/drawing/2014/main" id="{02BC4B25-29F1-4DA5-9A7C-19E1B5F30C94}"/>
                    </a:ext>
                  </a:extLst>
                </p:cNvPr>
                <p:cNvSpPr/>
                <p:nvPr/>
              </p:nvSpPr>
              <p:spPr bwMode="auto">
                <a:xfrm>
                  <a:off x="2302698" y="3510403"/>
                  <a:ext cx="375980" cy="340458"/>
                </a:xfrm>
                <a:custGeom>
                  <a:avLst/>
                  <a:gdLst>
                    <a:gd name="T0" fmla="*/ 2147483647 w 214"/>
                    <a:gd name="T1" fmla="*/ 2147483647 h 204"/>
                    <a:gd name="T2" fmla="*/ 2147483647 w 214"/>
                    <a:gd name="T3" fmla="*/ 2147483647 h 204"/>
                    <a:gd name="T4" fmla="*/ 2147483647 w 214"/>
                    <a:gd name="T5" fmla="*/ 2147483647 h 204"/>
                    <a:gd name="T6" fmla="*/ 2147483647 w 214"/>
                    <a:gd name="T7" fmla="*/ 2147483647 h 204"/>
                    <a:gd name="T8" fmla="*/ 2147483647 w 214"/>
                    <a:gd name="T9" fmla="*/ 2147483647 h 204"/>
                    <a:gd name="T10" fmla="*/ 2147483647 w 214"/>
                    <a:gd name="T11" fmla="*/ 2147483647 h 204"/>
                    <a:gd name="T12" fmla="*/ 2147483647 w 214"/>
                    <a:gd name="T13" fmla="*/ 2147483647 h 204"/>
                    <a:gd name="T14" fmla="*/ 2147483647 w 214"/>
                    <a:gd name="T15" fmla="*/ 2147483647 h 204"/>
                    <a:gd name="T16" fmla="*/ 2147483647 w 214"/>
                    <a:gd name="T17" fmla="*/ 2147483647 h 204"/>
                    <a:gd name="T18" fmla="*/ 2147483647 w 214"/>
                    <a:gd name="T19" fmla="*/ 2147483647 h 204"/>
                    <a:gd name="T20" fmla="*/ 2147483647 w 214"/>
                    <a:gd name="T21" fmla="*/ 2147483647 h 204"/>
                    <a:gd name="T22" fmla="*/ 2147483647 w 214"/>
                    <a:gd name="T23" fmla="*/ 2147483647 h 204"/>
                    <a:gd name="T24" fmla="*/ 2147483647 w 214"/>
                    <a:gd name="T25" fmla="*/ 2147483647 h 204"/>
                    <a:gd name="T26" fmla="*/ 2147483647 w 214"/>
                    <a:gd name="T27" fmla="*/ 2147483647 h 204"/>
                    <a:gd name="T28" fmla="*/ 2147483647 w 214"/>
                    <a:gd name="T29" fmla="*/ 2147483647 h 204"/>
                    <a:gd name="T30" fmla="*/ 2147483647 w 214"/>
                    <a:gd name="T31" fmla="*/ 2147483647 h 204"/>
                    <a:gd name="T32" fmla="*/ 2147483647 w 214"/>
                    <a:gd name="T33" fmla="*/ 2147483647 h 204"/>
                    <a:gd name="T34" fmla="*/ 2147483647 w 214"/>
                    <a:gd name="T35" fmla="*/ 2147483647 h 204"/>
                    <a:gd name="T36" fmla="*/ 2147483647 w 214"/>
                    <a:gd name="T37" fmla="*/ 2147483647 h 204"/>
                    <a:gd name="T38" fmla="*/ 2147483647 w 214"/>
                    <a:gd name="T39" fmla="*/ 2147483647 h 204"/>
                    <a:gd name="T40" fmla="*/ 2147483647 w 214"/>
                    <a:gd name="T41" fmla="*/ 2147483647 h 204"/>
                    <a:gd name="T42" fmla="*/ 2147483647 w 214"/>
                    <a:gd name="T43" fmla="*/ 2147483647 h 204"/>
                    <a:gd name="T44" fmla="*/ 2147483647 w 214"/>
                    <a:gd name="T45" fmla="*/ 2147483647 h 204"/>
                    <a:gd name="T46" fmla="*/ 0 w 214"/>
                    <a:gd name="T47" fmla="*/ 2147483647 h 204"/>
                    <a:gd name="T48" fmla="*/ 2147483647 w 214"/>
                    <a:gd name="T49" fmla="*/ 2147483647 h 204"/>
                    <a:gd name="T50" fmla="*/ 2147483647 w 214"/>
                    <a:gd name="T51" fmla="*/ 2147483647 h 204"/>
                    <a:gd name="T52" fmla="*/ 2147483647 w 214"/>
                    <a:gd name="T53" fmla="*/ 2147483647 h 204"/>
                    <a:gd name="T54" fmla="*/ 2147483647 w 214"/>
                    <a:gd name="T55" fmla="*/ 2147483647 h 204"/>
                    <a:gd name="T56" fmla="*/ 2147483647 w 214"/>
                    <a:gd name="T57" fmla="*/ 2147483647 h 204"/>
                    <a:gd name="T58" fmla="*/ 2147483647 w 214"/>
                    <a:gd name="T59" fmla="*/ 2147483647 h 204"/>
                    <a:gd name="T60" fmla="*/ 2147483647 w 214"/>
                    <a:gd name="T61" fmla="*/ 2147483647 h 204"/>
                    <a:gd name="T62" fmla="*/ 2147483647 w 214"/>
                    <a:gd name="T63" fmla="*/ 2147483647 h 204"/>
                    <a:gd name="T64" fmla="*/ 2147483647 w 214"/>
                    <a:gd name="T65" fmla="*/ 2147483647 h 204"/>
                    <a:gd name="T66" fmla="*/ 2147483647 w 214"/>
                    <a:gd name="T67" fmla="*/ 2147483647 h 204"/>
                    <a:gd name="T68" fmla="*/ 2147483647 w 214"/>
                    <a:gd name="T69" fmla="*/ 2147483647 h 204"/>
                    <a:gd name="T70" fmla="*/ 2147483647 w 214"/>
                    <a:gd name="T71" fmla="*/ 2147483647 h 204"/>
                    <a:gd name="T72" fmla="*/ 2147483647 w 214"/>
                    <a:gd name="T73" fmla="*/ 2147483647 h 204"/>
                    <a:gd name="T74" fmla="*/ 2147483647 w 214"/>
                    <a:gd name="T75" fmla="*/ 2147483647 h 204"/>
                    <a:gd name="T76" fmla="*/ 2147483647 w 214"/>
                    <a:gd name="T77" fmla="*/ 2147483647 h 204"/>
                    <a:gd name="T78" fmla="*/ 2147483647 w 214"/>
                    <a:gd name="T79" fmla="*/ 2147483647 h 204"/>
                    <a:gd name="T80" fmla="*/ 2147483647 w 214"/>
                    <a:gd name="T81" fmla="*/ 2147483647 h 204"/>
                    <a:gd name="T82" fmla="*/ 2147483647 w 214"/>
                    <a:gd name="T83" fmla="*/ 2147483647 h 20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14"/>
                    <a:gd name="T127" fmla="*/ 0 h 204"/>
                    <a:gd name="T128" fmla="*/ 214 w 214"/>
                    <a:gd name="T129" fmla="*/ 204 h 204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14" h="204">
                      <a:moveTo>
                        <a:pt x="214" y="56"/>
                      </a:moveTo>
                      <a:lnTo>
                        <a:pt x="210" y="64"/>
                      </a:lnTo>
                      <a:lnTo>
                        <a:pt x="206" y="70"/>
                      </a:lnTo>
                      <a:lnTo>
                        <a:pt x="200" y="74"/>
                      </a:lnTo>
                      <a:lnTo>
                        <a:pt x="198" y="80"/>
                      </a:lnTo>
                      <a:lnTo>
                        <a:pt x="200" y="84"/>
                      </a:lnTo>
                      <a:lnTo>
                        <a:pt x="206" y="88"/>
                      </a:lnTo>
                      <a:lnTo>
                        <a:pt x="188" y="98"/>
                      </a:lnTo>
                      <a:lnTo>
                        <a:pt x="188" y="110"/>
                      </a:lnTo>
                      <a:lnTo>
                        <a:pt x="190" y="114"/>
                      </a:lnTo>
                      <a:lnTo>
                        <a:pt x="192" y="116"/>
                      </a:lnTo>
                      <a:lnTo>
                        <a:pt x="196" y="120"/>
                      </a:lnTo>
                      <a:lnTo>
                        <a:pt x="196" y="124"/>
                      </a:lnTo>
                      <a:lnTo>
                        <a:pt x="196" y="130"/>
                      </a:lnTo>
                      <a:lnTo>
                        <a:pt x="192" y="134"/>
                      </a:lnTo>
                      <a:lnTo>
                        <a:pt x="188" y="136"/>
                      </a:lnTo>
                      <a:lnTo>
                        <a:pt x="184" y="140"/>
                      </a:lnTo>
                      <a:lnTo>
                        <a:pt x="170" y="146"/>
                      </a:lnTo>
                      <a:lnTo>
                        <a:pt x="166" y="150"/>
                      </a:lnTo>
                      <a:lnTo>
                        <a:pt x="162" y="154"/>
                      </a:lnTo>
                      <a:lnTo>
                        <a:pt x="150" y="148"/>
                      </a:lnTo>
                      <a:lnTo>
                        <a:pt x="144" y="144"/>
                      </a:lnTo>
                      <a:lnTo>
                        <a:pt x="134" y="142"/>
                      </a:lnTo>
                      <a:lnTo>
                        <a:pt x="142" y="162"/>
                      </a:lnTo>
                      <a:lnTo>
                        <a:pt x="146" y="170"/>
                      </a:lnTo>
                      <a:lnTo>
                        <a:pt x="148" y="172"/>
                      </a:lnTo>
                      <a:lnTo>
                        <a:pt x="152" y="176"/>
                      </a:lnTo>
                      <a:lnTo>
                        <a:pt x="146" y="186"/>
                      </a:lnTo>
                      <a:lnTo>
                        <a:pt x="134" y="194"/>
                      </a:lnTo>
                      <a:lnTo>
                        <a:pt x="124" y="200"/>
                      </a:lnTo>
                      <a:lnTo>
                        <a:pt x="116" y="204"/>
                      </a:lnTo>
                      <a:lnTo>
                        <a:pt x="108" y="204"/>
                      </a:lnTo>
                      <a:lnTo>
                        <a:pt x="102" y="204"/>
                      </a:lnTo>
                      <a:lnTo>
                        <a:pt x="98" y="202"/>
                      </a:lnTo>
                      <a:lnTo>
                        <a:pt x="96" y="198"/>
                      </a:lnTo>
                      <a:lnTo>
                        <a:pt x="96" y="188"/>
                      </a:lnTo>
                      <a:lnTo>
                        <a:pt x="92" y="178"/>
                      </a:lnTo>
                      <a:lnTo>
                        <a:pt x="88" y="170"/>
                      </a:lnTo>
                      <a:lnTo>
                        <a:pt x="86" y="166"/>
                      </a:lnTo>
                      <a:lnTo>
                        <a:pt x="86" y="162"/>
                      </a:lnTo>
                      <a:lnTo>
                        <a:pt x="88" y="162"/>
                      </a:lnTo>
                      <a:lnTo>
                        <a:pt x="90" y="158"/>
                      </a:lnTo>
                      <a:lnTo>
                        <a:pt x="90" y="156"/>
                      </a:lnTo>
                      <a:lnTo>
                        <a:pt x="88" y="150"/>
                      </a:lnTo>
                      <a:lnTo>
                        <a:pt x="86" y="146"/>
                      </a:lnTo>
                      <a:lnTo>
                        <a:pt x="82" y="142"/>
                      </a:lnTo>
                      <a:lnTo>
                        <a:pt x="80" y="136"/>
                      </a:lnTo>
                      <a:lnTo>
                        <a:pt x="82" y="130"/>
                      </a:lnTo>
                      <a:lnTo>
                        <a:pt x="84" y="120"/>
                      </a:lnTo>
                      <a:lnTo>
                        <a:pt x="92" y="104"/>
                      </a:lnTo>
                      <a:lnTo>
                        <a:pt x="84" y="104"/>
                      </a:lnTo>
                      <a:lnTo>
                        <a:pt x="78" y="106"/>
                      </a:lnTo>
                      <a:lnTo>
                        <a:pt x="74" y="106"/>
                      </a:lnTo>
                      <a:lnTo>
                        <a:pt x="66" y="106"/>
                      </a:lnTo>
                      <a:lnTo>
                        <a:pt x="60" y="106"/>
                      </a:lnTo>
                      <a:lnTo>
                        <a:pt x="54" y="104"/>
                      </a:lnTo>
                      <a:lnTo>
                        <a:pt x="50" y="100"/>
                      </a:lnTo>
                      <a:lnTo>
                        <a:pt x="50" y="94"/>
                      </a:lnTo>
                      <a:lnTo>
                        <a:pt x="38" y="92"/>
                      </a:lnTo>
                      <a:lnTo>
                        <a:pt x="24" y="90"/>
                      </a:lnTo>
                      <a:lnTo>
                        <a:pt x="20" y="88"/>
                      </a:lnTo>
                      <a:lnTo>
                        <a:pt x="16" y="86"/>
                      </a:lnTo>
                      <a:lnTo>
                        <a:pt x="12" y="82"/>
                      </a:lnTo>
                      <a:lnTo>
                        <a:pt x="10" y="80"/>
                      </a:lnTo>
                      <a:lnTo>
                        <a:pt x="12" y="76"/>
                      </a:lnTo>
                      <a:lnTo>
                        <a:pt x="16" y="70"/>
                      </a:lnTo>
                      <a:lnTo>
                        <a:pt x="14" y="64"/>
                      </a:lnTo>
                      <a:lnTo>
                        <a:pt x="10" y="60"/>
                      </a:lnTo>
                      <a:lnTo>
                        <a:pt x="8" y="56"/>
                      </a:lnTo>
                      <a:lnTo>
                        <a:pt x="6" y="52"/>
                      </a:lnTo>
                      <a:lnTo>
                        <a:pt x="2" y="50"/>
                      </a:lnTo>
                      <a:lnTo>
                        <a:pt x="0" y="44"/>
                      </a:lnTo>
                      <a:lnTo>
                        <a:pt x="2" y="36"/>
                      </a:lnTo>
                      <a:lnTo>
                        <a:pt x="6" y="28"/>
                      </a:lnTo>
                      <a:lnTo>
                        <a:pt x="18" y="16"/>
                      </a:lnTo>
                      <a:lnTo>
                        <a:pt x="26" y="6"/>
                      </a:lnTo>
                      <a:lnTo>
                        <a:pt x="28" y="12"/>
                      </a:lnTo>
                      <a:lnTo>
                        <a:pt x="30" y="16"/>
                      </a:lnTo>
                      <a:lnTo>
                        <a:pt x="30" y="20"/>
                      </a:lnTo>
                      <a:lnTo>
                        <a:pt x="28" y="24"/>
                      </a:lnTo>
                      <a:lnTo>
                        <a:pt x="24" y="28"/>
                      </a:lnTo>
                      <a:lnTo>
                        <a:pt x="24" y="34"/>
                      </a:lnTo>
                      <a:lnTo>
                        <a:pt x="24" y="44"/>
                      </a:lnTo>
                      <a:lnTo>
                        <a:pt x="28" y="48"/>
                      </a:lnTo>
                      <a:lnTo>
                        <a:pt x="30" y="48"/>
                      </a:lnTo>
                      <a:lnTo>
                        <a:pt x="34" y="46"/>
                      </a:lnTo>
                      <a:lnTo>
                        <a:pt x="38" y="44"/>
                      </a:lnTo>
                      <a:lnTo>
                        <a:pt x="40" y="38"/>
                      </a:lnTo>
                      <a:lnTo>
                        <a:pt x="38" y="34"/>
                      </a:lnTo>
                      <a:lnTo>
                        <a:pt x="36" y="30"/>
                      </a:lnTo>
                      <a:lnTo>
                        <a:pt x="32" y="26"/>
                      </a:lnTo>
                      <a:lnTo>
                        <a:pt x="30" y="24"/>
                      </a:lnTo>
                      <a:lnTo>
                        <a:pt x="32" y="20"/>
                      </a:lnTo>
                      <a:lnTo>
                        <a:pt x="34" y="16"/>
                      </a:lnTo>
                      <a:lnTo>
                        <a:pt x="44" y="10"/>
                      </a:lnTo>
                      <a:lnTo>
                        <a:pt x="50" y="4"/>
                      </a:lnTo>
                      <a:lnTo>
                        <a:pt x="58" y="0"/>
                      </a:lnTo>
                      <a:lnTo>
                        <a:pt x="62" y="4"/>
                      </a:lnTo>
                      <a:lnTo>
                        <a:pt x="66" y="4"/>
                      </a:lnTo>
                      <a:lnTo>
                        <a:pt x="70" y="6"/>
                      </a:lnTo>
                      <a:lnTo>
                        <a:pt x="76" y="6"/>
                      </a:lnTo>
                      <a:lnTo>
                        <a:pt x="82" y="12"/>
                      </a:lnTo>
                      <a:lnTo>
                        <a:pt x="88" y="18"/>
                      </a:lnTo>
                      <a:lnTo>
                        <a:pt x="94" y="20"/>
                      </a:lnTo>
                      <a:lnTo>
                        <a:pt x="106" y="22"/>
                      </a:lnTo>
                      <a:lnTo>
                        <a:pt x="114" y="22"/>
                      </a:lnTo>
                      <a:lnTo>
                        <a:pt x="120" y="24"/>
                      </a:lnTo>
                      <a:lnTo>
                        <a:pt x="126" y="26"/>
                      </a:lnTo>
                      <a:lnTo>
                        <a:pt x="132" y="28"/>
                      </a:lnTo>
                      <a:lnTo>
                        <a:pt x="146" y="24"/>
                      </a:lnTo>
                      <a:lnTo>
                        <a:pt x="162" y="20"/>
                      </a:lnTo>
                      <a:lnTo>
                        <a:pt x="174" y="16"/>
                      </a:lnTo>
                      <a:lnTo>
                        <a:pt x="176" y="16"/>
                      </a:lnTo>
                      <a:lnTo>
                        <a:pt x="174" y="18"/>
                      </a:lnTo>
                      <a:lnTo>
                        <a:pt x="170" y="24"/>
                      </a:lnTo>
                      <a:lnTo>
                        <a:pt x="170" y="26"/>
                      </a:lnTo>
                      <a:lnTo>
                        <a:pt x="174" y="34"/>
                      </a:lnTo>
                      <a:lnTo>
                        <a:pt x="180" y="32"/>
                      </a:lnTo>
                      <a:lnTo>
                        <a:pt x="184" y="34"/>
                      </a:lnTo>
                      <a:lnTo>
                        <a:pt x="190" y="38"/>
                      </a:lnTo>
                      <a:lnTo>
                        <a:pt x="194" y="40"/>
                      </a:lnTo>
                      <a:lnTo>
                        <a:pt x="196" y="46"/>
                      </a:lnTo>
                      <a:lnTo>
                        <a:pt x="196" y="52"/>
                      </a:lnTo>
                      <a:lnTo>
                        <a:pt x="192" y="56"/>
                      </a:lnTo>
                      <a:lnTo>
                        <a:pt x="200" y="54"/>
                      </a:lnTo>
                      <a:lnTo>
                        <a:pt x="204" y="54"/>
                      </a:lnTo>
                      <a:lnTo>
                        <a:pt x="208" y="56"/>
                      </a:lnTo>
                      <a:lnTo>
                        <a:pt x="21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3" name="ï$ḻidé">
                  <a:extLst>
                    <a:ext uri="{FF2B5EF4-FFF2-40B4-BE49-F238E27FC236}">
                      <a16:creationId xmlns:a16="http://schemas.microsoft.com/office/drawing/2014/main" id="{691C30D9-2FFF-4C71-8EA7-8E3F067ABB56}"/>
                    </a:ext>
                  </a:extLst>
                </p:cNvPr>
                <p:cNvSpPr/>
                <p:nvPr/>
              </p:nvSpPr>
              <p:spPr bwMode="auto">
                <a:xfrm>
                  <a:off x="2282040" y="3716358"/>
                  <a:ext cx="1104527" cy="1164279"/>
                </a:xfrm>
                <a:custGeom>
                  <a:avLst/>
                  <a:gdLst>
                    <a:gd name="T0" fmla="*/ 2147483647 w 632"/>
                    <a:gd name="T1" fmla="*/ 2147483647 h 698"/>
                    <a:gd name="T2" fmla="*/ 2147483647 w 632"/>
                    <a:gd name="T3" fmla="*/ 2147483647 h 698"/>
                    <a:gd name="T4" fmla="*/ 2147483647 w 632"/>
                    <a:gd name="T5" fmla="*/ 2147483647 h 698"/>
                    <a:gd name="T6" fmla="*/ 2147483647 w 632"/>
                    <a:gd name="T7" fmla="*/ 2147483647 h 698"/>
                    <a:gd name="T8" fmla="*/ 2147483647 w 632"/>
                    <a:gd name="T9" fmla="*/ 2147483647 h 698"/>
                    <a:gd name="T10" fmla="*/ 2147483647 w 632"/>
                    <a:gd name="T11" fmla="*/ 2147483647 h 698"/>
                    <a:gd name="T12" fmla="*/ 2147483647 w 632"/>
                    <a:gd name="T13" fmla="*/ 2147483647 h 698"/>
                    <a:gd name="T14" fmla="*/ 2147483647 w 632"/>
                    <a:gd name="T15" fmla="*/ 2147483647 h 698"/>
                    <a:gd name="T16" fmla="*/ 2147483647 w 632"/>
                    <a:gd name="T17" fmla="*/ 2147483647 h 698"/>
                    <a:gd name="T18" fmla="*/ 2147483647 w 632"/>
                    <a:gd name="T19" fmla="*/ 2147483647 h 698"/>
                    <a:gd name="T20" fmla="*/ 2147483647 w 632"/>
                    <a:gd name="T21" fmla="*/ 2147483647 h 698"/>
                    <a:gd name="T22" fmla="*/ 2147483647 w 632"/>
                    <a:gd name="T23" fmla="*/ 2147483647 h 698"/>
                    <a:gd name="T24" fmla="*/ 2147483647 w 632"/>
                    <a:gd name="T25" fmla="*/ 2147483647 h 698"/>
                    <a:gd name="T26" fmla="*/ 2147483647 w 632"/>
                    <a:gd name="T27" fmla="*/ 2147483647 h 698"/>
                    <a:gd name="T28" fmla="*/ 2147483647 w 632"/>
                    <a:gd name="T29" fmla="*/ 2147483647 h 698"/>
                    <a:gd name="T30" fmla="*/ 0 w 632"/>
                    <a:gd name="T31" fmla="*/ 2147483647 h 698"/>
                    <a:gd name="T32" fmla="*/ 2147483647 w 632"/>
                    <a:gd name="T33" fmla="*/ 2147483647 h 698"/>
                    <a:gd name="T34" fmla="*/ 2147483647 w 632"/>
                    <a:gd name="T35" fmla="*/ 2147483647 h 698"/>
                    <a:gd name="T36" fmla="*/ 2147483647 w 632"/>
                    <a:gd name="T37" fmla="*/ 2147483647 h 698"/>
                    <a:gd name="T38" fmla="*/ 2147483647 w 632"/>
                    <a:gd name="T39" fmla="*/ 2147483647 h 698"/>
                    <a:gd name="T40" fmla="*/ 2147483647 w 632"/>
                    <a:gd name="T41" fmla="*/ 2147483647 h 698"/>
                    <a:gd name="T42" fmla="*/ 2147483647 w 632"/>
                    <a:gd name="T43" fmla="*/ 2147483647 h 698"/>
                    <a:gd name="T44" fmla="*/ 2147483647 w 632"/>
                    <a:gd name="T45" fmla="*/ 2147483647 h 698"/>
                    <a:gd name="T46" fmla="*/ 2147483647 w 632"/>
                    <a:gd name="T47" fmla="*/ 2147483647 h 698"/>
                    <a:gd name="T48" fmla="*/ 2147483647 w 632"/>
                    <a:gd name="T49" fmla="*/ 2147483647 h 698"/>
                    <a:gd name="T50" fmla="*/ 2147483647 w 632"/>
                    <a:gd name="T51" fmla="*/ 2147483647 h 698"/>
                    <a:gd name="T52" fmla="*/ 2147483647 w 632"/>
                    <a:gd name="T53" fmla="*/ 2147483647 h 698"/>
                    <a:gd name="T54" fmla="*/ 2147483647 w 632"/>
                    <a:gd name="T55" fmla="*/ 2147483647 h 698"/>
                    <a:gd name="T56" fmla="*/ 2147483647 w 632"/>
                    <a:gd name="T57" fmla="*/ 2147483647 h 698"/>
                    <a:gd name="T58" fmla="*/ 2147483647 w 632"/>
                    <a:gd name="T59" fmla="*/ 2147483647 h 698"/>
                    <a:gd name="T60" fmla="*/ 2147483647 w 632"/>
                    <a:gd name="T61" fmla="*/ 2147483647 h 698"/>
                    <a:gd name="T62" fmla="*/ 2147483647 w 632"/>
                    <a:gd name="T63" fmla="*/ 2147483647 h 698"/>
                    <a:gd name="T64" fmla="*/ 2147483647 w 632"/>
                    <a:gd name="T65" fmla="*/ 2147483647 h 698"/>
                    <a:gd name="T66" fmla="*/ 2147483647 w 632"/>
                    <a:gd name="T67" fmla="*/ 2147483647 h 698"/>
                    <a:gd name="T68" fmla="*/ 2147483647 w 632"/>
                    <a:gd name="T69" fmla="*/ 2147483647 h 698"/>
                    <a:gd name="T70" fmla="*/ 2147483647 w 632"/>
                    <a:gd name="T71" fmla="*/ 2147483647 h 698"/>
                    <a:gd name="T72" fmla="*/ 2147483647 w 632"/>
                    <a:gd name="T73" fmla="*/ 2147483647 h 698"/>
                    <a:gd name="T74" fmla="*/ 2147483647 w 632"/>
                    <a:gd name="T75" fmla="*/ 2147483647 h 698"/>
                    <a:gd name="T76" fmla="*/ 2147483647 w 632"/>
                    <a:gd name="T77" fmla="*/ 2147483647 h 698"/>
                    <a:gd name="T78" fmla="*/ 2147483647 w 632"/>
                    <a:gd name="T79" fmla="*/ 2147483647 h 698"/>
                    <a:gd name="T80" fmla="*/ 2147483647 w 632"/>
                    <a:gd name="T81" fmla="*/ 2147483647 h 698"/>
                    <a:gd name="T82" fmla="*/ 2147483647 w 632"/>
                    <a:gd name="T83" fmla="*/ 2147483647 h 698"/>
                    <a:gd name="T84" fmla="*/ 2147483647 w 632"/>
                    <a:gd name="T85" fmla="*/ 2147483647 h 698"/>
                    <a:gd name="T86" fmla="*/ 2147483647 w 632"/>
                    <a:gd name="T87" fmla="*/ 2147483647 h 698"/>
                    <a:gd name="T88" fmla="*/ 2147483647 w 632"/>
                    <a:gd name="T89" fmla="*/ 2147483647 h 698"/>
                    <a:gd name="T90" fmla="*/ 2147483647 w 632"/>
                    <a:gd name="T91" fmla="*/ 2147483647 h 698"/>
                    <a:gd name="T92" fmla="*/ 2147483647 w 632"/>
                    <a:gd name="T93" fmla="*/ 2147483647 h 698"/>
                    <a:gd name="T94" fmla="*/ 2147483647 w 632"/>
                    <a:gd name="T95" fmla="*/ 2147483647 h 698"/>
                    <a:gd name="T96" fmla="*/ 2147483647 w 632"/>
                    <a:gd name="T97" fmla="*/ 2147483647 h 698"/>
                    <a:gd name="T98" fmla="*/ 2147483647 w 632"/>
                    <a:gd name="T99" fmla="*/ 2147483647 h 698"/>
                    <a:gd name="T100" fmla="*/ 2147483647 w 632"/>
                    <a:gd name="T101" fmla="*/ 2147483647 h 698"/>
                    <a:gd name="T102" fmla="*/ 2147483647 w 632"/>
                    <a:gd name="T103" fmla="*/ 2147483647 h 698"/>
                    <a:gd name="T104" fmla="*/ 2147483647 w 632"/>
                    <a:gd name="T105" fmla="*/ 2147483647 h 69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632"/>
                    <a:gd name="T160" fmla="*/ 0 h 698"/>
                    <a:gd name="T161" fmla="*/ 632 w 632"/>
                    <a:gd name="T162" fmla="*/ 698 h 698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632" h="698">
                      <a:moveTo>
                        <a:pt x="362" y="12"/>
                      </a:moveTo>
                      <a:lnTo>
                        <a:pt x="356" y="26"/>
                      </a:lnTo>
                      <a:lnTo>
                        <a:pt x="348" y="38"/>
                      </a:lnTo>
                      <a:lnTo>
                        <a:pt x="342" y="44"/>
                      </a:lnTo>
                      <a:lnTo>
                        <a:pt x="336" y="50"/>
                      </a:lnTo>
                      <a:lnTo>
                        <a:pt x="330" y="54"/>
                      </a:lnTo>
                      <a:lnTo>
                        <a:pt x="320" y="54"/>
                      </a:lnTo>
                      <a:lnTo>
                        <a:pt x="314" y="54"/>
                      </a:lnTo>
                      <a:lnTo>
                        <a:pt x="308" y="52"/>
                      </a:lnTo>
                      <a:lnTo>
                        <a:pt x="306" y="50"/>
                      </a:lnTo>
                      <a:lnTo>
                        <a:pt x="304" y="44"/>
                      </a:lnTo>
                      <a:lnTo>
                        <a:pt x="294" y="48"/>
                      </a:lnTo>
                      <a:lnTo>
                        <a:pt x="282" y="52"/>
                      </a:lnTo>
                      <a:lnTo>
                        <a:pt x="282" y="62"/>
                      </a:lnTo>
                      <a:lnTo>
                        <a:pt x="280" y="60"/>
                      </a:lnTo>
                      <a:lnTo>
                        <a:pt x="276" y="58"/>
                      </a:lnTo>
                      <a:lnTo>
                        <a:pt x="274" y="56"/>
                      </a:lnTo>
                      <a:lnTo>
                        <a:pt x="270" y="56"/>
                      </a:lnTo>
                      <a:lnTo>
                        <a:pt x="264" y="56"/>
                      </a:lnTo>
                      <a:lnTo>
                        <a:pt x="260" y="58"/>
                      </a:lnTo>
                      <a:lnTo>
                        <a:pt x="254" y="64"/>
                      </a:lnTo>
                      <a:lnTo>
                        <a:pt x="248" y="68"/>
                      </a:lnTo>
                      <a:lnTo>
                        <a:pt x="244" y="70"/>
                      </a:lnTo>
                      <a:lnTo>
                        <a:pt x="238" y="70"/>
                      </a:lnTo>
                      <a:lnTo>
                        <a:pt x="234" y="70"/>
                      </a:lnTo>
                      <a:lnTo>
                        <a:pt x="232" y="68"/>
                      </a:lnTo>
                      <a:lnTo>
                        <a:pt x="226" y="62"/>
                      </a:lnTo>
                      <a:lnTo>
                        <a:pt x="224" y="54"/>
                      </a:lnTo>
                      <a:lnTo>
                        <a:pt x="222" y="44"/>
                      </a:lnTo>
                      <a:lnTo>
                        <a:pt x="224" y="38"/>
                      </a:lnTo>
                      <a:lnTo>
                        <a:pt x="226" y="34"/>
                      </a:lnTo>
                      <a:lnTo>
                        <a:pt x="226" y="30"/>
                      </a:lnTo>
                      <a:lnTo>
                        <a:pt x="226" y="26"/>
                      </a:lnTo>
                      <a:lnTo>
                        <a:pt x="226" y="20"/>
                      </a:lnTo>
                      <a:lnTo>
                        <a:pt x="224" y="14"/>
                      </a:lnTo>
                      <a:lnTo>
                        <a:pt x="220" y="10"/>
                      </a:lnTo>
                      <a:lnTo>
                        <a:pt x="220" y="8"/>
                      </a:lnTo>
                      <a:lnTo>
                        <a:pt x="220" y="0"/>
                      </a:lnTo>
                      <a:lnTo>
                        <a:pt x="208" y="0"/>
                      </a:lnTo>
                      <a:lnTo>
                        <a:pt x="208" y="6"/>
                      </a:lnTo>
                      <a:lnTo>
                        <a:pt x="204" y="10"/>
                      </a:lnTo>
                      <a:lnTo>
                        <a:pt x="200" y="12"/>
                      </a:lnTo>
                      <a:lnTo>
                        <a:pt x="196" y="16"/>
                      </a:lnTo>
                      <a:lnTo>
                        <a:pt x="182" y="22"/>
                      </a:lnTo>
                      <a:lnTo>
                        <a:pt x="178" y="26"/>
                      </a:lnTo>
                      <a:lnTo>
                        <a:pt x="174" y="30"/>
                      </a:lnTo>
                      <a:lnTo>
                        <a:pt x="162" y="24"/>
                      </a:lnTo>
                      <a:lnTo>
                        <a:pt x="156" y="20"/>
                      </a:lnTo>
                      <a:lnTo>
                        <a:pt x="146" y="18"/>
                      </a:lnTo>
                      <a:lnTo>
                        <a:pt x="154" y="38"/>
                      </a:lnTo>
                      <a:lnTo>
                        <a:pt x="158" y="46"/>
                      </a:lnTo>
                      <a:lnTo>
                        <a:pt x="160" y="48"/>
                      </a:lnTo>
                      <a:lnTo>
                        <a:pt x="164" y="52"/>
                      </a:lnTo>
                      <a:lnTo>
                        <a:pt x="158" y="62"/>
                      </a:lnTo>
                      <a:lnTo>
                        <a:pt x="146" y="70"/>
                      </a:lnTo>
                      <a:lnTo>
                        <a:pt x="136" y="76"/>
                      </a:lnTo>
                      <a:lnTo>
                        <a:pt x="128" y="80"/>
                      </a:lnTo>
                      <a:lnTo>
                        <a:pt x="120" y="80"/>
                      </a:lnTo>
                      <a:lnTo>
                        <a:pt x="114" y="80"/>
                      </a:lnTo>
                      <a:lnTo>
                        <a:pt x="110" y="78"/>
                      </a:lnTo>
                      <a:lnTo>
                        <a:pt x="108" y="74"/>
                      </a:lnTo>
                      <a:lnTo>
                        <a:pt x="108" y="64"/>
                      </a:lnTo>
                      <a:lnTo>
                        <a:pt x="104" y="54"/>
                      </a:lnTo>
                      <a:lnTo>
                        <a:pt x="90" y="62"/>
                      </a:lnTo>
                      <a:lnTo>
                        <a:pt x="80" y="64"/>
                      </a:lnTo>
                      <a:lnTo>
                        <a:pt x="68" y="64"/>
                      </a:lnTo>
                      <a:lnTo>
                        <a:pt x="62" y="68"/>
                      </a:lnTo>
                      <a:lnTo>
                        <a:pt x="64" y="68"/>
                      </a:lnTo>
                      <a:lnTo>
                        <a:pt x="66" y="70"/>
                      </a:lnTo>
                      <a:lnTo>
                        <a:pt x="68" y="74"/>
                      </a:lnTo>
                      <a:lnTo>
                        <a:pt x="72" y="76"/>
                      </a:lnTo>
                      <a:lnTo>
                        <a:pt x="72" y="84"/>
                      </a:lnTo>
                      <a:lnTo>
                        <a:pt x="66" y="84"/>
                      </a:lnTo>
                      <a:lnTo>
                        <a:pt x="62" y="86"/>
                      </a:lnTo>
                      <a:lnTo>
                        <a:pt x="60" y="90"/>
                      </a:lnTo>
                      <a:lnTo>
                        <a:pt x="58" y="92"/>
                      </a:lnTo>
                      <a:lnTo>
                        <a:pt x="60" y="98"/>
                      </a:lnTo>
                      <a:lnTo>
                        <a:pt x="62" y="104"/>
                      </a:lnTo>
                      <a:lnTo>
                        <a:pt x="66" y="110"/>
                      </a:lnTo>
                      <a:lnTo>
                        <a:pt x="68" y="116"/>
                      </a:lnTo>
                      <a:lnTo>
                        <a:pt x="66" y="140"/>
                      </a:lnTo>
                      <a:lnTo>
                        <a:pt x="62" y="168"/>
                      </a:lnTo>
                      <a:lnTo>
                        <a:pt x="62" y="172"/>
                      </a:lnTo>
                      <a:lnTo>
                        <a:pt x="58" y="174"/>
                      </a:lnTo>
                      <a:lnTo>
                        <a:pt x="46" y="176"/>
                      </a:lnTo>
                      <a:lnTo>
                        <a:pt x="36" y="178"/>
                      </a:lnTo>
                      <a:lnTo>
                        <a:pt x="26" y="180"/>
                      </a:lnTo>
                      <a:lnTo>
                        <a:pt x="20" y="184"/>
                      </a:lnTo>
                      <a:lnTo>
                        <a:pt x="18" y="188"/>
                      </a:lnTo>
                      <a:lnTo>
                        <a:pt x="16" y="196"/>
                      </a:lnTo>
                      <a:lnTo>
                        <a:pt x="14" y="204"/>
                      </a:lnTo>
                      <a:lnTo>
                        <a:pt x="10" y="216"/>
                      </a:lnTo>
                      <a:lnTo>
                        <a:pt x="8" y="220"/>
                      </a:lnTo>
                      <a:lnTo>
                        <a:pt x="6" y="222"/>
                      </a:lnTo>
                      <a:lnTo>
                        <a:pt x="2" y="226"/>
                      </a:lnTo>
                      <a:lnTo>
                        <a:pt x="0" y="230"/>
                      </a:lnTo>
                      <a:lnTo>
                        <a:pt x="2" y="236"/>
                      </a:lnTo>
                      <a:lnTo>
                        <a:pt x="4" y="240"/>
                      </a:lnTo>
                      <a:lnTo>
                        <a:pt x="8" y="248"/>
                      </a:lnTo>
                      <a:lnTo>
                        <a:pt x="14" y="256"/>
                      </a:lnTo>
                      <a:lnTo>
                        <a:pt x="16" y="260"/>
                      </a:lnTo>
                      <a:lnTo>
                        <a:pt x="16" y="266"/>
                      </a:lnTo>
                      <a:lnTo>
                        <a:pt x="24" y="268"/>
                      </a:lnTo>
                      <a:lnTo>
                        <a:pt x="30" y="272"/>
                      </a:lnTo>
                      <a:lnTo>
                        <a:pt x="36" y="278"/>
                      </a:lnTo>
                      <a:lnTo>
                        <a:pt x="40" y="280"/>
                      </a:lnTo>
                      <a:lnTo>
                        <a:pt x="44" y="278"/>
                      </a:lnTo>
                      <a:lnTo>
                        <a:pt x="46" y="278"/>
                      </a:lnTo>
                      <a:lnTo>
                        <a:pt x="48" y="270"/>
                      </a:lnTo>
                      <a:lnTo>
                        <a:pt x="58" y="270"/>
                      </a:lnTo>
                      <a:lnTo>
                        <a:pt x="58" y="286"/>
                      </a:lnTo>
                      <a:lnTo>
                        <a:pt x="58" y="292"/>
                      </a:lnTo>
                      <a:lnTo>
                        <a:pt x="60" y="294"/>
                      </a:lnTo>
                      <a:lnTo>
                        <a:pt x="62" y="296"/>
                      </a:lnTo>
                      <a:lnTo>
                        <a:pt x="64" y="296"/>
                      </a:lnTo>
                      <a:lnTo>
                        <a:pt x="66" y="296"/>
                      </a:lnTo>
                      <a:lnTo>
                        <a:pt x="74" y="298"/>
                      </a:lnTo>
                      <a:lnTo>
                        <a:pt x="86" y="300"/>
                      </a:lnTo>
                      <a:lnTo>
                        <a:pt x="94" y="296"/>
                      </a:lnTo>
                      <a:lnTo>
                        <a:pt x="102" y="290"/>
                      </a:lnTo>
                      <a:lnTo>
                        <a:pt x="116" y="280"/>
                      </a:lnTo>
                      <a:lnTo>
                        <a:pt x="122" y="276"/>
                      </a:lnTo>
                      <a:lnTo>
                        <a:pt x="130" y="274"/>
                      </a:lnTo>
                      <a:lnTo>
                        <a:pt x="136" y="274"/>
                      </a:lnTo>
                      <a:lnTo>
                        <a:pt x="138" y="276"/>
                      </a:lnTo>
                      <a:lnTo>
                        <a:pt x="140" y="280"/>
                      </a:lnTo>
                      <a:lnTo>
                        <a:pt x="140" y="284"/>
                      </a:lnTo>
                      <a:lnTo>
                        <a:pt x="138" y="294"/>
                      </a:lnTo>
                      <a:lnTo>
                        <a:pt x="140" y="304"/>
                      </a:lnTo>
                      <a:lnTo>
                        <a:pt x="144" y="310"/>
                      </a:lnTo>
                      <a:lnTo>
                        <a:pt x="148" y="318"/>
                      </a:lnTo>
                      <a:lnTo>
                        <a:pt x="158" y="324"/>
                      </a:lnTo>
                      <a:lnTo>
                        <a:pt x="168" y="328"/>
                      </a:lnTo>
                      <a:lnTo>
                        <a:pt x="172" y="326"/>
                      </a:lnTo>
                      <a:lnTo>
                        <a:pt x="174" y="328"/>
                      </a:lnTo>
                      <a:lnTo>
                        <a:pt x="178" y="332"/>
                      </a:lnTo>
                      <a:lnTo>
                        <a:pt x="182" y="334"/>
                      </a:lnTo>
                      <a:lnTo>
                        <a:pt x="188" y="336"/>
                      </a:lnTo>
                      <a:lnTo>
                        <a:pt x="188" y="340"/>
                      </a:lnTo>
                      <a:lnTo>
                        <a:pt x="190" y="342"/>
                      </a:lnTo>
                      <a:lnTo>
                        <a:pt x="194" y="342"/>
                      </a:lnTo>
                      <a:lnTo>
                        <a:pt x="198" y="342"/>
                      </a:lnTo>
                      <a:lnTo>
                        <a:pt x="208" y="340"/>
                      </a:lnTo>
                      <a:lnTo>
                        <a:pt x="212" y="342"/>
                      </a:lnTo>
                      <a:lnTo>
                        <a:pt x="216" y="344"/>
                      </a:lnTo>
                      <a:lnTo>
                        <a:pt x="220" y="354"/>
                      </a:lnTo>
                      <a:lnTo>
                        <a:pt x="222" y="364"/>
                      </a:lnTo>
                      <a:lnTo>
                        <a:pt x="224" y="366"/>
                      </a:lnTo>
                      <a:lnTo>
                        <a:pt x="226" y="368"/>
                      </a:lnTo>
                      <a:lnTo>
                        <a:pt x="226" y="376"/>
                      </a:lnTo>
                      <a:lnTo>
                        <a:pt x="226" y="382"/>
                      </a:lnTo>
                      <a:lnTo>
                        <a:pt x="228" y="386"/>
                      </a:lnTo>
                      <a:lnTo>
                        <a:pt x="232" y="390"/>
                      </a:lnTo>
                      <a:lnTo>
                        <a:pt x="242" y="392"/>
                      </a:lnTo>
                      <a:lnTo>
                        <a:pt x="254" y="394"/>
                      </a:lnTo>
                      <a:lnTo>
                        <a:pt x="254" y="400"/>
                      </a:lnTo>
                      <a:lnTo>
                        <a:pt x="254" y="404"/>
                      </a:lnTo>
                      <a:lnTo>
                        <a:pt x="258" y="408"/>
                      </a:lnTo>
                      <a:lnTo>
                        <a:pt x="260" y="412"/>
                      </a:lnTo>
                      <a:lnTo>
                        <a:pt x="268" y="420"/>
                      </a:lnTo>
                      <a:lnTo>
                        <a:pt x="270" y="422"/>
                      </a:lnTo>
                      <a:lnTo>
                        <a:pt x="270" y="430"/>
                      </a:lnTo>
                      <a:lnTo>
                        <a:pt x="270" y="436"/>
                      </a:lnTo>
                      <a:lnTo>
                        <a:pt x="266" y="444"/>
                      </a:lnTo>
                      <a:lnTo>
                        <a:pt x="264" y="448"/>
                      </a:lnTo>
                      <a:lnTo>
                        <a:pt x="264" y="454"/>
                      </a:lnTo>
                      <a:lnTo>
                        <a:pt x="264" y="464"/>
                      </a:lnTo>
                      <a:lnTo>
                        <a:pt x="270" y="480"/>
                      </a:lnTo>
                      <a:lnTo>
                        <a:pt x="276" y="496"/>
                      </a:lnTo>
                      <a:lnTo>
                        <a:pt x="278" y="500"/>
                      </a:lnTo>
                      <a:lnTo>
                        <a:pt x="282" y="502"/>
                      </a:lnTo>
                      <a:lnTo>
                        <a:pt x="292" y="502"/>
                      </a:lnTo>
                      <a:lnTo>
                        <a:pt x="300" y="504"/>
                      </a:lnTo>
                      <a:lnTo>
                        <a:pt x="306" y="508"/>
                      </a:lnTo>
                      <a:lnTo>
                        <a:pt x="308" y="514"/>
                      </a:lnTo>
                      <a:lnTo>
                        <a:pt x="314" y="526"/>
                      </a:lnTo>
                      <a:lnTo>
                        <a:pt x="320" y="536"/>
                      </a:lnTo>
                      <a:lnTo>
                        <a:pt x="322" y="532"/>
                      </a:lnTo>
                      <a:lnTo>
                        <a:pt x="326" y="530"/>
                      </a:lnTo>
                      <a:lnTo>
                        <a:pt x="328" y="528"/>
                      </a:lnTo>
                      <a:lnTo>
                        <a:pt x="332" y="530"/>
                      </a:lnTo>
                      <a:lnTo>
                        <a:pt x="332" y="534"/>
                      </a:lnTo>
                      <a:lnTo>
                        <a:pt x="332" y="540"/>
                      </a:lnTo>
                      <a:lnTo>
                        <a:pt x="332" y="554"/>
                      </a:lnTo>
                      <a:lnTo>
                        <a:pt x="332" y="564"/>
                      </a:lnTo>
                      <a:lnTo>
                        <a:pt x="338" y="564"/>
                      </a:lnTo>
                      <a:lnTo>
                        <a:pt x="344" y="562"/>
                      </a:lnTo>
                      <a:lnTo>
                        <a:pt x="346" y="572"/>
                      </a:lnTo>
                      <a:lnTo>
                        <a:pt x="348" y="582"/>
                      </a:lnTo>
                      <a:lnTo>
                        <a:pt x="348" y="586"/>
                      </a:lnTo>
                      <a:lnTo>
                        <a:pt x="346" y="590"/>
                      </a:lnTo>
                      <a:lnTo>
                        <a:pt x="340" y="596"/>
                      </a:lnTo>
                      <a:lnTo>
                        <a:pt x="326" y="602"/>
                      </a:lnTo>
                      <a:lnTo>
                        <a:pt x="318" y="610"/>
                      </a:lnTo>
                      <a:lnTo>
                        <a:pt x="308" y="622"/>
                      </a:lnTo>
                      <a:lnTo>
                        <a:pt x="302" y="636"/>
                      </a:lnTo>
                      <a:lnTo>
                        <a:pt x="298" y="642"/>
                      </a:lnTo>
                      <a:lnTo>
                        <a:pt x="298" y="648"/>
                      </a:lnTo>
                      <a:lnTo>
                        <a:pt x="308" y="648"/>
                      </a:lnTo>
                      <a:lnTo>
                        <a:pt x="318" y="652"/>
                      </a:lnTo>
                      <a:lnTo>
                        <a:pt x="330" y="660"/>
                      </a:lnTo>
                      <a:lnTo>
                        <a:pt x="340" y="666"/>
                      </a:lnTo>
                      <a:lnTo>
                        <a:pt x="362" y="684"/>
                      </a:lnTo>
                      <a:lnTo>
                        <a:pt x="380" y="698"/>
                      </a:lnTo>
                      <a:lnTo>
                        <a:pt x="382" y="686"/>
                      </a:lnTo>
                      <a:lnTo>
                        <a:pt x="384" y="674"/>
                      </a:lnTo>
                      <a:lnTo>
                        <a:pt x="390" y="672"/>
                      </a:lnTo>
                      <a:lnTo>
                        <a:pt x="396" y="668"/>
                      </a:lnTo>
                      <a:lnTo>
                        <a:pt x="402" y="664"/>
                      </a:lnTo>
                      <a:lnTo>
                        <a:pt x="406" y="656"/>
                      </a:lnTo>
                      <a:lnTo>
                        <a:pt x="414" y="638"/>
                      </a:lnTo>
                      <a:lnTo>
                        <a:pt x="418" y="624"/>
                      </a:lnTo>
                      <a:lnTo>
                        <a:pt x="422" y="620"/>
                      </a:lnTo>
                      <a:lnTo>
                        <a:pt x="424" y="620"/>
                      </a:lnTo>
                      <a:lnTo>
                        <a:pt x="426" y="618"/>
                      </a:lnTo>
                      <a:lnTo>
                        <a:pt x="430" y="614"/>
                      </a:lnTo>
                      <a:lnTo>
                        <a:pt x="436" y="596"/>
                      </a:lnTo>
                      <a:lnTo>
                        <a:pt x="434" y="594"/>
                      </a:lnTo>
                      <a:lnTo>
                        <a:pt x="432" y="592"/>
                      </a:lnTo>
                      <a:lnTo>
                        <a:pt x="428" y="588"/>
                      </a:lnTo>
                      <a:lnTo>
                        <a:pt x="428" y="560"/>
                      </a:lnTo>
                      <a:lnTo>
                        <a:pt x="432" y="554"/>
                      </a:lnTo>
                      <a:lnTo>
                        <a:pt x="438" y="546"/>
                      </a:lnTo>
                      <a:lnTo>
                        <a:pt x="454" y="534"/>
                      </a:lnTo>
                      <a:lnTo>
                        <a:pt x="472" y="524"/>
                      </a:lnTo>
                      <a:lnTo>
                        <a:pt x="488" y="516"/>
                      </a:lnTo>
                      <a:lnTo>
                        <a:pt x="498" y="514"/>
                      </a:lnTo>
                      <a:lnTo>
                        <a:pt x="510" y="514"/>
                      </a:lnTo>
                      <a:lnTo>
                        <a:pt x="522" y="512"/>
                      </a:lnTo>
                      <a:lnTo>
                        <a:pt x="528" y="510"/>
                      </a:lnTo>
                      <a:lnTo>
                        <a:pt x="528" y="506"/>
                      </a:lnTo>
                      <a:lnTo>
                        <a:pt x="538" y="494"/>
                      </a:lnTo>
                      <a:lnTo>
                        <a:pt x="546" y="478"/>
                      </a:lnTo>
                      <a:lnTo>
                        <a:pt x="558" y="448"/>
                      </a:lnTo>
                      <a:lnTo>
                        <a:pt x="560" y="438"/>
                      </a:lnTo>
                      <a:lnTo>
                        <a:pt x="562" y="428"/>
                      </a:lnTo>
                      <a:lnTo>
                        <a:pt x="562" y="420"/>
                      </a:lnTo>
                      <a:lnTo>
                        <a:pt x="564" y="418"/>
                      </a:lnTo>
                      <a:lnTo>
                        <a:pt x="568" y="414"/>
                      </a:lnTo>
                      <a:lnTo>
                        <a:pt x="562" y="412"/>
                      </a:lnTo>
                      <a:lnTo>
                        <a:pt x="572" y="380"/>
                      </a:lnTo>
                      <a:lnTo>
                        <a:pt x="570" y="366"/>
                      </a:lnTo>
                      <a:lnTo>
                        <a:pt x="568" y="360"/>
                      </a:lnTo>
                      <a:lnTo>
                        <a:pt x="568" y="350"/>
                      </a:lnTo>
                      <a:lnTo>
                        <a:pt x="566" y="340"/>
                      </a:lnTo>
                      <a:lnTo>
                        <a:pt x="564" y="338"/>
                      </a:lnTo>
                      <a:lnTo>
                        <a:pt x="566" y="332"/>
                      </a:lnTo>
                      <a:lnTo>
                        <a:pt x="568" y="328"/>
                      </a:lnTo>
                      <a:lnTo>
                        <a:pt x="572" y="326"/>
                      </a:lnTo>
                      <a:lnTo>
                        <a:pt x="580" y="326"/>
                      </a:lnTo>
                      <a:lnTo>
                        <a:pt x="584" y="316"/>
                      </a:lnTo>
                      <a:lnTo>
                        <a:pt x="590" y="306"/>
                      </a:lnTo>
                      <a:lnTo>
                        <a:pt x="590" y="304"/>
                      </a:lnTo>
                      <a:lnTo>
                        <a:pt x="596" y="294"/>
                      </a:lnTo>
                      <a:lnTo>
                        <a:pt x="602" y="284"/>
                      </a:lnTo>
                      <a:lnTo>
                        <a:pt x="614" y="268"/>
                      </a:lnTo>
                      <a:lnTo>
                        <a:pt x="622" y="258"/>
                      </a:lnTo>
                      <a:lnTo>
                        <a:pt x="628" y="250"/>
                      </a:lnTo>
                      <a:lnTo>
                        <a:pt x="630" y="236"/>
                      </a:lnTo>
                      <a:lnTo>
                        <a:pt x="632" y="224"/>
                      </a:lnTo>
                      <a:lnTo>
                        <a:pt x="632" y="208"/>
                      </a:lnTo>
                      <a:lnTo>
                        <a:pt x="628" y="196"/>
                      </a:lnTo>
                      <a:lnTo>
                        <a:pt x="626" y="192"/>
                      </a:lnTo>
                      <a:lnTo>
                        <a:pt x="622" y="186"/>
                      </a:lnTo>
                      <a:lnTo>
                        <a:pt x="618" y="184"/>
                      </a:lnTo>
                      <a:lnTo>
                        <a:pt x="614" y="182"/>
                      </a:lnTo>
                      <a:lnTo>
                        <a:pt x="604" y="182"/>
                      </a:lnTo>
                      <a:lnTo>
                        <a:pt x="594" y="176"/>
                      </a:lnTo>
                      <a:lnTo>
                        <a:pt x="586" y="172"/>
                      </a:lnTo>
                      <a:lnTo>
                        <a:pt x="580" y="166"/>
                      </a:lnTo>
                      <a:lnTo>
                        <a:pt x="566" y="152"/>
                      </a:lnTo>
                      <a:lnTo>
                        <a:pt x="556" y="146"/>
                      </a:lnTo>
                      <a:lnTo>
                        <a:pt x="548" y="142"/>
                      </a:lnTo>
                      <a:lnTo>
                        <a:pt x="538" y="142"/>
                      </a:lnTo>
                      <a:lnTo>
                        <a:pt x="530" y="142"/>
                      </a:lnTo>
                      <a:lnTo>
                        <a:pt x="522" y="144"/>
                      </a:lnTo>
                      <a:lnTo>
                        <a:pt x="512" y="142"/>
                      </a:lnTo>
                      <a:lnTo>
                        <a:pt x="508" y="140"/>
                      </a:lnTo>
                      <a:lnTo>
                        <a:pt x="504" y="136"/>
                      </a:lnTo>
                      <a:lnTo>
                        <a:pt x="500" y="134"/>
                      </a:lnTo>
                      <a:lnTo>
                        <a:pt x="494" y="132"/>
                      </a:lnTo>
                      <a:lnTo>
                        <a:pt x="486" y="134"/>
                      </a:lnTo>
                      <a:lnTo>
                        <a:pt x="480" y="136"/>
                      </a:lnTo>
                      <a:lnTo>
                        <a:pt x="476" y="140"/>
                      </a:lnTo>
                      <a:lnTo>
                        <a:pt x="472" y="142"/>
                      </a:lnTo>
                      <a:lnTo>
                        <a:pt x="470" y="132"/>
                      </a:lnTo>
                      <a:lnTo>
                        <a:pt x="466" y="124"/>
                      </a:lnTo>
                      <a:lnTo>
                        <a:pt x="460" y="120"/>
                      </a:lnTo>
                      <a:lnTo>
                        <a:pt x="454" y="114"/>
                      </a:lnTo>
                      <a:lnTo>
                        <a:pt x="446" y="110"/>
                      </a:lnTo>
                      <a:lnTo>
                        <a:pt x="440" y="106"/>
                      </a:lnTo>
                      <a:lnTo>
                        <a:pt x="430" y="104"/>
                      </a:lnTo>
                      <a:lnTo>
                        <a:pt x="422" y="104"/>
                      </a:lnTo>
                      <a:lnTo>
                        <a:pt x="414" y="102"/>
                      </a:lnTo>
                      <a:lnTo>
                        <a:pt x="412" y="114"/>
                      </a:lnTo>
                      <a:lnTo>
                        <a:pt x="406" y="120"/>
                      </a:lnTo>
                      <a:lnTo>
                        <a:pt x="400" y="126"/>
                      </a:lnTo>
                      <a:lnTo>
                        <a:pt x="394" y="134"/>
                      </a:lnTo>
                      <a:lnTo>
                        <a:pt x="392" y="122"/>
                      </a:lnTo>
                      <a:lnTo>
                        <a:pt x="380" y="122"/>
                      </a:lnTo>
                      <a:lnTo>
                        <a:pt x="370" y="120"/>
                      </a:lnTo>
                      <a:lnTo>
                        <a:pt x="360" y="120"/>
                      </a:lnTo>
                      <a:lnTo>
                        <a:pt x="348" y="120"/>
                      </a:lnTo>
                      <a:lnTo>
                        <a:pt x="358" y="116"/>
                      </a:lnTo>
                      <a:lnTo>
                        <a:pt x="366" y="112"/>
                      </a:lnTo>
                      <a:lnTo>
                        <a:pt x="368" y="104"/>
                      </a:lnTo>
                      <a:lnTo>
                        <a:pt x="358" y="106"/>
                      </a:lnTo>
                      <a:lnTo>
                        <a:pt x="364" y="96"/>
                      </a:lnTo>
                      <a:lnTo>
                        <a:pt x="370" y="86"/>
                      </a:lnTo>
                      <a:lnTo>
                        <a:pt x="374" y="82"/>
                      </a:lnTo>
                      <a:lnTo>
                        <a:pt x="380" y="76"/>
                      </a:lnTo>
                      <a:lnTo>
                        <a:pt x="382" y="70"/>
                      </a:lnTo>
                      <a:lnTo>
                        <a:pt x="386" y="64"/>
                      </a:lnTo>
                      <a:lnTo>
                        <a:pt x="376" y="56"/>
                      </a:lnTo>
                      <a:lnTo>
                        <a:pt x="370" y="50"/>
                      </a:lnTo>
                      <a:lnTo>
                        <a:pt x="368" y="42"/>
                      </a:lnTo>
                      <a:lnTo>
                        <a:pt x="368" y="36"/>
                      </a:lnTo>
                      <a:lnTo>
                        <a:pt x="368" y="28"/>
                      </a:lnTo>
                      <a:lnTo>
                        <a:pt x="368" y="20"/>
                      </a:lnTo>
                      <a:lnTo>
                        <a:pt x="364" y="14"/>
                      </a:lnTo>
                      <a:lnTo>
                        <a:pt x="362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4" name="íślîḍe">
                  <a:extLst>
                    <a:ext uri="{FF2B5EF4-FFF2-40B4-BE49-F238E27FC236}">
                      <a16:creationId xmlns:a16="http://schemas.microsoft.com/office/drawing/2014/main" id="{E28647D2-E750-4FE2-9EE8-FFEEC04B0F81}"/>
                    </a:ext>
                  </a:extLst>
                </p:cNvPr>
                <p:cNvSpPr/>
                <p:nvPr/>
              </p:nvSpPr>
              <p:spPr bwMode="auto">
                <a:xfrm>
                  <a:off x="2083721" y="3827043"/>
                  <a:ext cx="152871" cy="196148"/>
                </a:xfrm>
                <a:custGeom>
                  <a:avLst/>
                  <a:gdLst>
                    <a:gd name="T0" fmla="*/ 2147483647 w 88"/>
                    <a:gd name="T1" fmla="*/ 2147483647 h 118"/>
                    <a:gd name="T2" fmla="*/ 2147483647 w 88"/>
                    <a:gd name="T3" fmla="*/ 2147483647 h 118"/>
                    <a:gd name="T4" fmla="*/ 2147483647 w 88"/>
                    <a:gd name="T5" fmla="*/ 2147483647 h 118"/>
                    <a:gd name="T6" fmla="*/ 2147483647 w 88"/>
                    <a:gd name="T7" fmla="*/ 2147483647 h 118"/>
                    <a:gd name="T8" fmla="*/ 2147483647 w 88"/>
                    <a:gd name="T9" fmla="*/ 2147483647 h 118"/>
                    <a:gd name="T10" fmla="*/ 2147483647 w 88"/>
                    <a:gd name="T11" fmla="*/ 2147483647 h 118"/>
                    <a:gd name="T12" fmla="*/ 2147483647 w 88"/>
                    <a:gd name="T13" fmla="*/ 2147483647 h 118"/>
                    <a:gd name="T14" fmla="*/ 2147483647 w 88"/>
                    <a:gd name="T15" fmla="*/ 2147483647 h 118"/>
                    <a:gd name="T16" fmla="*/ 2147483647 w 88"/>
                    <a:gd name="T17" fmla="*/ 2147483647 h 118"/>
                    <a:gd name="T18" fmla="*/ 2147483647 w 88"/>
                    <a:gd name="T19" fmla="*/ 2147483647 h 118"/>
                    <a:gd name="T20" fmla="*/ 2147483647 w 88"/>
                    <a:gd name="T21" fmla="*/ 2147483647 h 118"/>
                    <a:gd name="T22" fmla="*/ 2147483647 w 88"/>
                    <a:gd name="T23" fmla="*/ 2147483647 h 118"/>
                    <a:gd name="T24" fmla="*/ 2147483647 w 88"/>
                    <a:gd name="T25" fmla="*/ 2147483647 h 118"/>
                    <a:gd name="T26" fmla="*/ 2147483647 w 88"/>
                    <a:gd name="T27" fmla="*/ 2147483647 h 118"/>
                    <a:gd name="T28" fmla="*/ 2147483647 w 88"/>
                    <a:gd name="T29" fmla="*/ 2147483647 h 118"/>
                    <a:gd name="T30" fmla="*/ 2147483647 w 88"/>
                    <a:gd name="T31" fmla="*/ 2147483647 h 118"/>
                    <a:gd name="T32" fmla="*/ 2147483647 w 88"/>
                    <a:gd name="T33" fmla="*/ 2147483647 h 118"/>
                    <a:gd name="T34" fmla="*/ 2147483647 w 88"/>
                    <a:gd name="T35" fmla="*/ 2147483647 h 118"/>
                    <a:gd name="T36" fmla="*/ 2147483647 w 88"/>
                    <a:gd name="T37" fmla="*/ 2147483647 h 118"/>
                    <a:gd name="T38" fmla="*/ 2147483647 w 88"/>
                    <a:gd name="T39" fmla="*/ 2147483647 h 118"/>
                    <a:gd name="T40" fmla="*/ 2147483647 w 88"/>
                    <a:gd name="T41" fmla="*/ 2147483647 h 118"/>
                    <a:gd name="T42" fmla="*/ 2147483647 w 88"/>
                    <a:gd name="T43" fmla="*/ 2147483647 h 118"/>
                    <a:gd name="T44" fmla="*/ 2147483647 w 88"/>
                    <a:gd name="T45" fmla="*/ 2147483647 h 118"/>
                    <a:gd name="T46" fmla="*/ 2147483647 w 88"/>
                    <a:gd name="T47" fmla="*/ 2147483647 h 118"/>
                    <a:gd name="T48" fmla="*/ 2147483647 w 88"/>
                    <a:gd name="T49" fmla="*/ 2147483647 h 118"/>
                    <a:gd name="T50" fmla="*/ 2147483647 w 88"/>
                    <a:gd name="T51" fmla="*/ 2147483647 h 118"/>
                    <a:gd name="T52" fmla="*/ 2147483647 w 88"/>
                    <a:gd name="T53" fmla="*/ 2147483647 h 118"/>
                    <a:gd name="T54" fmla="*/ 2147483647 w 88"/>
                    <a:gd name="T55" fmla="*/ 0 h 118"/>
                    <a:gd name="T56" fmla="*/ 2147483647 w 88"/>
                    <a:gd name="T57" fmla="*/ 2147483647 h 118"/>
                    <a:gd name="T58" fmla="*/ 2147483647 w 88"/>
                    <a:gd name="T59" fmla="*/ 2147483647 h 118"/>
                    <a:gd name="T60" fmla="*/ 2147483647 w 88"/>
                    <a:gd name="T61" fmla="*/ 2147483647 h 118"/>
                    <a:gd name="T62" fmla="*/ 2147483647 w 88"/>
                    <a:gd name="T63" fmla="*/ 2147483647 h 118"/>
                    <a:gd name="T64" fmla="*/ 2147483647 w 88"/>
                    <a:gd name="T65" fmla="*/ 2147483647 h 118"/>
                    <a:gd name="T66" fmla="*/ 2147483647 w 88"/>
                    <a:gd name="T67" fmla="*/ 2147483647 h 118"/>
                    <a:gd name="T68" fmla="*/ 2147483647 w 88"/>
                    <a:gd name="T69" fmla="*/ 2147483647 h 118"/>
                    <a:gd name="T70" fmla="*/ 0 w 88"/>
                    <a:gd name="T71" fmla="*/ 2147483647 h 118"/>
                    <a:gd name="T72" fmla="*/ 2147483647 w 88"/>
                    <a:gd name="T73" fmla="*/ 2147483647 h 118"/>
                    <a:gd name="T74" fmla="*/ 2147483647 w 88"/>
                    <a:gd name="T75" fmla="*/ 2147483647 h 118"/>
                    <a:gd name="T76" fmla="*/ 2147483647 w 88"/>
                    <a:gd name="T77" fmla="*/ 2147483647 h 118"/>
                    <a:gd name="T78" fmla="*/ 2147483647 w 88"/>
                    <a:gd name="T79" fmla="*/ 2147483647 h 118"/>
                    <a:gd name="T80" fmla="*/ 2147483647 w 88"/>
                    <a:gd name="T81" fmla="*/ 2147483647 h 118"/>
                    <a:gd name="T82" fmla="*/ 2147483647 w 88"/>
                    <a:gd name="T83" fmla="*/ 2147483647 h 118"/>
                    <a:gd name="T84" fmla="*/ 2147483647 w 88"/>
                    <a:gd name="T85" fmla="*/ 2147483647 h 118"/>
                    <a:gd name="T86" fmla="*/ 2147483647 w 88"/>
                    <a:gd name="T87" fmla="*/ 2147483647 h 118"/>
                    <a:gd name="T88" fmla="*/ 2147483647 w 88"/>
                    <a:gd name="T89" fmla="*/ 2147483647 h 118"/>
                    <a:gd name="T90" fmla="*/ 2147483647 w 88"/>
                    <a:gd name="T91" fmla="*/ 2147483647 h 118"/>
                    <a:gd name="T92" fmla="*/ 2147483647 w 88"/>
                    <a:gd name="T93" fmla="*/ 2147483647 h 118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88"/>
                    <a:gd name="T142" fmla="*/ 0 h 118"/>
                    <a:gd name="T143" fmla="*/ 88 w 88"/>
                    <a:gd name="T144" fmla="*/ 118 h 118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88" h="118">
                      <a:moveTo>
                        <a:pt x="12" y="86"/>
                      </a:moveTo>
                      <a:lnTo>
                        <a:pt x="10" y="90"/>
                      </a:lnTo>
                      <a:lnTo>
                        <a:pt x="12" y="92"/>
                      </a:lnTo>
                      <a:lnTo>
                        <a:pt x="12" y="98"/>
                      </a:lnTo>
                      <a:lnTo>
                        <a:pt x="10" y="102"/>
                      </a:lnTo>
                      <a:lnTo>
                        <a:pt x="8" y="106"/>
                      </a:lnTo>
                      <a:lnTo>
                        <a:pt x="18" y="112"/>
                      </a:lnTo>
                      <a:lnTo>
                        <a:pt x="30" y="118"/>
                      </a:lnTo>
                      <a:lnTo>
                        <a:pt x="34" y="116"/>
                      </a:lnTo>
                      <a:lnTo>
                        <a:pt x="36" y="112"/>
                      </a:lnTo>
                      <a:lnTo>
                        <a:pt x="40" y="102"/>
                      </a:lnTo>
                      <a:lnTo>
                        <a:pt x="46" y="88"/>
                      </a:lnTo>
                      <a:lnTo>
                        <a:pt x="50" y="84"/>
                      </a:lnTo>
                      <a:lnTo>
                        <a:pt x="56" y="80"/>
                      </a:lnTo>
                      <a:lnTo>
                        <a:pt x="68" y="74"/>
                      </a:lnTo>
                      <a:lnTo>
                        <a:pt x="78" y="66"/>
                      </a:lnTo>
                      <a:lnTo>
                        <a:pt x="84" y="54"/>
                      </a:lnTo>
                      <a:lnTo>
                        <a:pt x="86" y="50"/>
                      </a:lnTo>
                      <a:lnTo>
                        <a:pt x="86" y="42"/>
                      </a:lnTo>
                      <a:lnTo>
                        <a:pt x="88" y="40"/>
                      </a:lnTo>
                      <a:lnTo>
                        <a:pt x="86" y="32"/>
                      </a:lnTo>
                      <a:lnTo>
                        <a:pt x="84" y="28"/>
                      </a:lnTo>
                      <a:lnTo>
                        <a:pt x="86" y="26"/>
                      </a:lnTo>
                      <a:lnTo>
                        <a:pt x="70" y="24"/>
                      </a:lnTo>
                      <a:lnTo>
                        <a:pt x="56" y="18"/>
                      </a:lnTo>
                      <a:lnTo>
                        <a:pt x="42" y="10"/>
                      </a:lnTo>
                      <a:lnTo>
                        <a:pt x="34" y="2"/>
                      </a:lnTo>
                      <a:lnTo>
                        <a:pt x="28" y="0"/>
                      </a:lnTo>
                      <a:lnTo>
                        <a:pt x="20" y="2"/>
                      </a:lnTo>
                      <a:lnTo>
                        <a:pt x="14" y="6"/>
                      </a:lnTo>
                      <a:lnTo>
                        <a:pt x="12" y="10"/>
                      </a:lnTo>
                      <a:lnTo>
                        <a:pt x="12" y="14"/>
                      </a:lnTo>
                      <a:lnTo>
                        <a:pt x="12" y="26"/>
                      </a:lnTo>
                      <a:lnTo>
                        <a:pt x="6" y="40"/>
                      </a:lnTo>
                      <a:lnTo>
                        <a:pt x="2" y="54"/>
                      </a:lnTo>
                      <a:lnTo>
                        <a:pt x="0" y="64"/>
                      </a:lnTo>
                      <a:lnTo>
                        <a:pt x="4" y="70"/>
                      </a:lnTo>
                      <a:lnTo>
                        <a:pt x="6" y="72"/>
                      </a:lnTo>
                      <a:lnTo>
                        <a:pt x="10" y="72"/>
                      </a:lnTo>
                      <a:lnTo>
                        <a:pt x="14" y="70"/>
                      </a:lnTo>
                      <a:lnTo>
                        <a:pt x="18" y="66"/>
                      </a:lnTo>
                      <a:lnTo>
                        <a:pt x="18" y="74"/>
                      </a:lnTo>
                      <a:lnTo>
                        <a:pt x="18" y="80"/>
                      </a:lnTo>
                      <a:lnTo>
                        <a:pt x="12" y="84"/>
                      </a:lnTo>
                      <a:lnTo>
                        <a:pt x="8" y="86"/>
                      </a:lnTo>
                      <a:lnTo>
                        <a:pt x="10" y="86"/>
                      </a:lnTo>
                      <a:lnTo>
                        <a:pt x="12" y="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5" name="îṣḷîdê">
                  <a:extLst>
                    <a:ext uri="{FF2B5EF4-FFF2-40B4-BE49-F238E27FC236}">
                      <a16:creationId xmlns:a16="http://schemas.microsoft.com/office/drawing/2014/main" id="{33740DF9-3DE2-41B2-9717-0D8C9D0C1E58}"/>
                    </a:ext>
                  </a:extLst>
                </p:cNvPr>
                <p:cNvSpPr/>
                <p:nvPr/>
              </p:nvSpPr>
              <p:spPr bwMode="auto">
                <a:xfrm>
                  <a:off x="2075457" y="3878882"/>
                  <a:ext cx="364962" cy="554819"/>
                </a:xfrm>
                <a:custGeom>
                  <a:avLst/>
                  <a:gdLst>
                    <a:gd name="T0" fmla="*/ 2147483647 w 208"/>
                    <a:gd name="T1" fmla="*/ 2147483647 h 332"/>
                    <a:gd name="T2" fmla="*/ 2147483647 w 208"/>
                    <a:gd name="T3" fmla="*/ 2147483647 h 332"/>
                    <a:gd name="T4" fmla="*/ 2147483647 w 208"/>
                    <a:gd name="T5" fmla="*/ 2147483647 h 332"/>
                    <a:gd name="T6" fmla="*/ 2147483647 w 208"/>
                    <a:gd name="T7" fmla="*/ 2147483647 h 332"/>
                    <a:gd name="T8" fmla="*/ 2147483647 w 208"/>
                    <a:gd name="T9" fmla="*/ 2147483647 h 332"/>
                    <a:gd name="T10" fmla="*/ 2147483647 w 208"/>
                    <a:gd name="T11" fmla="*/ 2147483647 h 332"/>
                    <a:gd name="T12" fmla="*/ 2147483647 w 208"/>
                    <a:gd name="T13" fmla="*/ 2147483647 h 332"/>
                    <a:gd name="T14" fmla="*/ 2147483647 w 208"/>
                    <a:gd name="T15" fmla="*/ 2147483647 h 332"/>
                    <a:gd name="T16" fmla="*/ 0 w 208"/>
                    <a:gd name="T17" fmla="*/ 2147483647 h 332"/>
                    <a:gd name="T18" fmla="*/ 2147483647 w 208"/>
                    <a:gd name="T19" fmla="*/ 2147483647 h 332"/>
                    <a:gd name="T20" fmla="*/ 2147483647 w 208"/>
                    <a:gd name="T21" fmla="*/ 2147483647 h 332"/>
                    <a:gd name="T22" fmla="*/ 2147483647 w 208"/>
                    <a:gd name="T23" fmla="*/ 2147483647 h 332"/>
                    <a:gd name="T24" fmla="*/ 2147483647 w 208"/>
                    <a:gd name="T25" fmla="*/ 2147483647 h 332"/>
                    <a:gd name="T26" fmla="*/ 2147483647 w 208"/>
                    <a:gd name="T27" fmla="*/ 2147483647 h 332"/>
                    <a:gd name="T28" fmla="*/ 2147483647 w 208"/>
                    <a:gd name="T29" fmla="*/ 2147483647 h 332"/>
                    <a:gd name="T30" fmla="*/ 2147483647 w 208"/>
                    <a:gd name="T31" fmla="*/ 2147483647 h 332"/>
                    <a:gd name="T32" fmla="*/ 2147483647 w 208"/>
                    <a:gd name="T33" fmla="*/ 0 h 332"/>
                    <a:gd name="T34" fmla="*/ 2147483647 w 208"/>
                    <a:gd name="T35" fmla="*/ 2147483647 h 332"/>
                    <a:gd name="T36" fmla="*/ 2147483647 w 208"/>
                    <a:gd name="T37" fmla="*/ 2147483647 h 332"/>
                    <a:gd name="T38" fmla="*/ 2147483647 w 208"/>
                    <a:gd name="T39" fmla="*/ 2147483647 h 332"/>
                    <a:gd name="T40" fmla="*/ 2147483647 w 208"/>
                    <a:gd name="T41" fmla="*/ 2147483647 h 332"/>
                    <a:gd name="T42" fmla="*/ 2147483647 w 208"/>
                    <a:gd name="T43" fmla="*/ 2147483647 h 332"/>
                    <a:gd name="T44" fmla="*/ 2147483647 w 208"/>
                    <a:gd name="T45" fmla="*/ 2147483647 h 332"/>
                    <a:gd name="T46" fmla="*/ 2147483647 w 208"/>
                    <a:gd name="T47" fmla="*/ 2147483647 h 332"/>
                    <a:gd name="T48" fmla="*/ 2147483647 w 208"/>
                    <a:gd name="T49" fmla="*/ 2147483647 h 332"/>
                    <a:gd name="T50" fmla="*/ 2147483647 w 208"/>
                    <a:gd name="T51" fmla="*/ 2147483647 h 332"/>
                    <a:gd name="T52" fmla="*/ 2147483647 w 208"/>
                    <a:gd name="T53" fmla="*/ 2147483647 h 332"/>
                    <a:gd name="T54" fmla="*/ 2147483647 w 208"/>
                    <a:gd name="T55" fmla="*/ 2147483647 h 332"/>
                    <a:gd name="T56" fmla="*/ 2147483647 w 208"/>
                    <a:gd name="T57" fmla="*/ 2147483647 h 332"/>
                    <a:gd name="T58" fmla="*/ 2147483647 w 208"/>
                    <a:gd name="T59" fmla="*/ 2147483647 h 332"/>
                    <a:gd name="T60" fmla="*/ 2147483647 w 208"/>
                    <a:gd name="T61" fmla="*/ 2147483647 h 332"/>
                    <a:gd name="T62" fmla="*/ 2147483647 w 208"/>
                    <a:gd name="T63" fmla="*/ 2147483647 h 332"/>
                    <a:gd name="T64" fmla="*/ 2147483647 w 208"/>
                    <a:gd name="T65" fmla="*/ 2147483647 h 332"/>
                    <a:gd name="T66" fmla="*/ 2147483647 w 208"/>
                    <a:gd name="T67" fmla="*/ 2147483647 h 332"/>
                    <a:gd name="T68" fmla="*/ 2147483647 w 208"/>
                    <a:gd name="T69" fmla="*/ 2147483647 h 332"/>
                    <a:gd name="T70" fmla="*/ 2147483647 w 208"/>
                    <a:gd name="T71" fmla="*/ 2147483647 h 332"/>
                    <a:gd name="T72" fmla="*/ 2147483647 w 208"/>
                    <a:gd name="T73" fmla="*/ 2147483647 h 332"/>
                    <a:gd name="T74" fmla="*/ 2147483647 w 208"/>
                    <a:gd name="T75" fmla="*/ 2147483647 h 332"/>
                    <a:gd name="T76" fmla="*/ 2147483647 w 208"/>
                    <a:gd name="T77" fmla="*/ 2147483647 h 332"/>
                    <a:gd name="T78" fmla="*/ 2147483647 w 208"/>
                    <a:gd name="T79" fmla="*/ 2147483647 h 332"/>
                    <a:gd name="T80" fmla="*/ 2147483647 w 208"/>
                    <a:gd name="T81" fmla="*/ 2147483647 h 332"/>
                    <a:gd name="T82" fmla="*/ 2147483647 w 208"/>
                    <a:gd name="T83" fmla="*/ 2147483647 h 332"/>
                    <a:gd name="T84" fmla="*/ 2147483647 w 208"/>
                    <a:gd name="T85" fmla="*/ 2147483647 h 33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08"/>
                    <a:gd name="T130" fmla="*/ 0 h 332"/>
                    <a:gd name="T131" fmla="*/ 208 w 208"/>
                    <a:gd name="T132" fmla="*/ 332 h 332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08" h="332">
                      <a:moveTo>
                        <a:pt x="186" y="332"/>
                      </a:moveTo>
                      <a:lnTo>
                        <a:pt x="180" y="324"/>
                      </a:lnTo>
                      <a:lnTo>
                        <a:pt x="174" y="318"/>
                      </a:lnTo>
                      <a:lnTo>
                        <a:pt x="154" y="300"/>
                      </a:lnTo>
                      <a:lnTo>
                        <a:pt x="146" y="294"/>
                      </a:lnTo>
                      <a:lnTo>
                        <a:pt x="136" y="292"/>
                      </a:lnTo>
                      <a:lnTo>
                        <a:pt x="118" y="282"/>
                      </a:lnTo>
                      <a:lnTo>
                        <a:pt x="108" y="276"/>
                      </a:lnTo>
                      <a:lnTo>
                        <a:pt x="98" y="268"/>
                      </a:lnTo>
                      <a:lnTo>
                        <a:pt x="94" y="262"/>
                      </a:lnTo>
                      <a:lnTo>
                        <a:pt x="90" y="254"/>
                      </a:lnTo>
                      <a:lnTo>
                        <a:pt x="80" y="232"/>
                      </a:lnTo>
                      <a:lnTo>
                        <a:pt x="72" y="212"/>
                      </a:lnTo>
                      <a:lnTo>
                        <a:pt x="62" y="194"/>
                      </a:lnTo>
                      <a:lnTo>
                        <a:pt x="52" y="174"/>
                      </a:lnTo>
                      <a:lnTo>
                        <a:pt x="46" y="158"/>
                      </a:lnTo>
                      <a:lnTo>
                        <a:pt x="40" y="146"/>
                      </a:lnTo>
                      <a:lnTo>
                        <a:pt x="32" y="132"/>
                      </a:lnTo>
                      <a:lnTo>
                        <a:pt x="24" y="118"/>
                      </a:lnTo>
                      <a:lnTo>
                        <a:pt x="22" y="114"/>
                      </a:lnTo>
                      <a:lnTo>
                        <a:pt x="18" y="112"/>
                      </a:lnTo>
                      <a:lnTo>
                        <a:pt x="12" y="108"/>
                      </a:lnTo>
                      <a:lnTo>
                        <a:pt x="4" y="106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0" y="82"/>
                      </a:lnTo>
                      <a:lnTo>
                        <a:pt x="0" y="66"/>
                      </a:lnTo>
                      <a:lnTo>
                        <a:pt x="2" y="64"/>
                      </a:lnTo>
                      <a:lnTo>
                        <a:pt x="4" y="60"/>
                      </a:lnTo>
                      <a:lnTo>
                        <a:pt x="12" y="54"/>
                      </a:lnTo>
                      <a:lnTo>
                        <a:pt x="16" y="54"/>
                      </a:lnTo>
                      <a:lnTo>
                        <a:pt x="14" y="58"/>
                      </a:lnTo>
                      <a:lnTo>
                        <a:pt x="16" y="60"/>
                      </a:lnTo>
                      <a:lnTo>
                        <a:pt x="16" y="66"/>
                      </a:lnTo>
                      <a:lnTo>
                        <a:pt x="14" y="70"/>
                      </a:lnTo>
                      <a:lnTo>
                        <a:pt x="12" y="74"/>
                      </a:lnTo>
                      <a:lnTo>
                        <a:pt x="22" y="80"/>
                      </a:lnTo>
                      <a:lnTo>
                        <a:pt x="34" y="86"/>
                      </a:lnTo>
                      <a:lnTo>
                        <a:pt x="38" y="84"/>
                      </a:lnTo>
                      <a:lnTo>
                        <a:pt x="40" y="80"/>
                      </a:lnTo>
                      <a:lnTo>
                        <a:pt x="44" y="70"/>
                      </a:lnTo>
                      <a:lnTo>
                        <a:pt x="50" y="56"/>
                      </a:lnTo>
                      <a:lnTo>
                        <a:pt x="54" y="52"/>
                      </a:lnTo>
                      <a:lnTo>
                        <a:pt x="60" y="48"/>
                      </a:lnTo>
                      <a:lnTo>
                        <a:pt x="72" y="42"/>
                      </a:lnTo>
                      <a:lnTo>
                        <a:pt x="82" y="34"/>
                      </a:lnTo>
                      <a:lnTo>
                        <a:pt x="88" y="22"/>
                      </a:lnTo>
                      <a:lnTo>
                        <a:pt x="90" y="18"/>
                      </a:lnTo>
                      <a:lnTo>
                        <a:pt x="90" y="10"/>
                      </a:lnTo>
                      <a:lnTo>
                        <a:pt x="92" y="8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0" y="4"/>
                      </a:lnTo>
                      <a:lnTo>
                        <a:pt x="106" y="8"/>
                      </a:lnTo>
                      <a:lnTo>
                        <a:pt x="114" y="14"/>
                      </a:lnTo>
                      <a:lnTo>
                        <a:pt x="120" y="22"/>
                      </a:lnTo>
                      <a:lnTo>
                        <a:pt x="124" y="26"/>
                      </a:lnTo>
                      <a:lnTo>
                        <a:pt x="126" y="34"/>
                      </a:lnTo>
                      <a:lnTo>
                        <a:pt x="128" y="42"/>
                      </a:lnTo>
                      <a:lnTo>
                        <a:pt x="144" y="42"/>
                      </a:lnTo>
                      <a:lnTo>
                        <a:pt x="146" y="42"/>
                      </a:lnTo>
                      <a:lnTo>
                        <a:pt x="148" y="40"/>
                      </a:lnTo>
                      <a:lnTo>
                        <a:pt x="152" y="38"/>
                      </a:lnTo>
                      <a:lnTo>
                        <a:pt x="154" y="38"/>
                      </a:lnTo>
                      <a:lnTo>
                        <a:pt x="156" y="40"/>
                      </a:lnTo>
                      <a:lnTo>
                        <a:pt x="160" y="44"/>
                      </a:lnTo>
                      <a:lnTo>
                        <a:pt x="160" y="40"/>
                      </a:lnTo>
                      <a:lnTo>
                        <a:pt x="164" y="38"/>
                      </a:lnTo>
                      <a:lnTo>
                        <a:pt x="172" y="40"/>
                      </a:lnTo>
                      <a:lnTo>
                        <a:pt x="178" y="44"/>
                      </a:lnTo>
                      <a:lnTo>
                        <a:pt x="176" y="48"/>
                      </a:lnTo>
                      <a:lnTo>
                        <a:pt x="174" y="52"/>
                      </a:lnTo>
                      <a:lnTo>
                        <a:pt x="170" y="56"/>
                      </a:lnTo>
                      <a:lnTo>
                        <a:pt x="168" y="60"/>
                      </a:lnTo>
                      <a:lnTo>
                        <a:pt x="170" y="64"/>
                      </a:lnTo>
                      <a:lnTo>
                        <a:pt x="174" y="66"/>
                      </a:lnTo>
                      <a:lnTo>
                        <a:pt x="180" y="70"/>
                      </a:lnTo>
                      <a:lnTo>
                        <a:pt x="180" y="74"/>
                      </a:lnTo>
                      <a:lnTo>
                        <a:pt x="176" y="76"/>
                      </a:lnTo>
                      <a:lnTo>
                        <a:pt x="164" y="78"/>
                      </a:lnTo>
                      <a:lnTo>
                        <a:pt x="154" y="80"/>
                      </a:lnTo>
                      <a:lnTo>
                        <a:pt x="144" y="82"/>
                      </a:lnTo>
                      <a:lnTo>
                        <a:pt x="138" y="86"/>
                      </a:lnTo>
                      <a:lnTo>
                        <a:pt x="136" y="90"/>
                      </a:lnTo>
                      <a:lnTo>
                        <a:pt x="134" y="98"/>
                      </a:lnTo>
                      <a:lnTo>
                        <a:pt x="132" y="106"/>
                      </a:lnTo>
                      <a:lnTo>
                        <a:pt x="128" y="118"/>
                      </a:lnTo>
                      <a:lnTo>
                        <a:pt x="126" y="122"/>
                      </a:lnTo>
                      <a:lnTo>
                        <a:pt x="124" y="124"/>
                      </a:lnTo>
                      <a:lnTo>
                        <a:pt x="120" y="128"/>
                      </a:lnTo>
                      <a:lnTo>
                        <a:pt x="118" y="132"/>
                      </a:lnTo>
                      <a:lnTo>
                        <a:pt x="120" y="138"/>
                      </a:lnTo>
                      <a:lnTo>
                        <a:pt x="122" y="142"/>
                      </a:lnTo>
                      <a:lnTo>
                        <a:pt x="126" y="150"/>
                      </a:lnTo>
                      <a:lnTo>
                        <a:pt x="132" y="158"/>
                      </a:lnTo>
                      <a:lnTo>
                        <a:pt x="134" y="162"/>
                      </a:lnTo>
                      <a:lnTo>
                        <a:pt x="134" y="168"/>
                      </a:lnTo>
                      <a:lnTo>
                        <a:pt x="142" y="170"/>
                      </a:lnTo>
                      <a:lnTo>
                        <a:pt x="148" y="174"/>
                      </a:lnTo>
                      <a:lnTo>
                        <a:pt x="154" y="180"/>
                      </a:lnTo>
                      <a:lnTo>
                        <a:pt x="158" y="182"/>
                      </a:lnTo>
                      <a:lnTo>
                        <a:pt x="162" y="180"/>
                      </a:lnTo>
                      <a:lnTo>
                        <a:pt x="164" y="180"/>
                      </a:lnTo>
                      <a:lnTo>
                        <a:pt x="166" y="172"/>
                      </a:lnTo>
                      <a:lnTo>
                        <a:pt x="176" y="172"/>
                      </a:lnTo>
                      <a:lnTo>
                        <a:pt x="176" y="188"/>
                      </a:lnTo>
                      <a:lnTo>
                        <a:pt x="176" y="194"/>
                      </a:lnTo>
                      <a:lnTo>
                        <a:pt x="178" y="196"/>
                      </a:lnTo>
                      <a:lnTo>
                        <a:pt x="180" y="198"/>
                      </a:lnTo>
                      <a:lnTo>
                        <a:pt x="182" y="198"/>
                      </a:lnTo>
                      <a:lnTo>
                        <a:pt x="184" y="198"/>
                      </a:lnTo>
                      <a:lnTo>
                        <a:pt x="192" y="200"/>
                      </a:lnTo>
                      <a:lnTo>
                        <a:pt x="202" y="212"/>
                      </a:lnTo>
                      <a:lnTo>
                        <a:pt x="206" y="218"/>
                      </a:lnTo>
                      <a:lnTo>
                        <a:pt x="208" y="226"/>
                      </a:lnTo>
                      <a:lnTo>
                        <a:pt x="206" y="258"/>
                      </a:lnTo>
                      <a:lnTo>
                        <a:pt x="204" y="264"/>
                      </a:lnTo>
                      <a:lnTo>
                        <a:pt x="204" y="266"/>
                      </a:lnTo>
                      <a:lnTo>
                        <a:pt x="202" y="270"/>
                      </a:lnTo>
                      <a:lnTo>
                        <a:pt x="200" y="276"/>
                      </a:lnTo>
                      <a:lnTo>
                        <a:pt x="202" y="290"/>
                      </a:lnTo>
                      <a:lnTo>
                        <a:pt x="204" y="294"/>
                      </a:lnTo>
                      <a:lnTo>
                        <a:pt x="208" y="296"/>
                      </a:lnTo>
                      <a:lnTo>
                        <a:pt x="204" y="306"/>
                      </a:lnTo>
                      <a:lnTo>
                        <a:pt x="202" y="316"/>
                      </a:lnTo>
                      <a:lnTo>
                        <a:pt x="200" y="322"/>
                      </a:lnTo>
                      <a:lnTo>
                        <a:pt x="196" y="326"/>
                      </a:lnTo>
                      <a:lnTo>
                        <a:pt x="190" y="330"/>
                      </a:lnTo>
                      <a:lnTo>
                        <a:pt x="186" y="3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6" name="iš1iďê">
                  <a:extLst>
                    <a:ext uri="{FF2B5EF4-FFF2-40B4-BE49-F238E27FC236}">
                      <a16:creationId xmlns:a16="http://schemas.microsoft.com/office/drawing/2014/main" id="{59C62131-EBBF-4ABD-A8DB-3FD8847FC262}"/>
                    </a:ext>
                  </a:extLst>
                </p:cNvPr>
                <p:cNvSpPr/>
                <p:nvPr/>
              </p:nvSpPr>
              <p:spPr bwMode="auto">
                <a:xfrm>
                  <a:off x="2412877" y="4173103"/>
                  <a:ext cx="341549" cy="396499"/>
                </a:xfrm>
                <a:custGeom>
                  <a:avLst/>
                  <a:gdLst>
                    <a:gd name="T0" fmla="*/ 2147483647 w 196"/>
                    <a:gd name="T1" fmla="*/ 2147483647 h 238"/>
                    <a:gd name="T2" fmla="*/ 2147483647 w 196"/>
                    <a:gd name="T3" fmla="*/ 2147483647 h 238"/>
                    <a:gd name="T4" fmla="*/ 2147483647 w 196"/>
                    <a:gd name="T5" fmla="*/ 2147483647 h 238"/>
                    <a:gd name="T6" fmla="*/ 2147483647 w 196"/>
                    <a:gd name="T7" fmla="*/ 2147483647 h 238"/>
                    <a:gd name="T8" fmla="*/ 2147483647 w 196"/>
                    <a:gd name="T9" fmla="*/ 2147483647 h 238"/>
                    <a:gd name="T10" fmla="*/ 2147483647 w 196"/>
                    <a:gd name="T11" fmla="*/ 2147483647 h 238"/>
                    <a:gd name="T12" fmla="*/ 2147483647 w 196"/>
                    <a:gd name="T13" fmla="*/ 2147483647 h 238"/>
                    <a:gd name="T14" fmla="*/ 2147483647 w 196"/>
                    <a:gd name="T15" fmla="*/ 2147483647 h 238"/>
                    <a:gd name="T16" fmla="*/ 2147483647 w 196"/>
                    <a:gd name="T17" fmla="*/ 2147483647 h 238"/>
                    <a:gd name="T18" fmla="*/ 2147483647 w 196"/>
                    <a:gd name="T19" fmla="*/ 2147483647 h 238"/>
                    <a:gd name="T20" fmla="*/ 2147483647 w 196"/>
                    <a:gd name="T21" fmla="*/ 2147483647 h 238"/>
                    <a:gd name="T22" fmla="*/ 2147483647 w 196"/>
                    <a:gd name="T23" fmla="*/ 2147483647 h 238"/>
                    <a:gd name="T24" fmla="*/ 2147483647 w 196"/>
                    <a:gd name="T25" fmla="*/ 2147483647 h 238"/>
                    <a:gd name="T26" fmla="*/ 2147483647 w 196"/>
                    <a:gd name="T27" fmla="*/ 2147483647 h 238"/>
                    <a:gd name="T28" fmla="*/ 2147483647 w 196"/>
                    <a:gd name="T29" fmla="*/ 2147483647 h 238"/>
                    <a:gd name="T30" fmla="*/ 2147483647 w 196"/>
                    <a:gd name="T31" fmla="*/ 2147483647 h 238"/>
                    <a:gd name="T32" fmla="*/ 2147483647 w 196"/>
                    <a:gd name="T33" fmla="*/ 2147483647 h 238"/>
                    <a:gd name="T34" fmla="*/ 2147483647 w 196"/>
                    <a:gd name="T35" fmla="*/ 2147483647 h 238"/>
                    <a:gd name="T36" fmla="*/ 2147483647 w 196"/>
                    <a:gd name="T37" fmla="*/ 2147483647 h 238"/>
                    <a:gd name="T38" fmla="*/ 2147483647 w 196"/>
                    <a:gd name="T39" fmla="*/ 2147483647 h 238"/>
                    <a:gd name="T40" fmla="*/ 2147483647 w 196"/>
                    <a:gd name="T41" fmla="*/ 2147483647 h 238"/>
                    <a:gd name="T42" fmla="*/ 2147483647 w 196"/>
                    <a:gd name="T43" fmla="*/ 2147483647 h 238"/>
                    <a:gd name="T44" fmla="*/ 2147483647 w 196"/>
                    <a:gd name="T45" fmla="*/ 2147483647 h 238"/>
                    <a:gd name="T46" fmla="*/ 2147483647 w 196"/>
                    <a:gd name="T47" fmla="*/ 2147483647 h 238"/>
                    <a:gd name="T48" fmla="*/ 2147483647 w 196"/>
                    <a:gd name="T49" fmla="*/ 2147483647 h 238"/>
                    <a:gd name="T50" fmla="*/ 2147483647 w 196"/>
                    <a:gd name="T51" fmla="*/ 2147483647 h 238"/>
                    <a:gd name="T52" fmla="*/ 2147483647 w 196"/>
                    <a:gd name="T53" fmla="*/ 2147483647 h 238"/>
                    <a:gd name="T54" fmla="*/ 2147483647 w 196"/>
                    <a:gd name="T55" fmla="*/ 2147483647 h 238"/>
                    <a:gd name="T56" fmla="*/ 2147483647 w 196"/>
                    <a:gd name="T57" fmla="*/ 2147483647 h 238"/>
                    <a:gd name="T58" fmla="*/ 2147483647 w 196"/>
                    <a:gd name="T59" fmla="*/ 2147483647 h 238"/>
                    <a:gd name="T60" fmla="*/ 2147483647 w 196"/>
                    <a:gd name="T61" fmla="*/ 2147483647 h 238"/>
                    <a:gd name="T62" fmla="*/ 2147483647 w 196"/>
                    <a:gd name="T63" fmla="*/ 2147483647 h 238"/>
                    <a:gd name="T64" fmla="*/ 2147483647 w 196"/>
                    <a:gd name="T65" fmla="*/ 2147483647 h 238"/>
                    <a:gd name="T66" fmla="*/ 2147483647 w 196"/>
                    <a:gd name="T67" fmla="*/ 2147483647 h 238"/>
                    <a:gd name="T68" fmla="*/ 2147483647 w 196"/>
                    <a:gd name="T69" fmla="*/ 2147483647 h 238"/>
                    <a:gd name="T70" fmla="*/ 2147483647 w 196"/>
                    <a:gd name="T71" fmla="*/ 2147483647 h 238"/>
                    <a:gd name="T72" fmla="*/ 2147483647 w 196"/>
                    <a:gd name="T73" fmla="*/ 2147483647 h 238"/>
                    <a:gd name="T74" fmla="*/ 2147483647 w 196"/>
                    <a:gd name="T75" fmla="*/ 2147483647 h 238"/>
                    <a:gd name="T76" fmla="*/ 2147483647 w 196"/>
                    <a:gd name="T77" fmla="*/ 2147483647 h 238"/>
                    <a:gd name="T78" fmla="*/ 2147483647 w 196"/>
                    <a:gd name="T79" fmla="*/ 2147483647 h 238"/>
                    <a:gd name="T80" fmla="*/ 2147483647 w 196"/>
                    <a:gd name="T81" fmla="*/ 2147483647 h 238"/>
                    <a:gd name="T82" fmla="*/ 2147483647 w 196"/>
                    <a:gd name="T83" fmla="*/ 2147483647 h 238"/>
                    <a:gd name="T84" fmla="*/ 2147483647 w 196"/>
                    <a:gd name="T85" fmla="*/ 2147483647 h 238"/>
                    <a:gd name="T86" fmla="*/ 2147483647 w 196"/>
                    <a:gd name="T87" fmla="*/ 2147483647 h 238"/>
                    <a:gd name="T88" fmla="*/ 2147483647 w 196"/>
                    <a:gd name="T89" fmla="*/ 0 h 238"/>
                    <a:gd name="T90" fmla="*/ 2147483647 w 196"/>
                    <a:gd name="T91" fmla="*/ 2147483647 h 238"/>
                    <a:gd name="T92" fmla="*/ 2147483647 w 196"/>
                    <a:gd name="T93" fmla="*/ 2147483647 h 238"/>
                    <a:gd name="T94" fmla="*/ 2147483647 w 196"/>
                    <a:gd name="T95" fmla="*/ 2147483647 h 238"/>
                    <a:gd name="T96" fmla="*/ 0 w 196"/>
                    <a:gd name="T97" fmla="*/ 2147483647 h 238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6"/>
                    <a:gd name="T148" fmla="*/ 0 h 238"/>
                    <a:gd name="T149" fmla="*/ 196 w 196"/>
                    <a:gd name="T150" fmla="*/ 238 h 238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6" h="238">
                      <a:moveTo>
                        <a:pt x="0" y="24"/>
                      </a:moveTo>
                      <a:lnTo>
                        <a:pt x="10" y="34"/>
                      </a:lnTo>
                      <a:lnTo>
                        <a:pt x="14" y="42"/>
                      </a:lnTo>
                      <a:lnTo>
                        <a:pt x="16" y="50"/>
                      </a:lnTo>
                      <a:lnTo>
                        <a:pt x="14" y="82"/>
                      </a:lnTo>
                      <a:lnTo>
                        <a:pt x="12" y="88"/>
                      </a:lnTo>
                      <a:lnTo>
                        <a:pt x="12" y="90"/>
                      </a:lnTo>
                      <a:lnTo>
                        <a:pt x="10" y="94"/>
                      </a:lnTo>
                      <a:lnTo>
                        <a:pt x="8" y="100"/>
                      </a:lnTo>
                      <a:lnTo>
                        <a:pt x="10" y="114"/>
                      </a:lnTo>
                      <a:lnTo>
                        <a:pt x="12" y="118"/>
                      </a:lnTo>
                      <a:lnTo>
                        <a:pt x="16" y="120"/>
                      </a:lnTo>
                      <a:lnTo>
                        <a:pt x="14" y="126"/>
                      </a:lnTo>
                      <a:lnTo>
                        <a:pt x="12" y="132"/>
                      </a:lnTo>
                      <a:lnTo>
                        <a:pt x="8" y="146"/>
                      </a:lnTo>
                      <a:lnTo>
                        <a:pt x="18" y="156"/>
                      </a:lnTo>
                      <a:lnTo>
                        <a:pt x="22" y="168"/>
                      </a:lnTo>
                      <a:lnTo>
                        <a:pt x="26" y="198"/>
                      </a:lnTo>
                      <a:lnTo>
                        <a:pt x="28" y="200"/>
                      </a:lnTo>
                      <a:lnTo>
                        <a:pt x="30" y="202"/>
                      </a:lnTo>
                      <a:lnTo>
                        <a:pt x="34" y="204"/>
                      </a:lnTo>
                      <a:lnTo>
                        <a:pt x="36" y="208"/>
                      </a:lnTo>
                      <a:lnTo>
                        <a:pt x="42" y="228"/>
                      </a:lnTo>
                      <a:lnTo>
                        <a:pt x="44" y="234"/>
                      </a:lnTo>
                      <a:lnTo>
                        <a:pt x="46" y="238"/>
                      </a:lnTo>
                      <a:lnTo>
                        <a:pt x="50" y="238"/>
                      </a:lnTo>
                      <a:lnTo>
                        <a:pt x="56" y="236"/>
                      </a:lnTo>
                      <a:lnTo>
                        <a:pt x="60" y="232"/>
                      </a:lnTo>
                      <a:lnTo>
                        <a:pt x="70" y="220"/>
                      </a:lnTo>
                      <a:lnTo>
                        <a:pt x="76" y="226"/>
                      </a:lnTo>
                      <a:lnTo>
                        <a:pt x="84" y="228"/>
                      </a:lnTo>
                      <a:lnTo>
                        <a:pt x="92" y="230"/>
                      </a:lnTo>
                      <a:lnTo>
                        <a:pt x="98" y="238"/>
                      </a:lnTo>
                      <a:lnTo>
                        <a:pt x="100" y="232"/>
                      </a:lnTo>
                      <a:lnTo>
                        <a:pt x="104" y="230"/>
                      </a:lnTo>
                      <a:lnTo>
                        <a:pt x="112" y="228"/>
                      </a:lnTo>
                      <a:lnTo>
                        <a:pt x="126" y="228"/>
                      </a:lnTo>
                      <a:lnTo>
                        <a:pt x="126" y="204"/>
                      </a:lnTo>
                      <a:lnTo>
                        <a:pt x="128" y="196"/>
                      </a:lnTo>
                      <a:lnTo>
                        <a:pt x="132" y="188"/>
                      </a:lnTo>
                      <a:lnTo>
                        <a:pt x="136" y="180"/>
                      </a:lnTo>
                      <a:lnTo>
                        <a:pt x="144" y="176"/>
                      </a:lnTo>
                      <a:lnTo>
                        <a:pt x="152" y="172"/>
                      </a:lnTo>
                      <a:lnTo>
                        <a:pt x="162" y="172"/>
                      </a:lnTo>
                      <a:lnTo>
                        <a:pt x="170" y="172"/>
                      </a:lnTo>
                      <a:lnTo>
                        <a:pt x="178" y="174"/>
                      </a:lnTo>
                      <a:lnTo>
                        <a:pt x="190" y="180"/>
                      </a:lnTo>
                      <a:lnTo>
                        <a:pt x="190" y="174"/>
                      </a:lnTo>
                      <a:lnTo>
                        <a:pt x="192" y="170"/>
                      </a:lnTo>
                      <a:lnTo>
                        <a:pt x="196" y="162"/>
                      </a:lnTo>
                      <a:lnTo>
                        <a:pt x="196" y="156"/>
                      </a:lnTo>
                      <a:lnTo>
                        <a:pt x="196" y="148"/>
                      </a:lnTo>
                      <a:lnTo>
                        <a:pt x="194" y="146"/>
                      </a:lnTo>
                      <a:lnTo>
                        <a:pt x="186" y="138"/>
                      </a:lnTo>
                      <a:lnTo>
                        <a:pt x="184" y="134"/>
                      </a:lnTo>
                      <a:lnTo>
                        <a:pt x="180" y="130"/>
                      </a:lnTo>
                      <a:lnTo>
                        <a:pt x="180" y="126"/>
                      </a:lnTo>
                      <a:lnTo>
                        <a:pt x="180" y="120"/>
                      </a:lnTo>
                      <a:lnTo>
                        <a:pt x="168" y="118"/>
                      </a:lnTo>
                      <a:lnTo>
                        <a:pt x="158" y="116"/>
                      </a:lnTo>
                      <a:lnTo>
                        <a:pt x="154" y="112"/>
                      </a:lnTo>
                      <a:lnTo>
                        <a:pt x="152" y="108"/>
                      </a:lnTo>
                      <a:lnTo>
                        <a:pt x="152" y="102"/>
                      </a:lnTo>
                      <a:lnTo>
                        <a:pt x="152" y="94"/>
                      </a:lnTo>
                      <a:lnTo>
                        <a:pt x="150" y="92"/>
                      </a:lnTo>
                      <a:lnTo>
                        <a:pt x="148" y="90"/>
                      </a:lnTo>
                      <a:lnTo>
                        <a:pt x="146" y="80"/>
                      </a:lnTo>
                      <a:lnTo>
                        <a:pt x="142" y="70"/>
                      </a:lnTo>
                      <a:lnTo>
                        <a:pt x="138" y="68"/>
                      </a:lnTo>
                      <a:lnTo>
                        <a:pt x="134" y="66"/>
                      </a:lnTo>
                      <a:lnTo>
                        <a:pt x="124" y="68"/>
                      </a:lnTo>
                      <a:lnTo>
                        <a:pt x="120" y="68"/>
                      </a:lnTo>
                      <a:lnTo>
                        <a:pt x="116" y="68"/>
                      </a:lnTo>
                      <a:lnTo>
                        <a:pt x="114" y="66"/>
                      </a:lnTo>
                      <a:lnTo>
                        <a:pt x="114" y="62"/>
                      </a:lnTo>
                      <a:lnTo>
                        <a:pt x="108" y="60"/>
                      </a:lnTo>
                      <a:lnTo>
                        <a:pt x="104" y="58"/>
                      </a:lnTo>
                      <a:lnTo>
                        <a:pt x="100" y="54"/>
                      </a:lnTo>
                      <a:lnTo>
                        <a:pt x="98" y="52"/>
                      </a:lnTo>
                      <a:lnTo>
                        <a:pt x="94" y="54"/>
                      </a:lnTo>
                      <a:lnTo>
                        <a:pt x="84" y="50"/>
                      </a:lnTo>
                      <a:lnTo>
                        <a:pt x="74" y="44"/>
                      </a:lnTo>
                      <a:lnTo>
                        <a:pt x="70" y="36"/>
                      </a:lnTo>
                      <a:lnTo>
                        <a:pt x="66" y="30"/>
                      </a:lnTo>
                      <a:lnTo>
                        <a:pt x="64" y="20"/>
                      </a:lnTo>
                      <a:lnTo>
                        <a:pt x="66" y="10"/>
                      </a:lnTo>
                      <a:lnTo>
                        <a:pt x="66" y="6"/>
                      </a:lnTo>
                      <a:lnTo>
                        <a:pt x="64" y="2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48" y="2"/>
                      </a:lnTo>
                      <a:lnTo>
                        <a:pt x="42" y="6"/>
                      </a:lnTo>
                      <a:lnTo>
                        <a:pt x="30" y="14"/>
                      </a:lnTo>
                      <a:lnTo>
                        <a:pt x="20" y="22"/>
                      </a:lnTo>
                      <a:lnTo>
                        <a:pt x="12" y="26"/>
                      </a:lnTo>
                      <a:lnTo>
                        <a:pt x="8" y="26"/>
                      </a:lnTo>
                      <a:lnTo>
                        <a:pt x="4" y="24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7" name="îšḻiḓe">
                  <a:extLst>
                    <a:ext uri="{FF2B5EF4-FFF2-40B4-BE49-F238E27FC236}">
                      <a16:creationId xmlns:a16="http://schemas.microsoft.com/office/drawing/2014/main" id="{DDDBC795-C3A4-423A-A61C-A25D22E82049}"/>
                    </a:ext>
                  </a:extLst>
                </p:cNvPr>
                <p:cNvSpPr/>
                <p:nvPr/>
              </p:nvSpPr>
              <p:spPr bwMode="auto">
                <a:xfrm>
                  <a:off x="2631853" y="4461722"/>
                  <a:ext cx="234127" cy="252191"/>
                </a:xfrm>
                <a:custGeom>
                  <a:avLst/>
                  <a:gdLst>
                    <a:gd name="T0" fmla="*/ 2147483647 w 134"/>
                    <a:gd name="T1" fmla="*/ 2147483647 h 152"/>
                    <a:gd name="T2" fmla="*/ 2147483647 w 134"/>
                    <a:gd name="T3" fmla="*/ 2147483647 h 152"/>
                    <a:gd name="T4" fmla="*/ 2147483647 w 134"/>
                    <a:gd name="T5" fmla="*/ 2147483647 h 152"/>
                    <a:gd name="T6" fmla="*/ 2147483647 w 134"/>
                    <a:gd name="T7" fmla="*/ 2147483647 h 152"/>
                    <a:gd name="T8" fmla="*/ 2147483647 w 134"/>
                    <a:gd name="T9" fmla="*/ 2147483647 h 152"/>
                    <a:gd name="T10" fmla="*/ 2147483647 w 134"/>
                    <a:gd name="T11" fmla="*/ 2147483647 h 152"/>
                    <a:gd name="T12" fmla="*/ 2147483647 w 134"/>
                    <a:gd name="T13" fmla="*/ 2147483647 h 152"/>
                    <a:gd name="T14" fmla="*/ 2147483647 w 134"/>
                    <a:gd name="T15" fmla="*/ 2147483647 h 152"/>
                    <a:gd name="T16" fmla="*/ 2147483647 w 134"/>
                    <a:gd name="T17" fmla="*/ 2147483647 h 152"/>
                    <a:gd name="T18" fmla="*/ 2147483647 w 134"/>
                    <a:gd name="T19" fmla="*/ 2147483647 h 152"/>
                    <a:gd name="T20" fmla="*/ 2147483647 w 134"/>
                    <a:gd name="T21" fmla="*/ 2147483647 h 152"/>
                    <a:gd name="T22" fmla="*/ 2147483647 w 134"/>
                    <a:gd name="T23" fmla="*/ 2147483647 h 152"/>
                    <a:gd name="T24" fmla="*/ 2147483647 w 134"/>
                    <a:gd name="T25" fmla="*/ 2147483647 h 152"/>
                    <a:gd name="T26" fmla="*/ 2147483647 w 134"/>
                    <a:gd name="T27" fmla="*/ 2147483647 h 152"/>
                    <a:gd name="T28" fmla="*/ 2147483647 w 134"/>
                    <a:gd name="T29" fmla="*/ 2147483647 h 152"/>
                    <a:gd name="T30" fmla="*/ 2147483647 w 134"/>
                    <a:gd name="T31" fmla="*/ 2147483647 h 152"/>
                    <a:gd name="T32" fmla="*/ 2147483647 w 134"/>
                    <a:gd name="T33" fmla="*/ 2147483647 h 152"/>
                    <a:gd name="T34" fmla="*/ 2147483647 w 134"/>
                    <a:gd name="T35" fmla="*/ 2147483647 h 152"/>
                    <a:gd name="T36" fmla="*/ 2147483647 w 134"/>
                    <a:gd name="T37" fmla="*/ 2147483647 h 152"/>
                    <a:gd name="T38" fmla="*/ 2147483647 w 134"/>
                    <a:gd name="T39" fmla="*/ 2147483647 h 152"/>
                    <a:gd name="T40" fmla="*/ 2147483647 w 134"/>
                    <a:gd name="T41" fmla="*/ 2147483647 h 152"/>
                    <a:gd name="T42" fmla="*/ 2147483647 w 134"/>
                    <a:gd name="T43" fmla="*/ 2147483647 h 152"/>
                    <a:gd name="T44" fmla="*/ 2147483647 w 134"/>
                    <a:gd name="T45" fmla="*/ 2147483647 h 152"/>
                    <a:gd name="T46" fmla="*/ 2147483647 w 134"/>
                    <a:gd name="T47" fmla="*/ 2147483647 h 152"/>
                    <a:gd name="T48" fmla="*/ 2147483647 w 134"/>
                    <a:gd name="T49" fmla="*/ 2147483647 h 152"/>
                    <a:gd name="T50" fmla="*/ 2147483647 w 134"/>
                    <a:gd name="T51" fmla="*/ 2147483647 h 152"/>
                    <a:gd name="T52" fmla="*/ 2147483647 w 134"/>
                    <a:gd name="T53" fmla="*/ 2147483647 h 152"/>
                    <a:gd name="T54" fmla="*/ 2147483647 w 134"/>
                    <a:gd name="T55" fmla="*/ 2147483647 h 152"/>
                    <a:gd name="T56" fmla="*/ 2147483647 w 134"/>
                    <a:gd name="T57" fmla="*/ 2147483647 h 152"/>
                    <a:gd name="T58" fmla="*/ 2147483647 w 134"/>
                    <a:gd name="T59" fmla="*/ 2147483647 h 152"/>
                    <a:gd name="T60" fmla="*/ 2147483647 w 134"/>
                    <a:gd name="T61" fmla="*/ 2147483647 h 152"/>
                    <a:gd name="T62" fmla="*/ 2147483647 w 134"/>
                    <a:gd name="T63" fmla="*/ 2147483647 h 152"/>
                    <a:gd name="T64" fmla="*/ 0 w 134"/>
                    <a:gd name="T65" fmla="*/ 2147483647 h 152"/>
                    <a:gd name="T66" fmla="*/ 0 w 134"/>
                    <a:gd name="T67" fmla="*/ 2147483647 h 152"/>
                    <a:gd name="T68" fmla="*/ 0 w 134"/>
                    <a:gd name="T69" fmla="*/ 2147483647 h 152"/>
                    <a:gd name="T70" fmla="*/ 2147483647 w 134"/>
                    <a:gd name="T71" fmla="*/ 2147483647 h 152"/>
                    <a:gd name="T72" fmla="*/ 2147483647 w 134"/>
                    <a:gd name="T73" fmla="*/ 2147483647 h 152"/>
                    <a:gd name="T74" fmla="*/ 2147483647 w 134"/>
                    <a:gd name="T75" fmla="*/ 2147483647 h 152"/>
                    <a:gd name="T76" fmla="*/ 2147483647 w 134"/>
                    <a:gd name="T77" fmla="*/ 2147483647 h 152"/>
                    <a:gd name="T78" fmla="*/ 2147483647 w 134"/>
                    <a:gd name="T79" fmla="*/ 0 h 152"/>
                    <a:gd name="T80" fmla="*/ 2147483647 w 134"/>
                    <a:gd name="T81" fmla="*/ 0 h 152"/>
                    <a:gd name="T82" fmla="*/ 2147483647 w 134"/>
                    <a:gd name="T83" fmla="*/ 0 h 152"/>
                    <a:gd name="T84" fmla="*/ 2147483647 w 134"/>
                    <a:gd name="T85" fmla="*/ 2147483647 h 152"/>
                    <a:gd name="T86" fmla="*/ 2147483647 w 134"/>
                    <a:gd name="T87" fmla="*/ 2147483647 h 152"/>
                    <a:gd name="T88" fmla="*/ 2147483647 w 134"/>
                    <a:gd name="T89" fmla="*/ 2147483647 h 152"/>
                    <a:gd name="T90" fmla="*/ 2147483647 w 134"/>
                    <a:gd name="T91" fmla="*/ 2147483647 h 152"/>
                    <a:gd name="T92" fmla="*/ 2147483647 w 134"/>
                    <a:gd name="T93" fmla="*/ 2147483647 h 152"/>
                    <a:gd name="T94" fmla="*/ 2147483647 w 134"/>
                    <a:gd name="T95" fmla="*/ 2147483647 h 152"/>
                    <a:gd name="T96" fmla="*/ 2147483647 w 134"/>
                    <a:gd name="T97" fmla="*/ 2147483647 h 152"/>
                    <a:gd name="T98" fmla="*/ 2147483647 w 134"/>
                    <a:gd name="T99" fmla="*/ 2147483647 h 152"/>
                    <a:gd name="T100" fmla="*/ 2147483647 w 134"/>
                    <a:gd name="T101" fmla="*/ 2147483647 h 152"/>
                    <a:gd name="T102" fmla="*/ 2147483647 w 134"/>
                    <a:gd name="T103" fmla="*/ 2147483647 h 152"/>
                    <a:gd name="T104" fmla="*/ 2147483647 w 134"/>
                    <a:gd name="T105" fmla="*/ 2147483647 h 152"/>
                    <a:gd name="T106" fmla="*/ 2147483647 w 134"/>
                    <a:gd name="T107" fmla="*/ 2147483647 h 152"/>
                    <a:gd name="T108" fmla="*/ 2147483647 w 134"/>
                    <a:gd name="T109" fmla="*/ 2147483647 h 152"/>
                    <a:gd name="T110" fmla="*/ 2147483647 w 134"/>
                    <a:gd name="T111" fmla="*/ 2147483647 h 152"/>
                    <a:gd name="T112" fmla="*/ 2147483647 w 134"/>
                    <a:gd name="T113" fmla="*/ 2147483647 h 152"/>
                    <a:gd name="T114" fmla="*/ 2147483647 w 134"/>
                    <a:gd name="T115" fmla="*/ 2147483647 h 152"/>
                    <a:gd name="T116" fmla="*/ 2147483647 w 134"/>
                    <a:gd name="T117" fmla="*/ 2147483647 h 152"/>
                    <a:gd name="T118" fmla="*/ 2147483647 w 134"/>
                    <a:gd name="T119" fmla="*/ 2147483647 h 152"/>
                    <a:gd name="T120" fmla="*/ 2147483647 w 134"/>
                    <a:gd name="T121" fmla="*/ 2147483647 h 152"/>
                    <a:gd name="T122" fmla="*/ 2147483647 w 134"/>
                    <a:gd name="T123" fmla="*/ 2147483647 h 152"/>
                    <a:gd name="T124" fmla="*/ 2147483647 w 134"/>
                    <a:gd name="T125" fmla="*/ 2147483647 h 15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34"/>
                    <a:gd name="T190" fmla="*/ 0 h 152"/>
                    <a:gd name="T191" fmla="*/ 134 w 134"/>
                    <a:gd name="T192" fmla="*/ 152 h 15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34" h="152">
                      <a:moveTo>
                        <a:pt x="132" y="118"/>
                      </a:moveTo>
                      <a:lnTo>
                        <a:pt x="134" y="122"/>
                      </a:lnTo>
                      <a:lnTo>
                        <a:pt x="134" y="130"/>
                      </a:lnTo>
                      <a:lnTo>
                        <a:pt x="134" y="136"/>
                      </a:lnTo>
                      <a:lnTo>
                        <a:pt x="130" y="138"/>
                      </a:lnTo>
                      <a:lnTo>
                        <a:pt x="122" y="146"/>
                      </a:lnTo>
                      <a:lnTo>
                        <a:pt x="112" y="150"/>
                      </a:lnTo>
                      <a:lnTo>
                        <a:pt x="102" y="152"/>
                      </a:lnTo>
                      <a:lnTo>
                        <a:pt x="94" y="152"/>
                      </a:lnTo>
                      <a:lnTo>
                        <a:pt x="86" y="150"/>
                      </a:lnTo>
                      <a:lnTo>
                        <a:pt x="82" y="148"/>
                      </a:lnTo>
                      <a:lnTo>
                        <a:pt x="74" y="148"/>
                      </a:lnTo>
                      <a:lnTo>
                        <a:pt x="76" y="138"/>
                      </a:lnTo>
                      <a:lnTo>
                        <a:pt x="80" y="132"/>
                      </a:lnTo>
                      <a:lnTo>
                        <a:pt x="82" y="124"/>
                      </a:lnTo>
                      <a:lnTo>
                        <a:pt x="84" y="116"/>
                      </a:lnTo>
                      <a:lnTo>
                        <a:pt x="82" y="110"/>
                      </a:lnTo>
                      <a:lnTo>
                        <a:pt x="78" y="106"/>
                      </a:lnTo>
                      <a:lnTo>
                        <a:pt x="72" y="106"/>
                      </a:lnTo>
                      <a:lnTo>
                        <a:pt x="64" y="104"/>
                      </a:lnTo>
                      <a:lnTo>
                        <a:pt x="62" y="102"/>
                      </a:lnTo>
                      <a:lnTo>
                        <a:pt x="60" y="98"/>
                      </a:lnTo>
                      <a:lnTo>
                        <a:pt x="58" y="94"/>
                      </a:lnTo>
                      <a:lnTo>
                        <a:pt x="54" y="92"/>
                      </a:lnTo>
                      <a:lnTo>
                        <a:pt x="46" y="90"/>
                      </a:lnTo>
                      <a:lnTo>
                        <a:pt x="40" y="88"/>
                      </a:lnTo>
                      <a:lnTo>
                        <a:pt x="34" y="88"/>
                      </a:lnTo>
                      <a:lnTo>
                        <a:pt x="30" y="86"/>
                      </a:lnTo>
                      <a:lnTo>
                        <a:pt x="24" y="82"/>
                      </a:lnTo>
                      <a:lnTo>
                        <a:pt x="12" y="66"/>
                      </a:lnTo>
                      <a:lnTo>
                        <a:pt x="4" y="62"/>
                      </a:lnTo>
                      <a:lnTo>
                        <a:pt x="2" y="60"/>
                      </a:lnTo>
                      <a:lnTo>
                        <a:pt x="0" y="58"/>
                      </a:lnTo>
                      <a:lnTo>
                        <a:pt x="0" y="56"/>
                      </a:lnTo>
                      <a:lnTo>
                        <a:pt x="0" y="32"/>
                      </a:lnTo>
                      <a:lnTo>
                        <a:pt x="2" y="24"/>
                      </a:lnTo>
                      <a:lnTo>
                        <a:pt x="6" y="16"/>
                      </a:lnTo>
                      <a:lnTo>
                        <a:pt x="10" y="8"/>
                      </a:lnTo>
                      <a:lnTo>
                        <a:pt x="18" y="4"/>
                      </a:lnTo>
                      <a:lnTo>
                        <a:pt x="26" y="0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52" y="2"/>
                      </a:lnTo>
                      <a:lnTo>
                        <a:pt x="64" y="8"/>
                      </a:lnTo>
                      <a:lnTo>
                        <a:pt x="64" y="18"/>
                      </a:lnTo>
                      <a:lnTo>
                        <a:pt x="70" y="34"/>
                      </a:lnTo>
                      <a:lnTo>
                        <a:pt x="76" y="50"/>
                      </a:lnTo>
                      <a:lnTo>
                        <a:pt x="78" y="54"/>
                      </a:lnTo>
                      <a:lnTo>
                        <a:pt x="82" y="56"/>
                      </a:lnTo>
                      <a:lnTo>
                        <a:pt x="92" y="56"/>
                      </a:lnTo>
                      <a:lnTo>
                        <a:pt x="100" y="58"/>
                      </a:lnTo>
                      <a:lnTo>
                        <a:pt x="106" y="62"/>
                      </a:lnTo>
                      <a:lnTo>
                        <a:pt x="108" y="68"/>
                      </a:lnTo>
                      <a:lnTo>
                        <a:pt x="114" y="80"/>
                      </a:lnTo>
                      <a:lnTo>
                        <a:pt x="120" y="90"/>
                      </a:lnTo>
                      <a:lnTo>
                        <a:pt x="122" y="86"/>
                      </a:lnTo>
                      <a:lnTo>
                        <a:pt x="126" y="84"/>
                      </a:lnTo>
                      <a:lnTo>
                        <a:pt x="128" y="82"/>
                      </a:lnTo>
                      <a:lnTo>
                        <a:pt x="132" y="84"/>
                      </a:lnTo>
                      <a:lnTo>
                        <a:pt x="132" y="88"/>
                      </a:lnTo>
                      <a:lnTo>
                        <a:pt x="132" y="94"/>
                      </a:lnTo>
                      <a:lnTo>
                        <a:pt x="132" y="106"/>
                      </a:lnTo>
                      <a:lnTo>
                        <a:pt x="132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8" name="ï$ļíḓê">
                  <a:extLst>
                    <a:ext uri="{FF2B5EF4-FFF2-40B4-BE49-F238E27FC236}">
                      <a16:creationId xmlns:a16="http://schemas.microsoft.com/office/drawing/2014/main" id="{87E499E6-A9B6-4F61-AF82-F61931AC901C}"/>
                    </a:ext>
                  </a:extLst>
                </p:cNvPr>
                <p:cNvSpPr/>
                <p:nvPr/>
              </p:nvSpPr>
              <p:spPr bwMode="auto">
                <a:xfrm>
                  <a:off x="2799873" y="4797975"/>
                  <a:ext cx="145985" cy="135904"/>
                </a:xfrm>
                <a:custGeom>
                  <a:avLst/>
                  <a:gdLst>
                    <a:gd name="T0" fmla="*/ 2147483647 w 84"/>
                    <a:gd name="T1" fmla="*/ 0 h 82"/>
                    <a:gd name="T2" fmla="*/ 2147483647 w 84"/>
                    <a:gd name="T3" fmla="*/ 0 h 82"/>
                    <a:gd name="T4" fmla="*/ 2147483647 w 84"/>
                    <a:gd name="T5" fmla="*/ 2147483647 h 82"/>
                    <a:gd name="T6" fmla="*/ 2147483647 w 84"/>
                    <a:gd name="T7" fmla="*/ 2147483647 h 82"/>
                    <a:gd name="T8" fmla="*/ 2147483647 w 84"/>
                    <a:gd name="T9" fmla="*/ 2147483647 h 82"/>
                    <a:gd name="T10" fmla="*/ 2147483647 w 84"/>
                    <a:gd name="T11" fmla="*/ 2147483647 h 82"/>
                    <a:gd name="T12" fmla="*/ 2147483647 w 84"/>
                    <a:gd name="T13" fmla="*/ 2147483647 h 82"/>
                    <a:gd name="T14" fmla="*/ 2147483647 w 84"/>
                    <a:gd name="T15" fmla="*/ 2147483647 h 82"/>
                    <a:gd name="T16" fmla="*/ 2147483647 w 84"/>
                    <a:gd name="T17" fmla="*/ 2147483647 h 82"/>
                    <a:gd name="T18" fmla="*/ 2147483647 w 84"/>
                    <a:gd name="T19" fmla="*/ 2147483647 h 82"/>
                    <a:gd name="T20" fmla="*/ 2147483647 w 84"/>
                    <a:gd name="T21" fmla="*/ 2147483647 h 82"/>
                    <a:gd name="T22" fmla="*/ 2147483647 w 84"/>
                    <a:gd name="T23" fmla="*/ 2147483647 h 82"/>
                    <a:gd name="T24" fmla="*/ 2147483647 w 84"/>
                    <a:gd name="T25" fmla="*/ 2147483647 h 82"/>
                    <a:gd name="T26" fmla="*/ 2147483647 w 84"/>
                    <a:gd name="T27" fmla="*/ 2147483647 h 82"/>
                    <a:gd name="T28" fmla="*/ 2147483647 w 84"/>
                    <a:gd name="T29" fmla="*/ 2147483647 h 82"/>
                    <a:gd name="T30" fmla="*/ 0 w 84"/>
                    <a:gd name="T31" fmla="*/ 2147483647 h 82"/>
                    <a:gd name="T32" fmla="*/ 2147483647 w 84"/>
                    <a:gd name="T33" fmla="*/ 0 h 8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4"/>
                    <a:gd name="T52" fmla="*/ 0 h 82"/>
                    <a:gd name="T53" fmla="*/ 84 w 84"/>
                    <a:gd name="T54" fmla="*/ 82 h 8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4" h="82">
                      <a:moveTo>
                        <a:pt x="2" y="0"/>
                      </a:moveTo>
                      <a:lnTo>
                        <a:pt x="12" y="0"/>
                      </a:lnTo>
                      <a:lnTo>
                        <a:pt x="22" y="4"/>
                      </a:lnTo>
                      <a:lnTo>
                        <a:pt x="34" y="12"/>
                      </a:lnTo>
                      <a:lnTo>
                        <a:pt x="44" y="18"/>
                      </a:lnTo>
                      <a:lnTo>
                        <a:pt x="66" y="36"/>
                      </a:lnTo>
                      <a:lnTo>
                        <a:pt x="84" y="50"/>
                      </a:lnTo>
                      <a:lnTo>
                        <a:pt x="78" y="62"/>
                      </a:lnTo>
                      <a:lnTo>
                        <a:pt x="72" y="72"/>
                      </a:lnTo>
                      <a:lnTo>
                        <a:pt x="66" y="78"/>
                      </a:lnTo>
                      <a:lnTo>
                        <a:pt x="60" y="82"/>
                      </a:lnTo>
                      <a:lnTo>
                        <a:pt x="58" y="82"/>
                      </a:lnTo>
                      <a:lnTo>
                        <a:pt x="40" y="80"/>
                      </a:lnTo>
                      <a:lnTo>
                        <a:pt x="24" y="76"/>
                      </a:lnTo>
                      <a:lnTo>
                        <a:pt x="12" y="72"/>
                      </a:lnTo>
                      <a:lnTo>
                        <a:pt x="0" y="6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9" name="îš1íḓe">
                  <a:extLst>
                    <a:ext uri="{FF2B5EF4-FFF2-40B4-BE49-F238E27FC236}">
                      <a16:creationId xmlns:a16="http://schemas.microsoft.com/office/drawing/2014/main" id="{165B512E-9AE3-4628-AFA0-FC302F8716A4}"/>
                    </a:ext>
                  </a:extLst>
                </p:cNvPr>
                <p:cNvSpPr/>
                <p:nvPr/>
              </p:nvSpPr>
              <p:spPr bwMode="auto">
                <a:xfrm>
                  <a:off x="2462456" y="4541582"/>
                  <a:ext cx="426937" cy="920495"/>
                </a:xfrm>
                <a:custGeom>
                  <a:avLst/>
                  <a:gdLst>
                    <a:gd name="T0" fmla="*/ 2147483647 w 246"/>
                    <a:gd name="T1" fmla="*/ 2147483647 h 552"/>
                    <a:gd name="T2" fmla="*/ 2147483647 w 246"/>
                    <a:gd name="T3" fmla="*/ 2147483647 h 552"/>
                    <a:gd name="T4" fmla="*/ 2147483647 w 246"/>
                    <a:gd name="T5" fmla="*/ 2147483647 h 552"/>
                    <a:gd name="T6" fmla="*/ 2147483647 w 246"/>
                    <a:gd name="T7" fmla="*/ 2147483647 h 552"/>
                    <a:gd name="T8" fmla="*/ 2147483647 w 246"/>
                    <a:gd name="T9" fmla="*/ 2147483647 h 552"/>
                    <a:gd name="T10" fmla="*/ 2147483647 w 246"/>
                    <a:gd name="T11" fmla="*/ 2147483647 h 552"/>
                    <a:gd name="T12" fmla="*/ 2147483647 w 246"/>
                    <a:gd name="T13" fmla="*/ 2147483647 h 552"/>
                    <a:gd name="T14" fmla="*/ 2147483647 w 246"/>
                    <a:gd name="T15" fmla="*/ 2147483647 h 552"/>
                    <a:gd name="T16" fmla="*/ 2147483647 w 246"/>
                    <a:gd name="T17" fmla="*/ 2147483647 h 552"/>
                    <a:gd name="T18" fmla="*/ 2147483647 w 246"/>
                    <a:gd name="T19" fmla="*/ 2147483647 h 552"/>
                    <a:gd name="T20" fmla="*/ 2147483647 w 246"/>
                    <a:gd name="T21" fmla="*/ 2147483647 h 552"/>
                    <a:gd name="T22" fmla="*/ 2147483647 w 246"/>
                    <a:gd name="T23" fmla="*/ 2147483647 h 552"/>
                    <a:gd name="T24" fmla="*/ 2147483647 w 246"/>
                    <a:gd name="T25" fmla="*/ 2147483647 h 552"/>
                    <a:gd name="T26" fmla="*/ 2147483647 w 246"/>
                    <a:gd name="T27" fmla="*/ 2147483647 h 552"/>
                    <a:gd name="T28" fmla="*/ 2147483647 w 246"/>
                    <a:gd name="T29" fmla="*/ 2147483647 h 552"/>
                    <a:gd name="T30" fmla="*/ 2147483647 w 246"/>
                    <a:gd name="T31" fmla="*/ 2147483647 h 552"/>
                    <a:gd name="T32" fmla="*/ 2147483647 w 246"/>
                    <a:gd name="T33" fmla="*/ 2147483647 h 552"/>
                    <a:gd name="T34" fmla="*/ 2147483647 w 246"/>
                    <a:gd name="T35" fmla="*/ 2147483647 h 552"/>
                    <a:gd name="T36" fmla="*/ 2147483647 w 246"/>
                    <a:gd name="T37" fmla="*/ 2147483647 h 552"/>
                    <a:gd name="T38" fmla="*/ 2147483647 w 246"/>
                    <a:gd name="T39" fmla="*/ 2147483647 h 552"/>
                    <a:gd name="T40" fmla="*/ 2147483647 w 246"/>
                    <a:gd name="T41" fmla="*/ 2147483647 h 552"/>
                    <a:gd name="T42" fmla="*/ 2147483647 w 246"/>
                    <a:gd name="T43" fmla="*/ 2147483647 h 552"/>
                    <a:gd name="T44" fmla="*/ 2147483647 w 246"/>
                    <a:gd name="T45" fmla="*/ 2147483647 h 552"/>
                    <a:gd name="T46" fmla="*/ 2147483647 w 246"/>
                    <a:gd name="T47" fmla="*/ 2147483647 h 552"/>
                    <a:gd name="T48" fmla="*/ 2147483647 w 246"/>
                    <a:gd name="T49" fmla="*/ 2147483647 h 552"/>
                    <a:gd name="T50" fmla="*/ 2147483647 w 246"/>
                    <a:gd name="T51" fmla="*/ 2147483647 h 552"/>
                    <a:gd name="T52" fmla="*/ 2147483647 w 246"/>
                    <a:gd name="T53" fmla="*/ 2147483647 h 552"/>
                    <a:gd name="T54" fmla="*/ 2147483647 w 246"/>
                    <a:gd name="T55" fmla="*/ 2147483647 h 552"/>
                    <a:gd name="T56" fmla="*/ 2147483647 w 246"/>
                    <a:gd name="T57" fmla="*/ 2147483647 h 552"/>
                    <a:gd name="T58" fmla="*/ 2147483647 w 246"/>
                    <a:gd name="T59" fmla="*/ 2147483647 h 552"/>
                    <a:gd name="T60" fmla="*/ 2147483647 w 246"/>
                    <a:gd name="T61" fmla="*/ 2147483647 h 552"/>
                    <a:gd name="T62" fmla="*/ 2147483647 w 246"/>
                    <a:gd name="T63" fmla="*/ 2147483647 h 552"/>
                    <a:gd name="T64" fmla="*/ 2147483647 w 246"/>
                    <a:gd name="T65" fmla="*/ 2147483647 h 552"/>
                    <a:gd name="T66" fmla="*/ 2147483647 w 246"/>
                    <a:gd name="T67" fmla="*/ 2147483647 h 552"/>
                    <a:gd name="T68" fmla="*/ 2147483647 w 246"/>
                    <a:gd name="T69" fmla="*/ 2147483647 h 552"/>
                    <a:gd name="T70" fmla="*/ 2147483647 w 246"/>
                    <a:gd name="T71" fmla="*/ 2147483647 h 552"/>
                    <a:gd name="T72" fmla="*/ 2147483647 w 246"/>
                    <a:gd name="T73" fmla="*/ 2147483647 h 552"/>
                    <a:gd name="T74" fmla="*/ 2147483647 w 246"/>
                    <a:gd name="T75" fmla="*/ 2147483647 h 552"/>
                    <a:gd name="T76" fmla="*/ 2147483647 w 246"/>
                    <a:gd name="T77" fmla="*/ 2147483647 h 552"/>
                    <a:gd name="T78" fmla="*/ 2147483647 w 246"/>
                    <a:gd name="T79" fmla="*/ 2147483647 h 552"/>
                    <a:gd name="T80" fmla="*/ 2147483647 w 246"/>
                    <a:gd name="T81" fmla="*/ 2147483647 h 552"/>
                    <a:gd name="T82" fmla="*/ 2147483647 w 246"/>
                    <a:gd name="T83" fmla="*/ 2147483647 h 552"/>
                    <a:gd name="T84" fmla="*/ 2147483647 w 246"/>
                    <a:gd name="T85" fmla="*/ 2147483647 h 552"/>
                    <a:gd name="T86" fmla="*/ 2147483647 w 246"/>
                    <a:gd name="T87" fmla="*/ 2147483647 h 552"/>
                    <a:gd name="T88" fmla="*/ 2147483647 w 246"/>
                    <a:gd name="T89" fmla="*/ 2147483647 h 552"/>
                    <a:gd name="T90" fmla="*/ 2147483647 w 246"/>
                    <a:gd name="T91" fmla="*/ 2147483647 h 552"/>
                    <a:gd name="T92" fmla="*/ 2147483647 w 246"/>
                    <a:gd name="T93" fmla="*/ 2147483647 h 552"/>
                    <a:gd name="T94" fmla="*/ 2147483647 w 246"/>
                    <a:gd name="T95" fmla="*/ 2147483647 h 552"/>
                    <a:gd name="T96" fmla="*/ 2147483647 w 246"/>
                    <a:gd name="T97" fmla="*/ 2147483647 h 552"/>
                    <a:gd name="T98" fmla="*/ 2147483647 w 246"/>
                    <a:gd name="T99" fmla="*/ 2147483647 h 552"/>
                    <a:gd name="T100" fmla="*/ 2147483647 w 246"/>
                    <a:gd name="T101" fmla="*/ 2147483647 h 552"/>
                    <a:gd name="T102" fmla="*/ 2147483647 w 246"/>
                    <a:gd name="T103" fmla="*/ 2147483647 h 552"/>
                    <a:gd name="T104" fmla="*/ 2147483647 w 246"/>
                    <a:gd name="T105" fmla="*/ 2147483647 h 552"/>
                    <a:gd name="T106" fmla="*/ 2147483647 w 246"/>
                    <a:gd name="T107" fmla="*/ 2147483647 h 552"/>
                    <a:gd name="T108" fmla="*/ 2147483647 w 246"/>
                    <a:gd name="T109" fmla="*/ 2147483647 h 552"/>
                    <a:gd name="T110" fmla="*/ 2147483647 w 246"/>
                    <a:gd name="T111" fmla="*/ 2147483647 h 552"/>
                    <a:gd name="T112" fmla="*/ 2147483647 w 246"/>
                    <a:gd name="T113" fmla="*/ 2147483647 h 552"/>
                    <a:gd name="T114" fmla="*/ 2147483647 w 246"/>
                    <a:gd name="T115" fmla="*/ 2147483647 h 552"/>
                    <a:gd name="T116" fmla="*/ 2147483647 w 246"/>
                    <a:gd name="T117" fmla="*/ 2147483647 h 552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246"/>
                    <a:gd name="T178" fmla="*/ 0 h 552"/>
                    <a:gd name="T179" fmla="*/ 246 w 246"/>
                    <a:gd name="T180" fmla="*/ 552 h 552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246" h="552">
                      <a:moveTo>
                        <a:pt x="196" y="154"/>
                      </a:moveTo>
                      <a:lnTo>
                        <a:pt x="196" y="148"/>
                      </a:lnTo>
                      <a:lnTo>
                        <a:pt x="200" y="142"/>
                      </a:lnTo>
                      <a:lnTo>
                        <a:pt x="206" y="128"/>
                      </a:lnTo>
                      <a:lnTo>
                        <a:pt x="216" y="116"/>
                      </a:lnTo>
                      <a:lnTo>
                        <a:pt x="224" y="108"/>
                      </a:lnTo>
                      <a:lnTo>
                        <a:pt x="238" y="102"/>
                      </a:lnTo>
                      <a:lnTo>
                        <a:pt x="244" y="96"/>
                      </a:lnTo>
                      <a:lnTo>
                        <a:pt x="246" y="92"/>
                      </a:lnTo>
                      <a:lnTo>
                        <a:pt x="246" y="88"/>
                      </a:lnTo>
                      <a:lnTo>
                        <a:pt x="244" y="78"/>
                      </a:lnTo>
                      <a:lnTo>
                        <a:pt x="242" y="68"/>
                      </a:lnTo>
                      <a:lnTo>
                        <a:pt x="236" y="70"/>
                      </a:lnTo>
                      <a:lnTo>
                        <a:pt x="230" y="70"/>
                      </a:lnTo>
                      <a:lnTo>
                        <a:pt x="232" y="74"/>
                      </a:lnTo>
                      <a:lnTo>
                        <a:pt x="232" y="82"/>
                      </a:lnTo>
                      <a:lnTo>
                        <a:pt x="232" y="88"/>
                      </a:lnTo>
                      <a:lnTo>
                        <a:pt x="228" y="90"/>
                      </a:lnTo>
                      <a:lnTo>
                        <a:pt x="220" y="98"/>
                      </a:lnTo>
                      <a:lnTo>
                        <a:pt x="210" y="102"/>
                      </a:lnTo>
                      <a:lnTo>
                        <a:pt x="200" y="104"/>
                      </a:lnTo>
                      <a:lnTo>
                        <a:pt x="192" y="104"/>
                      </a:lnTo>
                      <a:lnTo>
                        <a:pt x="184" y="102"/>
                      </a:lnTo>
                      <a:lnTo>
                        <a:pt x="180" y="100"/>
                      </a:lnTo>
                      <a:lnTo>
                        <a:pt x="172" y="100"/>
                      </a:lnTo>
                      <a:lnTo>
                        <a:pt x="174" y="90"/>
                      </a:lnTo>
                      <a:lnTo>
                        <a:pt x="178" y="84"/>
                      </a:lnTo>
                      <a:lnTo>
                        <a:pt x="180" y="76"/>
                      </a:lnTo>
                      <a:lnTo>
                        <a:pt x="182" y="68"/>
                      </a:lnTo>
                      <a:lnTo>
                        <a:pt x="180" y="62"/>
                      </a:lnTo>
                      <a:lnTo>
                        <a:pt x="176" y="58"/>
                      </a:lnTo>
                      <a:lnTo>
                        <a:pt x="170" y="58"/>
                      </a:lnTo>
                      <a:lnTo>
                        <a:pt x="162" y="56"/>
                      </a:lnTo>
                      <a:lnTo>
                        <a:pt x="160" y="54"/>
                      </a:lnTo>
                      <a:lnTo>
                        <a:pt x="158" y="50"/>
                      </a:lnTo>
                      <a:lnTo>
                        <a:pt x="156" y="46"/>
                      </a:lnTo>
                      <a:lnTo>
                        <a:pt x="152" y="44"/>
                      </a:lnTo>
                      <a:lnTo>
                        <a:pt x="144" y="42"/>
                      </a:lnTo>
                      <a:lnTo>
                        <a:pt x="138" y="40"/>
                      </a:lnTo>
                      <a:lnTo>
                        <a:pt x="132" y="40"/>
                      </a:lnTo>
                      <a:lnTo>
                        <a:pt x="128" y="38"/>
                      </a:lnTo>
                      <a:lnTo>
                        <a:pt x="122" y="34"/>
                      </a:lnTo>
                      <a:lnTo>
                        <a:pt x="110" y="18"/>
                      </a:lnTo>
                      <a:lnTo>
                        <a:pt x="102" y="14"/>
                      </a:lnTo>
                      <a:lnTo>
                        <a:pt x="98" y="10"/>
                      </a:lnTo>
                      <a:lnTo>
                        <a:pt x="98" y="8"/>
                      </a:lnTo>
                      <a:lnTo>
                        <a:pt x="84" y="8"/>
                      </a:lnTo>
                      <a:lnTo>
                        <a:pt x="76" y="10"/>
                      </a:lnTo>
                      <a:lnTo>
                        <a:pt x="72" y="12"/>
                      </a:lnTo>
                      <a:lnTo>
                        <a:pt x="70" y="18"/>
                      </a:lnTo>
                      <a:lnTo>
                        <a:pt x="64" y="10"/>
                      </a:lnTo>
                      <a:lnTo>
                        <a:pt x="56" y="8"/>
                      </a:lnTo>
                      <a:lnTo>
                        <a:pt x="48" y="6"/>
                      </a:lnTo>
                      <a:lnTo>
                        <a:pt x="42" y="0"/>
                      </a:lnTo>
                      <a:lnTo>
                        <a:pt x="34" y="8"/>
                      </a:lnTo>
                      <a:lnTo>
                        <a:pt x="28" y="16"/>
                      </a:lnTo>
                      <a:lnTo>
                        <a:pt x="30" y="30"/>
                      </a:lnTo>
                      <a:lnTo>
                        <a:pt x="30" y="34"/>
                      </a:lnTo>
                      <a:lnTo>
                        <a:pt x="28" y="40"/>
                      </a:lnTo>
                      <a:lnTo>
                        <a:pt x="22" y="46"/>
                      </a:lnTo>
                      <a:lnTo>
                        <a:pt x="16" y="50"/>
                      </a:lnTo>
                      <a:lnTo>
                        <a:pt x="14" y="54"/>
                      </a:lnTo>
                      <a:lnTo>
                        <a:pt x="12" y="62"/>
                      </a:lnTo>
                      <a:lnTo>
                        <a:pt x="14" y="80"/>
                      </a:lnTo>
                      <a:lnTo>
                        <a:pt x="16" y="86"/>
                      </a:lnTo>
                      <a:lnTo>
                        <a:pt x="20" y="92"/>
                      </a:lnTo>
                      <a:lnTo>
                        <a:pt x="16" y="100"/>
                      </a:lnTo>
                      <a:lnTo>
                        <a:pt x="8" y="112"/>
                      </a:lnTo>
                      <a:lnTo>
                        <a:pt x="2" y="122"/>
                      </a:lnTo>
                      <a:lnTo>
                        <a:pt x="0" y="136"/>
                      </a:lnTo>
                      <a:lnTo>
                        <a:pt x="2" y="140"/>
                      </a:lnTo>
                      <a:lnTo>
                        <a:pt x="4" y="144"/>
                      </a:lnTo>
                      <a:lnTo>
                        <a:pt x="8" y="146"/>
                      </a:lnTo>
                      <a:lnTo>
                        <a:pt x="8" y="152"/>
                      </a:lnTo>
                      <a:lnTo>
                        <a:pt x="4" y="162"/>
                      </a:lnTo>
                      <a:lnTo>
                        <a:pt x="2" y="170"/>
                      </a:lnTo>
                      <a:lnTo>
                        <a:pt x="0" y="174"/>
                      </a:lnTo>
                      <a:lnTo>
                        <a:pt x="2" y="180"/>
                      </a:lnTo>
                      <a:lnTo>
                        <a:pt x="4" y="186"/>
                      </a:lnTo>
                      <a:lnTo>
                        <a:pt x="8" y="192"/>
                      </a:lnTo>
                      <a:lnTo>
                        <a:pt x="10" y="198"/>
                      </a:lnTo>
                      <a:lnTo>
                        <a:pt x="12" y="204"/>
                      </a:lnTo>
                      <a:lnTo>
                        <a:pt x="16" y="210"/>
                      </a:lnTo>
                      <a:lnTo>
                        <a:pt x="18" y="218"/>
                      </a:lnTo>
                      <a:lnTo>
                        <a:pt x="20" y="226"/>
                      </a:lnTo>
                      <a:lnTo>
                        <a:pt x="20" y="256"/>
                      </a:lnTo>
                      <a:lnTo>
                        <a:pt x="18" y="260"/>
                      </a:lnTo>
                      <a:lnTo>
                        <a:pt x="16" y="266"/>
                      </a:lnTo>
                      <a:lnTo>
                        <a:pt x="14" y="270"/>
                      </a:lnTo>
                      <a:lnTo>
                        <a:pt x="12" y="274"/>
                      </a:lnTo>
                      <a:lnTo>
                        <a:pt x="16" y="280"/>
                      </a:lnTo>
                      <a:lnTo>
                        <a:pt x="18" y="292"/>
                      </a:lnTo>
                      <a:lnTo>
                        <a:pt x="24" y="300"/>
                      </a:lnTo>
                      <a:lnTo>
                        <a:pt x="26" y="308"/>
                      </a:lnTo>
                      <a:lnTo>
                        <a:pt x="24" y="310"/>
                      </a:lnTo>
                      <a:lnTo>
                        <a:pt x="22" y="312"/>
                      </a:lnTo>
                      <a:lnTo>
                        <a:pt x="20" y="316"/>
                      </a:lnTo>
                      <a:lnTo>
                        <a:pt x="18" y="322"/>
                      </a:lnTo>
                      <a:lnTo>
                        <a:pt x="20" y="336"/>
                      </a:lnTo>
                      <a:lnTo>
                        <a:pt x="26" y="348"/>
                      </a:lnTo>
                      <a:lnTo>
                        <a:pt x="30" y="362"/>
                      </a:lnTo>
                      <a:lnTo>
                        <a:pt x="32" y="370"/>
                      </a:lnTo>
                      <a:lnTo>
                        <a:pt x="30" y="374"/>
                      </a:lnTo>
                      <a:lnTo>
                        <a:pt x="26" y="374"/>
                      </a:lnTo>
                      <a:lnTo>
                        <a:pt x="38" y="394"/>
                      </a:lnTo>
                      <a:lnTo>
                        <a:pt x="46" y="408"/>
                      </a:lnTo>
                      <a:lnTo>
                        <a:pt x="50" y="412"/>
                      </a:lnTo>
                      <a:lnTo>
                        <a:pt x="54" y="414"/>
                      </a:lnTo>
                      <a:lnTo>
                        <a:pt x="52" y="418"/>
                      </a:lnTo>
                      <a:lnTo>
                        <a:pt x="50" y="422"/>
                      </a:lnTo>
                      <a:lnTo>
                        <a:pt x="52" y="432"/>
                      </a:lnTo>
                      <a:lnTo>
                        <a:pt x="54" y="438"/>
                      </a:lnTo>
                      <a:lnTo>
                        <a:pt x="58" y="446"/>
                      </a:lnTo>
                      <a:lnTo>
                        <a:pt x="58" y="456"/>
                      </a:lnTo>
                      <a:lnTo>
                        <a:pt x="58" y="462"/>
                      </a:lnTo>
                      <a:lnTo>
                        <a:pt x="56" y="464"/>
                      </a:lnTo>
                      <a:lnTo>
                        <a:pt x="54" y="468"/>
                      </a:lnTo>
                      <a:lnTo>
                        <a:pt x="52" y="472"/>
                      </a:lnTo>
                      <a:lnTo>
                        <a:pt x="54" y="474"/>
                      </a:lnTo>
                      <a:lnTo>
                        <a:pt x="54" y="476"/>
                      </a:lnTo>
                      <a:lnTo>
                        <a:pt x="56" y="480"/>
                      </a:lnTo>
                      <a:lnTo>
                        <a:pt x="56" y="484"/>
                      </a:lnTo>
                      <a:lnTo>
                        <a:pt x="54" y="494"/>
                      </a:lnTo>
                      <a:lnTo>
                        <a:pt x="52" y="504"/>
                      </a:lnTo>
                      <a:lnTo>
                        <a:pt x="54" y="510"/>
                      </a:lnTo>
                      <a:lnTo>
                        <a:pt x="56" y="514"/>
                      </a:lnTo>
                      <a:lnTo>
                        <a:pt x="64" y="520"/>
                      </a:lnTo>
                      <a:lnTo>
                        <a:pt x="70" y="524"/>
                      </a:lnTo>
                      <a:lnTo>
                        <a:pt x="78" y="528"/>
                      </a:lnTo>
                      <a:lnTo>
                        <a:pt x="84" y="534"/>
                      </a:lnTo>
                      <a:lnTo>
                        <a:pt x="86" y="540"/>
                      </a:lnTo>
                      <a:lnTo>
                        <a:pt x="88" y="546"/>
                      </a:lnTo>
                      <a:lnTo>
                        <a:pt x="92" y="552"/>
                      </a:lnTo>
                      <a:lnTo>
                        <a:pt x="140" y="552"/>
                      </a:lnTo>
                      <a:lnTo>
                        <a:pt x="128" y="532"/>
                      </a:lnTo>
                      <a:lnTo>
                        <a:pt x="124" y="526"/>
                      </a:lnTo>
                      <a:lnTo>
                        <a:pt x="124" y="522"/>
                      </a:lnTo>
                      <a:lnTo>
                        <a:pt x="124" y="518"/>
                      </a:lnTo>
                      <a:lnTo>
                        <a:pt x="124" y="516"/>
                      </a:lnTo>
                      <a:lnTo>
                        <a:pt x="124" y="514"/>
                      </a:lnTo>
                      <a:lnTo>
                        <a:pt x="128" y="512"/>
                      </a:lnTo>
                      <a:lnTo>
                        <a:pt x="134" y="508"/>
                      </a:lnTo>
                      <a:lnTo>
                        <a:pt x="138" y="504"/>
                      </a:lnTo>
                      <a:lnTo>
                        <a:pt x="134" y="502"/>
                      </a:lnTo>
                      <a:lnTo>
                        <a:pt x="134" y="500"/>
                      </a:lnTo>
                      <a:lnTo>
                        <a:pt x="134" y="494"/>
                      </a:lnTo>
                      <a:lnTo>
                        <a:pt x="136" y="490"/>
                      </a:lnTo>
                      <a:lnTo>
                        <a:pt x="142" y="484"/>
                      </a:lnTo>
                      <a:lnTo>
                        <a:pt x="150" y="478"/>
                      </a:lnTo>
                      <a:lnTo>
                        <a:pt x="152" y="474"/>
                      </a:lnTo>
                      <a:lnTo>
                        <a:pt x="152" y="470"/>
                      </a:lnTo>
                      <a:lnTo>
                        <a:pt x="152" y="464"/>
                      </a:lnTo>
                      <a:lnTo>
                        <a:pt x="148" y="460"/>
                      </a:lnTo>
                      <a:lnTo>
                        <a:pt x="148" y="458"/>
                      </a:lnTo>
                      <a:lnTo>
                        <a:pt x="140" y="456"/>
                      </a:lnTo>
                      <a:lnTo>
                        <a:pt x="128" y="450"/>
                      </a:lnTo>
                      <a:lnTo>
                        <a:pt x="118" y="444"/>
                      </a:lnTo>
                      <a:lnTo>
                        <a:pt x="116" y="442"/>
                      </a:lnTo>
                      <a:lnTo>
                        <a:pt x="114" y="440"/>
                      </a:lnTo>
                      <a:lnTo>
                        <a:pt x="116" y="436"/>
                      </a:lnTo>
                      <a:lnTo>
                        <a:pt x="118" y="432"/>
                      </a:lnTo>
                      <a:lnTo>
                        <a:pt x="124" y="424"/>
                      </a:lnTo>
                      <a:lnTo>
                        <a:pt x="134" y="418"/>
                      </a:lnTo>
                      <a:lnTo>
                        <a:pt x="140" y="410"/>
                      </a:lnTo>
                      <a:lnTo>
                        <a:pt x="138" y="404"/>
                      </a:lnTo>
                      <a:lnTo>
                        <a:pt x="136" y="396"/>
                      </a:lnTo>
                      <a:lnTo>
                        <a:pt x="138" y="390"/>
                      </a:lnTo>
                      <a:lnTo>
                        <a:pt x="140" y="388"/>
                      </a:lnTo>
                      <a:lnTo>
                        <a:pt x="144" y="386"/>
                      </a:lnTo>
                      <a:lnTo>
                        <a:pt x="140" y="380"/>
                      </a:lnTo>
                      <a:lnTo>
                        <a:pt x="136" y="374"/>
                      </a:lnTo>
                      <a:lnTo>
                        <a:pt x="142" y="378"/>
                      </a:lnTo>
                      <a:lnTo>
                        <a:pt x="144" y="380"/>
                      </a:lnTo>
                      <a:lnTo>
                        <a:pt x="148" y="382"/>
                      </a:lnTo>
                      <a:lnTo>
                        <a:pt x="152" y="380"/>
                      </a:lnTo>
                      <a:lnTo>
                        <a:pt x="152" y="374"/>
                      </a:lnTo>
                      <a:lnTo>
                        <a:pt x="152" y="368"/>
                      </a:lnTo>
                      <a:lnTo>
                        <a:pt x="146" y="366"/>
                      </a:lnTo>
                      <a:lnTo>
                        <a:pt x="140" y="368"/>
                      </a:lnTo>
                      <a:lnTo>
                        <a:pt x="134" y="370"/>
                      </a:lnTo>
                      <a:lnTo>
                        <a:pt x="126" y="360"/>
                      </a:lnTo>
                      <a:lnTo>
                        <a:pt x="122" y="346"/>
                      </a:lnTo>
                      <a:lnTo>
                        <a:pt x="128" y="346"/>
                      </a:lnTo>
                      <a:lnTo>
                        <a:pt x="136" y="346"/>
                      </a:lnTo>
                      <a:lnTo>
                        <a:pt x="144" y="350"/>
                      </a:lnTo>
                      <a:lnTo>
                        <a:pt x="152" y="350"/>
                      </a:lnTo>
                      <a:lnTo>
                        <a:pt x="158" y="348"/>
                      </a:lnTo>
                      <a:lnTo>
                        <a:pt x="164" y="344"/>
                      </a:lnTo>
                      <a:lnTo>
                        <a:pt x="160" y="340"/>
                      </a:lnTo>
                      <a:lnTo>
                        <a:pt x="156" y="336"/>
                      </a:lnTo>
                      <a:lnTo>
                        <a:pt x="156" y="334"/>
                      </a:lnTo>
                      <a:lnTo>
                        <a:pt x="156" y="326"/>
                      </a:lnTo>
                      <a:lnTo>
                        <a:pt x="162" y="320"/>
                      </a:lnTo>
                      <a:lnTo>
                        <a:pt x="168" y="314"/>
                      </a:lnTo>
                      <a:lnTo>
                        <a:pt x="176" y="312"/>
                      </a:lnTo>
                      <a:lnTo>
                        <a:pt x="192" y="308"/>
                      </a:lnTo>
                      <a:lnTo>
                        <a:pt x="206" y="306"/>
                      </a:lnTo>
                      <a:lnTo>
                        <a:pt x="210" y="304"/>
                      </a:lnTo>
                      <a:lnTo>
                        <a:pt x="216" y="300"/>
                      </a:lnTo>
                      <a:lnTo>
                        <a:pt x="224" y="290"/>
                      </a:lnTo>
                      <a:lnTo>
                        <a:pt x="230" y="280"/>
                      </a:lnTo>
                      <a:lnTo>
                        <a:pt x="232" y="268"/>
                      </a:lnTo>
                      <a:lnTo>
                        <a:pt x="230" y="262"/>
                      </a:lnTo>
                      <a:lnTo>
                        <a:pt x="226" y="258"/>
                      </a:lnTo>
                      <a:lnTo>
                        <a:pt x="222" y="254"/>
                      </a:lnTo>
                      <a:lnTo>
                        <a:pt x="220" y="250"/>
                      </a:lnTo>
                      <a:lnTo>
                        <a:pt x="220" y="248"/>
                      </a:lnTo>
                      <a:lnTo>
                        <a:pt x="220" y="242"/>
                      </a:lnTo>
                      <a:lnTo>
                        <a:pt x="206" y="232"/>
                      </a:lnTo>
                      <a:lnTo>
                        <a:pt x="198" y="226"/>
                      </a:lnTo>
                      <a:lnTo>
                        <a:pt x="194" y="220"/>
                      </a:lnTo>
                      <a:lnTo>
                        <a:pt x="196" y="154"/>
                      </a:lnTo>
                      <a:lnTo>
                        <a:pt x="196" y="148"/>
                      </a:lnTo>
                      <a:lnTo>
                        <a:pt x="200" y="142"/>
                      </a:lnTo>
                      <a:lnTo>
                        <a:pt x="206" y="128"/>
                      </a:lnTo>
                      <a:lnTo>
                        <a:pt x="216" y="116"/>
                      </a:lnTo>
                      <a:lnTo>
                        <a:pt x="224" y="108"/>
                      </a:lnTo>
                      <a:lnTo>
                        <a:pt x="238" y="102"/>
                      </a:lnTo>
                      <a:lnTo>
                        <a:pt x="244" y="96"/>
                      </a:lnTo>
                      <a:lnTo>
                        <a:pt x="246" y="92"/>
                      </a:lnTo>
                      <a:lnTo>
                        <a:pt x="246" y="88"/>
                      </a:lnTo>
                      <a:lnTo>
                        <a:pt x="244" y="78"/>
                      </a:lnTo>
                      <a:lnTo>
                        <a:pt x="242" y="68"/>
                      </a:lnTo>
                      <a:lnTo>
                        <a:pt x="244" y="78"/>
                      </a:lnTo>
                      <a:lnTo>
                        <a:pt x="246" y="88"/>
                      </a:lnTo>
                      <a:lnTo>
                        <a:pt x="246" y="92"/>
                      </a:lnTo>
                      <a:lnTo>
                        <a:pt x="244" y="96"/>
                      </a:lnTo>
                      <a:lnTo>
                        <a:pt x="238" y="102"/>
                      </a:lnTo>
                      <a:lnTo>
                        <a:pt x="224" y="108"/>
                      </a:lnTo>
                      <a:lnTo>
                        <a:pt x="216" y="116"/>
                      </a:lnTo>
                      <a:lnTo>
                        <a:pt x="206" y="128"/>
                      </a:lnTo>
                      <a:lnTo>
                        <a:pt x="200" y="142"/>
                      </a:lnTo>
                      <a:lnTo>
                        <a:pt x="196" y="148"/>
                      </a:lnTo>
                      <a:lnTo>
                        <a:pt x="196" y="154"/>
                      </a:lnTo>
                      <a:lnTo>
                        <a:pt x="194" y="220"/>
                      </a:lnTo>
                      <a:lnTo>
                        <a:pt x="196" y="1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0" name="îṥḷiḍè">
                  <a:extLst>
                    <a:ext uri="{FF2B5EF4-FFF2-40B4-BE49-F238E27FC236}">
                      <a16:creationId xmlns:a16="http://schemas.microsoft.com/office/drawing/2014/main" id="{D3278482-C6B9-484D-BBF8-EE8B2668A05B}"/>
                    </a:ext>
                  </a:extLst>
                </p:cNvPr>
                <p:cNvSpPr/>
                <p:nvPr/>
              </p:nvSpPr>
              <p:spPr bwMode="auto">
                <a:xfrm>
                  <a:off x="2400482" y="4419690"/>
                  <a:ext cx="336040" cy="1130653"/>
                </a:xfrm>
                <a:custGeom>
                  <a:avLst/>
                  <a:gdLst>
                    <a:gd name="T0" fmla="*/ 2147483647 w 192"/>
                    <a:gd name="T1" fmla="*/ 2147483647 h 678"/>
                    <a:gd name="T2" fmla="*/ 2147483647 w 192"/>
                    <a:gd name="T3" fmla="*/ 2147483647 h 678"/>
                    <a:gd name="T4" fmla="*/ 2147483647 w 192"/>
                    <a:gd name="T5" fmla="*/ 2147483647 h 678"/>
                    <a:gd name="T6" fmla="*/ 2147483647 w 192"/>
                    <a:gd name="T7" fmla="*/ 2147483647 h 678"/>
                    <a:gd name="T8" fmla="*/ 2147483647 w 192"/>
                    <a:gd name="T9" fmla="*/ 2147483647 h 678"/>
                    <a:gd name="T10" fmla="*/ 2147483647 w 192"/>
                    <a:gd name="T11" fmla="*/ 2147483647 h 678"/>
                    <a:gd name="T12" fmla="*/ 2147483647 w 192"/>
                    <a:gd name="T13" fmla="*/ 2147483647 h 678"/>
                    <a:gd name="T14" fmla="*/ 2147483647 w 192"/>
                    <a:gd name="T15" fmla="*/ 2147483647 h 678"/>
                    <a:gd name="T16" fmla="*/ 2147483647 w 192"/>
                    <a:gd name="T17" fmla="*/ 2147483647 h 678"/>
                    <a:gd name="T18" fmla="*/ 2147483647 w 192"/>
                    <a:gd name="T19" fmla="*/ 2147483647 h 678"/>
                    <a:gd name="T20" fmla="*/ 2147483647 w 192"/>
                    <a:gd name="T21" fmla="*/ 2147483647 h 678"/>
                    <a:gd name="T22" fmla="*/ 2147483647 w 192"/>
                    <a:gd name="T23" fmla="*/ 2147483647 h 678"/>
                    <a:gd name="T24" fmla="*/ 2147483647 w 192"/>
                    <a:gd name="T25" fmla="*/ 2147483647 h 678"/>
                    <a:gd name="T26" fmla="*/ 2147483647 w 192"/>
                    <a:gd name="T27" fmla="*/ 2147483647 h 678"/>
                    <a:gd name="T28" fmla="*/ 2147483647 w 192"/>
                    <a:gd name="T29" fmla="*/ 2147483647 h 678"/>
                    <a:gd name="T30" fmla="*/ 2147483647 w 192"/>
                    <a:gd name="T31" fmla="*/ 2147483647 h 678"/>
                    <a:gd name="T32" fmla="*/ 2147483647 w 192"/>
                    <a:gd name="T33" fmla="*/ 2147483647 h 678"/>
                    <a:gd name="T34" fmla="*/ 2147483647 w 192"/>
                    <a:gd name="T35" fmla="*/ 2147483647 h 678"/>
                    <a:gd name="T36" fmla="*/ 2147483647 w 192"/>
                    <a:gd name="T37" fmla="*/ 2147483647 h 678"/>
                    <a:gd name="T38" fmla="*/ 2147483647 w 192"/>
                    <a:gd name="T39" fmla="*/ 2147483647 h 678"/>
                    <a:gd name="T40" fmla="*/ 2147483647 w 192"/>
                    <a:gd name="T41" fmla="*/ 2147483647 h 678"/>
                    <a:gd name="T42" fmla="*/ 2147483647 w 192"/>
                    <a:gd name="T43" fmla="*/ 2147483647 h 678"/>
                    <a:gd name="T44" fmla="*/ 2147483647 w 192"/>
                    <a:gd name="T45" fmla="*/ 0 h 678"/>
                    <a:gd name="T46" fmla="*/ 0 w 192"/>
                    <a:gd name="T47" fmla="*/ 2147483647 h 678"/>
                    <a:gd name="T48" fmla="*/ 2147483647 w 192"/>
                    <a:gd name="T49" fmla="*/ 2147483647 h 678"/>
                    <a:gd name="T50" fmla="*/ 2147483647 w 192"/>
                    <a:gd name="T51" fmla="*/ 2147483647 h 678"/>
                    <a:gd name="T52" fmla="*/ 2147483647 w 192"/>
                    <a:gd name="T53" fmla="*/ 2147483647 h 678"/>
                    <a:gd name="T54" fmla="*/ 2147483647 w 192"/>
                    <a:gd name="T55" fmla="*/ 2147483647 h 678"/>
                    <a:gd name="T56" fmla="*/ 2147483647 w 192"/>
                    <a:gd name="T57" fmla="*/ 2147483647 h 678"/>
                    <a:gd name="T58" fmla="*/ 2147483647 w 192"/>
                    <a:gd name="T59" fmla="*/ 2147483647 h 678"/>
                    <a:gd name="T60" fmla="*/ 2147483647 w 192"/>
                    <a:gd name="T61" fmla="*/ 2147483647 h 678"/>
                    <a:gd name="T62" fmla="*/ 2147483647 w 192"/>
                    <a:gd name="T63" fmla="*/ 2147483647 h 678"/>
                    <a:gd name="T64" fmla="*/ 2147483647 w 192"/>
                    <a:gd name="T65" fmla="*/ 2147483647 h 678"/>
                    <a:gd name="T66" fmla="*/ 2147483647 w 192"/>
                    <a:gd name="T67" fmla="*/ 2147483647 h 678"/>
                    <a:gd name="T68" fmla="*/ 2147483647 w 192"/>
                    <a:gd name="T69" fmla="*/ 2147483647 h 678"/>
                    <a:gd name="T70" fmla="*/ 2147483647 w 192"/>
                    <a:gd name="T71" fmla="*/ 2147483647 h 678"/>
                    <a:gd name="T72" fmla="*/ 2147483647 w 192"/>
                    <a:gd name="T73" fmla="*/ 2147483647 h 678"/>
                    <a:gd name="T74" fmla="*/ 2147483647 w 192"/>
                    <a:gd name="T75" fmla="*/ 2147483647 h 678"/>
                    <a:gd name="T76" fmla="*/ 2147483647 w 192"/>
                    <a:gd name="T77" fmla="*/ 2147483647 h 678"/>
                    <a:gd name="T78" fmla="*/ 2147483647 w 192"/>
                    <a:gd name="T79" fmla="*/ 2147483647 h 678"/>
                    <a:gd name="T80" fmla="*/ 2147483647 w 192"/>
                    <a:gd name="T81" fmla="*/ 2147483647 h 678"/>
                    <a:gd name="T82" fmla="*/ 2147483647 w 192"/>
                    <a:gd name="T83" fmla="*/ 2147483647 h 678"/>
                    <a:gd name="T84" fmla="*/ 2147483647 w 192"/>
                    <a:gd name="T85" fmla="*/ 2147483647 h 678"/>
                    <a:gd name="T86" fmla="*/ 2147483647 w 192"/>
                    <a:gd name="T87" fmla="*/ 2147483647 h 678"/>
                    <a:gd name="T88" fmla="*/ 2147483647 w 192"/>
                    <a:gd name="T89" fmla="*/ 2147483647 h 678"/>
                    <a:gd name="T90" fmla="*/ 2147483647 w 192"/>
                    <a:gd name="T91" fmla="*/ 2147483647 h 678"/>
                    <a:gd name="T92" fmla="*/ 2147483647 w 192"/>
                    <a:gd name="T93" fmla="*/ 2147483647 h 678"/>
                    <a:gd name="T94" fmla="*/ 2147483647 w 192"/>
                    <a:gd name="T95" fmla="*/ 2147483647 h 67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92"/>
                    <a:gd name="T145" fmla="*/ 0 h 678"/>
                    <a:gd name="T146" fmla="*/ 192 w 192"/>
                    <a:gd name="T147" fmla="*/ 678 h 678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92" h="678">
                      <a:moveTo>
                        <a:pt x="174" y="624"/>
                      </a:moveTo>
                      <a:lnTo>
                        <a:pt x="126" y="624"/>
                      </a:lnTo>
                      <a:lnTo>
                        <a:pt x="122" y="618"/>
                      </a:lnTo>
                      <a:lnTo>
                        <a:pt x="120" y="612"/>
                      </a:lnTo>
                      <a:lnTo>
                        <a:pt x="118" y="606"/>
                      </a:lnTo>
                      <a:lnTo>
                        <a:pt x="112" y="600"/>
                      </a:lnTo>
                      <a:lnTo>
                        <a:pt x="104" y="596"/>
                      </a:lnTo>
                      <a:lnTo>
                        <a:pt x="98" y="592"/>
                      </a:lnTo>
                      <a:lnTo>
                        <a:pt x="90" y="586"/>
                      </a:lnTo>
                      <a:lnTo>
                        <a:pt x="88" y="582"/>
                      </a:lnTo>
                      <a:lnTo>
                        <a:pt x="86" y="576"/>
                      </a:lnTo>
                      <a:lnTo>
                        <a:pt x="88" y="566"/>
                      </a:lnTo>
                      <a:lnTo>
                        <a:pt x="90" y="556"/>
                      </a:lnTo>
                      <a:lnTo>
                        <a:pt x="90" y="552"/>
                      </a:lnTo>
                      <a:lnTo>
                        <a:pt x="88" y="548"/>
                      </a:lnTo>
                      <a:lnTo>
                        <a:pt x="88" y="546"/>
                      </a:lnTo>
                      <a:lnTo>
                        <a:pt x="86" y="544"/>
                      </a:lnTo>
                      <a:lnTo>
                        <a:pt x="88" y="540"/>
                      </a:lnTo>
                      <a:lnTo>
                        <a:pt x="90" y="536"/>
                      </a:lnTo>
                      <a:lnTo>
                        <a:pt x="92" y="534"/>
                      </a:lnTo>
                      <a:lnTo>
                        <a:pt x="92" y="528"/>
                      </a:lnTo>
                      <a:lnTo>
                        <a:pt x="92" y="518"/>
                      </a:lnTo>
                      <a:lnTo>
                        <a:pt x="88" y="510"/>
                      </a:lnTo>
                      <a:lnTo>
                        <a:pt x="86" y="504"/>
                      </a:lnTo>
                      <a:lnTo>
                        <a:pt x="84" y="494"/>
                      </a:lnTo>
                      <a:lnTo>
                        <a:pt x="86" y="490"/>
                      </a:lnTo>
                      <a:lnTo>
                        <a:pt x="88" y="486"/>
                      </a:lnTo>
                      <a:lnTo>
                        <a:pt x="84" y="484"/>
                      </a:lnTo>
                      <a:lnTo>
                        <a:pt x="80" y="480"/>
                      </a:lnTo>
                      <a:lnTo>
                        <a:pt x="72" y="466"/>
                      </a:lnTo>
                      <a:lnTo>
                        <a:pt x="60" y="446"/>
                      </a:lnTo>
                      <a:lnTo>
                        <a:pt x="64" y="446"/>
                      </a:lnTo>
                      <a:lnTo>
                        <a:pt x="66" y="442"/>
                      </a:lnTo>
                      <a:lnTo>
                        <a:pt x="64" y="434"/>
                      </a:lnTo>
                      <a:lnTo>
                        <a:pt x="60" y="420"/>
                      </a:lnTo>
                      <a:lnTo>
                        <a:pt x="54" y="408"/>
                      </a:lnTo>
                      <a:lnTo>
                        <a:pt x="52" y="394"/>
                      </a:lnTo>
                      <a:lnTo>
                        <a:pt x="54" y="388"/>
                      </a:lnTo>
                      <a:lnTo>
                        <a:pt x="56" y="384"/>
                      </a:lnTo>
                      <a:lnTo>
                        <a:pt x="58" y="382"/>
                      </a:lnTo>
                      <a:lnTo>
                        <a:pt x="60" y="380"/>
                      </a:lnTo>
                      <a:lnTo>
                        <a:pt x="58" y="372"/>
                      </a:lnTo>
                      <a:lnTo>
                        <a:pt x="52" y="364"/>
                      </a:lnTo>
                      <a:lnTo>
                        <a:pt x="50" y="352"/>
                      </a:lnTo>
                      <a:lnTo>
                        <a:pt x="46" y="346"/>
                      </a:lnTo>
                      <a:lnTo>
                        <a:pt x="48" y="342"/>
                      </a:lnTo>
                      <a:lnTo>
                        <a:pt x="50" y="338"/>
                      </a:lnTo>
                      <a:lnTo>
                        <a:pt x="52" y="332"/>
                      </a:lnTo>
                      <a:lnTo>
                        <a:pt x="54" y="328"/>
                      </a:lnTo>
                      <a:lnTo>
                        <a:pt x="54" y="298"/>
                      </a:lnTo>
                      <a:lnTo>
                        <a:pt x="52" y="290"/>
                      </a:lnTo>
                      <a:lnTo>
                        <a:pt x="50" y="282"/>
                      </a:lnTo>
                      <a:lnTo>
                        <a:pt x="46" y="276"/>
                      </a:lnTo>
                      <a:lnTo>
                        <a:pt x="44" y="270"/>
                      </a:lnTo>
                      <a:lnTo>
                        <a:pt x="42" y="264"/>
                      </a:lnTo>
                      <a:lnTo>
                        <a:pt x="38" y="258"/>
                      </a:lnTo>
                      <a:lnTo>
                        <a:pt x="36" y="252"/>
                      </a:lnTo>
                      <a:lnTo>
                        <a:pt x="34" y="246"/>
                      </a:lnTo>
                      <a:lnTo>
                        <a:pt x="36" y="242"/>
                      </a:lnTo>
                      <a:lnTo>
                        <a:pt x="38" y="234"/>
                      </a:lnTo>
                      <a:lnTo>
                        <a:pt x="42" y="224"/>
                      </a:lnTo>
                      <a:lnTo>
                        <a:pt x="42" y="218"/>
                      </a:lnTo>
                      <a:lnTo>
                        <a:pt x="38" y="216"/>
                      </a:lnTo>
                      <a:lnTo>
                        <a:pt x="36" y="212"/>
                      </a:lnTo>
                      <a:lnTo>
                        <a:pt x="34" y="208"/>
                      </a:lnTo>
                      <a:lnTo>
                        <a:pt x="36" y="194"/>
                      </a:lnTo>
                      <a:lnTo>
                        <a:pt x="42" y="184"/>
                      </a:lnTo>
                      <a:lnTo>
                        <a:pt x="50" y="172"/>
                      </a:lnTo>
                      <a:lnTo>
                        <a:pt x="54" y="164"/>
                      </a:lnTo>
                      <a:lnTo>
                        <a:pt x="50" y="158"/>
                      </a:lnTo>
                      <a:lnTo>
                        <a:pt x="48" y="152"/>
                      </a:lnTo>
                      <a:lnTo>
                        <a:pt x="46" y="134"/>
                      </a:lnTo>
                      <a:lnTo>
                        <a:pt x="48" y="126"/>
                      </a:lnTo>
                      <a:lnTo>
                        <a:pt x="50" y="122"/>
                      </a:lnTo>
                      <a:lnTo>
                        <a:pt x="56" y="118"/>
                      </a:lnTo>
                      <a:lnTo>
                        <a:pt x="62" y="112"/>
                      </a:lnTo>
                      <a:lnTo>
                        <a:pt x="64" y="106"/>
                      </a:lnTo>
                      <a:lnTo>
                        <a:pt x="64" y="102"/>
                      </a:lnTo>
                      <a:lnTo>
                        <a:pt x="62" y="88"/>
                      </a:lnTo>
                      <a:lnTo>
                        <a:pt x="60" y="90"/>
                      </a:lnTo>
                      <a:lnTo>
                        <a:pt x="56" y="90"/>
                      </a:lnTo>
                      <a:lnTo>
                        <a:pt x="52" y="90"/>
                      </a:lnTo>
                      <a:lnTo>
                        <a:pt x="50" y="86"/>
                      </a:lnTo>
                      <a:lnTo>
                        <a:pt x="48" y="80"/>
                      </a:lnTo>
                      <a:lnTo>
                        <a:pt x="42" y="60"/>
                      </a:lnTo>
                      <a:lnTo>
                        <a:pt x="40" y="56"/>
                      </a:lnTo>
                      <a:lnTo>
                        <a:pt x="36" y="54"/>
                      </a:lnTo>
                      <a:lnTo>
                        <a:pt x="34" y="52"/>
                      </a:lnTo>
                      <a:lnTo>
                        <a:pt x="32" y="50"/>
                      </a:lnTo>
                      <a:lnTo>
                        <a:pt x="28" y="20"/>
                      </a:lnTo>
                      <a:lnTo>
                        <a:pt x="22" y="8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0" y="8"/>
                      </a:lnTo>
                      <a:lnTo>
                        <a:pt x="4" y="18"/>
                      </a:lnTo>
                      <a:lnTo>
                        <a:pt x="8" y="32"/>
                      </a:lnTo>
                      <a:lnTo>
                        <a:pt x="12" y="48"/>
                      </a:lnTo>
                      <a:lnTo>
                        <a:pt x="14" y="66"/>
                      </a:lnTo>
                      <a:lnTo>
                        <a:pt x="10" y="80"/>
                      </a:lnTo>
                      <a:lnTo>
                        <a:pt x="8" y="96"/>
                      </a:lnTo>
                      <a:lnTo>
                        <a:pt x="12" y="102"/>
                      </a:lnTo>
                      <a:lnTo>
                        <a:pt x="16" y="106"/>
                      </a:lnTo>
                      <a:lnTo>
                        <a:pt x="18" y="118"/>
                      </a:lnTo>
                      <a:lnTo>
                        <a:pt x="18" y="134"/>
                      </a:lnTo>
                      <a:lnTo>
                        <a:pt x="16" y="162"/>
                      </a:lnTo>
                      <a:lnTo>
                        <a:pt x="10" y="192"/>
                      </a:lnTo>
                      <a:lnTo>
                        <a:pt x="12" y="198"/>
                      </a:lnTo>
                      <a:lnTo>
                        <a:pt x="14" y="202"/>
                      </a:lnTo>
                      <a:lnTo>
                        <a:pt x="16" y="206"/>
                      </a:lnTo>
                      <a:lnTo>
                        <a:pt x="18" y="210"/>
                      </a:lnTo>
                      <a:lnTo>
                        <a:pt x="18" y="214"/>
                      </a:lnTo>
                      <a:lnTo>
                        <a:pt x="16" y="214"/>
                      </a:lnTo>
                      <a:lnTo>
                        <a:pt x="14" y="216"/>
                      </a:lnTo>
                      <a:lnTo>
                        <a:pt x="14" y="218"/>
                      </a:lnTo>
                      <a:lnTo>
                        <a:pt x="14" y="236"/>
                      </a:lnTo>
                      <a:lnTo>
                        <a:pt x="20" y="252"/>
                      </a:lnTo>
                      <a:lnTo>
                        <a:pt x="22" y="268"/>
                      </a:lnTo>
                      <a:lnTo>
                        <a:pt x="24" y="286"/>
                      </a:lnTo>
                      <a:lnTo>
                        <a:pt x="22" y="302"/>
                      </a:lnTo>
                      <a:lnTo>
                        <a:pt x="22" y="310"/>
                      </a:lnTo>
                      <a:lnTo>
                        <a:pt x="20" y="318"/>
                      </a:lnTo>
                      <a:lnTo>
                        <a:pt x="22" y="326"/>
                      </a:lnTo>
                      <a:lnTo>
                        <a:pt x="22" y="332"/>
                      </a:lnTo>
                      <a:lnTo>
                        <a:pt x="20" y="340"/>
                      </a:lnTo>
                      <a:lnTo>
                        <a:pt x="16" y="346"/>
                      </a:lnTo>
                      <a:lnTo>
                        <a:pt x="12" y="350"/>
                      </a:lnTo>
                      <a:lnTo>
                        <a:pt x="10" y="352"/>
                      </a:lnTo>
                      <a:lnTo>
                        <a:pt x="10" y="358"/>
                      </a:lnTo>
                      <a:lnTo>
                        <a:pt x="12" y="362"/>
                      </a:lnTo>
                      <a:lnTo>
                        <a:pt x="18" y="372"/>
                      </a:lnTo>
                      <a:lnTo>
                        <a:pt x="22" y="380"/>
                      </a:lnTo>
                      <a:lnTo>
                        <a:pt x="24" y="388"/>
                      </a:lnTo>
                      <a:lnTo>
                        <a:pt x="24" y="404"/>
                      </a:lnTo>
                      <a:lnTo>
                        <a:pt x="26" y="418"/>
                      </a:lnTo>
                      <a:lnTo>
                        <a:pt x="28" y="436"/>
                      </a:lnTo>
                      <a:lnTo>
                        <a:pt x="34" y="456"/>
                      </a:lnTo>
                      <a:lnTo>
                        <a:pt x="36" y="462"/>
                      </a:lnTo>
                      <a:lnTo>
                        <a:pt x="40" y="462"/>
                      </a:lnTo>
                      <a:lnTo>
                        <a:pt x="44" y="462"/>
                      </a:lnTo>
                      <a:lnTo>
                        <a:pt x="46" y="462"/>
                      </a:lnTo>
                      <a:lnTo>
                        <a:pt x="46" y="460"/>
                      </a:lnTo>
                      <a:lnTo>
                        <a:pt x="44" y="448"/>
                      </a:lnTo>
                      <a:lnTo>
                        <a:pt x="40" y="436"/>
                      </a:lnTo>
                      <a:lnTo>
                        <a:pt x="44" y="434"/>
                      </a:lnTo>
                      <a:lnTo>
                        <a:pt x="50" y="434"/>
                      </a:lnTo>
                      <a:lnTo>
                        <a:pt x="52" y="442"/>
                      </a:lnTo>
                      <a:lnTo>
                        <a:pt x="52" y="456"/>
                      </a:lnTo>
                      <a:lnTo>
                        <a:pt x="54" y="462"/>
                      </a:lnTo>
                      <a:lnTo>
                        <a:pt x="56" y="466"/>
                      </a:lnTo>
                      <a:lnTo>
                        <a:pt x="56" y="480"/>
                      </a:lnTo>
                      <a:lnTo>
                        <a:pt x="50" y="482"/>
                      </a:lnTo>
                      <a:lnTo>
                        <a:pt x="44" y="482"/>
                      </a:lnTo>
                      <a:lnTo>
                        <a:pt x="46" y="486"/>
                      </a:lnTo>
                      <a:lnTo>
                        <a:pt x="48" y="490"/>
                      </a:lnTo>
                      <a:lnTo>
                        <a:pt x="50" y="492"/>
                      </a:lnTo>
                      <a:lnTo>
                        <a:pt x="50" y="496"/>
                      </a:lnTo>
                      <a:lnTo>
                        <a:pt x="50" y="502"/>
                      </a:lnTo>
                      <a:lnTo>
                        <a:pt x="46" y="506"/>
                      </a:lnTo>
                      <a:lnTo>
                        <a:pt x="42" y="512"/>
                      </a:lnTo>
                      <a:lnTo>
                        <a:pt x="40" y="518"/>
                      </a:lnTo>
                      <a:lnTo>
                        <a:pt x="42" y="522"/>
                      </a:lnTo>
                      <a:lnTo>
                        <a:pt x="46" y="524"/>
                      </a:lnTo>
                      <a:lnTo>
                        <a:pt x="56" y="526"/>
                      </a:lnTo>
                      <a:lnTo>
                        <a:pt x="54" y="530"/>
                      </a:lnTo>
                      <a:lnTo>
                        <a:pt x="56" y="534"/>
                      </a:lnTo>
                      <a:lnTo>
                        <a:pt x="58" y="540"/>
                      </a:lnTo>
                      <a:lnTo>
                        <a:pt x="58" y="544"/>
                      </a:lnTo>
                      <a:lnTo>
                        <a:pt x="50" y="544"/>
                      </a:lnTo>
                      <a:lnTo>
                        <a:pt x="50" y="554"/>
                      </a:lnTo>
                      <a:lnTo>
                        <a:pt x="54" y="560"/>
                      </a:lnTo>
                      <a:lnTo>
                        <a:pt x="62" y="568"/>
                      </a:lnTo>
                      <a:lnTo>
                        <a:pt x="62" y="572"/>
                      </a:lnTo>
                      <a:lnTo>
                        <a:pt x="62" y="576"/>
                      </a:lnTo>
                      <a:lnTo>
                        <a:pt x="66" y="582"/>
                      </a:lnTo>
                      <a:lnTo>
                        <a:pt x="74" y="594"/>
                      </a:lnTo>
                      <a:lnTo>
                        <a:pt x="80" y="602"/>
                      </a:lnTo>
                      <a:lnTo>
                        <a:pt x="86" y="606"/>
                      </a:lnTo>
                      <a:lnTo>
                        <a:pt x="96" y="606"/>
                      </a:lnTo>
                      <a:lnTo>
                        <a:pt x="94" y="618"/>
                      </a:lnTo>
                      <a:lnTo>
                        <a:pt x="96" y="622"/>
                      </a:lnTo>
                      <a:lnTo>
                        <a:pt x="100" y="626"/>
                      </a:lnTo>
                      <a:lnTo>
                        <a:pt x="96" y="630"/>
                      </a:lnTo>
                      <a:lnTo>
                        <a:pt x="106" y="640"/>
                      </a:lnTo>
                      <a:lnTo>
                        <a:pt x="122" y="648"/>
                      </a:lnTo>
                      <a:lnTo>
                        <a:pt x="154" y="660"/>
                      </a:lnTo>
                      <a:lnTo>
                        <a:pt x="156" y="664"/>
                      </a:lnTo>
                      <a:lnTo>
                        <a:pt x="158" y="666"/>
                      </a:lnTo>
                      <a:lnTo>
                        <a:pt x="160" y="668"/>
                      </a:lnTo>
                      <a:lnTo>
                        <a:pt x="164" y="670"/>
                      </a:lnTo>
                      <a:lnTo>
                        <a:pt x="172" y="672"/>
                      </a:lnTo>
                      <a:lnTo>
                        <a:pt x="178" y="674"/>
                      </a:lnTo>
                      <a:lnTo>
                        <a:pt x="192" y="678"/>
                      </a:lnTo>
                      <a:lnTo>
                        <a:pt x="174" y="6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1" name="iSļïḑé">
                  <a:extLst>
                    <a:ext uri="{FF2B5EF4-FFF2-40B4-BE49-F238E27FC236}">
                      <a16:creationId xmlns:a16="http://schemas.microsoft.com/office/drawing/2014/main" id="{D455818E-6142-4BE7-B9B2-11E200414A02}"/>
                    </a:ext>
                  </a:extLst>
                </p:cNvPr>
                <p:cNvSpPr/>
                <p:nvPr/>
              </p:nvSpPr>
              <p:spPr bwMode="auto">
                <a:xfrm>
                  <a:off x="2706223" y="5462077"/>
                  <a:ext cx="118441" cy="93870"/>
                </a:xfrm>
                <a:custGeom>
                  <a:avLst/>
                  <a:gdLst>
                    <a:gd name="T0" fmla="*/ 0 w 68"/>
                    <a:gd name="T1" fmla="*/ 0 h 56"/>
                    <a:gd name="T2" fmla="*/ 2147483647 w 68"/>
                    <a:gd name="T3" fmla="*/ 2147483647 h 56"/>
                    <a:gd name="T4" fmla="*/ 2147483647 w 68"/>
                    <a:gd name="T5" fmla="*/ 2147483647 h 56"/>
                    <a:gd name="T6" fmla="*/ 2147483647 w 68"/>
                    <a:gd name="T7" fmla="*/ 2147483647 h 56"/>
                    <a:gd name="T8" fmla="*/ 2147483647 w 68"/>
                    <a:gd name="T9" fmla="*/ 2147483647 h 56"/>
                    <a:gd name="T10" fmla="*/ 2147483647 w 68"/>
                    <a:gd name="T11" fmla="*/ 2147483647 h 56"/>
                    <a:gd name="T12" fmla="*/ 2147483647 w 68"/>
                    <a:gd name="T13" fmla="*/ 2147483647 h 56"/>
                    <a:gd name="T14" fmla="*/ 2147483647 w 68"/>
                    <a:gd name="T15" fmla="*/ 2147483647 h 56"/>
                    <a:gd name="T16" fmla="*/ 2147483647 w 68"/>
                    <a:gd name="T17" fmla="*/ 2147483647 h 56"/>
                    <a:gd name="T18" fmla="*/ 2147483647 w 68"/>
                    <a:gd name="T19" fmla="*/ 2147483647 h 56"/>
                    <a:gd name="T20" fmla="*/ 2147483647 w 68"/>
                    <a:gd name="T21" fmla="*/ 2147483647 h 56"/>
                    <a:gd name="T22" fmla="*/ 2147483647 w 68"/>
                    <a:gd name="T23" fmla="*/ 2147483647 h 56"/>
                    <a:gd name="T24" fmla="*/ 2147483647 w 68"/>
                    <a:gd name="T25" fmla="*/ 2147483647 h 56"/>
                    <a:gd name="T26" fmla="*/ 0 w 68"/>
                    <a:gd name="T27" fmla="*/ 0 h 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8"/>
                    <a:gd name="T43" fmla="*/ 0 h 56"/>
                    <a:gd name="T44" fmla="*/ 68 w 68"/>
                    <a:gd name="T45" fmla="*/ 56 h 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8" h="5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14"/>
                      </a:lnTo>
                      <a:lnTo>
                        <a:pt x="28" y="26"/>
                      </a:lnTo>
                      <a:lnTo>
                        <a:pt x="40" y="30"/>
                      </a:lnTo>
                      <a:lnTo>
                        <a:pt x="50" y="32"/>
                      </a:lnTo>
                      <a:lnTo>
                        <a:pt x="62" y="36"/>
                      </a:lnTo>
                      <a:lnTo>
                        <a:pt x="66" y="38"/>
                      </a:lnTo>
                      <a:lnTo>
                        <a:pt x="68" y="42"/>
                      </a:lnTo>
                      <a:lnTo>
                        <a:pt x="48" y="52"/>
                      </a:lnTo>
                      <a:lnTo>
                        <a:pt x="40" y="54"/>
                      </a:lnTo>
                      <a:lnTo>
                        <a:pt x="28" y="56"/>
                      </a:lnTo>
                      <a:lnTo>
                        <a:pt x="18" y="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2" name="ïṥľïḑe">
                  <a:extLst>
                    <a:ext uri="{FF2B5EF4-FFF2-40B4-BE49-F238E27FC236}">
                      <a16:creationId xmlns:a16="http://schemas.microsoft.com/office/drawing/2014/main" id="{79BE2E2D-EDE6-4A71-BC65-90F018458235}"/>
                    </a:ext>
                  </a:extLst>
                </p:cNvPr>
                <p:cNvSpPr/>
                <p:nvPr/>
              </p:nvSpPr>
              <p:spPr bwMode="auto">
                <a:xfrm>
                  <a:off x="2142942" y="3489388"/>
                  <a:ext cx="322269" cy="507184"/>
                </a:xfrm>
                <a:custGeom>
                  <a:avLst/>
                  <a:gdLst>
                    <a:gd name="T0" fmla="*/ 2147483647 w 184"/>
                    <a:gd name="T1" fmla="*/ 2147483647 h 304"/>
                    <a:gd name="T2" fmla="*/ 2147483647 w 184"/>
                    <a:gd name="T3" fmla="*/ 2147483647 h 304"/>
                    <a:gd name="T4" fmla="*/ 2147483647 w 184"/>
                    <a:gd name="T5" fmla="*/ 2147483647 h 304"/>
                    <a:gd name="T6" fmla="*/ 2147483647 w 184"/>
                    <a:gd name="T7" fmla="*/ 2147483647 h 304"/>
                    <a:gd name="T8" fmla="*/ 2147483647 w 184"/>
                    <a:gd name="T9" fmla="*/ 2147483647 h 304"/>
                    <a:gd name="T10" fmla="*/ 2147483647 w 184"/>
                    <a:gd name="T11" fmla="*/ 2147483647 h 304"/>
                    <a:gd name="T12" fmla="*/ 2147483647 w 184"/>
                    <a:gd name="T13" fmla="*/ 2147483647 h 304"/>
                    <a:gd name="T14" fmla="*/ 2147483647 w 184"/>
                    <a:gd name="T15" fmla="*/ 2147483647 h 304"/>
                    <a:gd name="T16" fmla="*/ 2147483647 w 184"/>
                    <a:gd name="T17" fmla="*/ 2147483647 h 304"/>
                    <a:gd name="T18" fmla="*/ 2147483647 w 184"/>
                    <a:gd name="T19" fmla="*/ 2147483647 h 304"/>
                    <a:gd name="T20" fmla="*/ 2147483647 w 184"/>
                    <a:gd name="T21" fmla="*/ 2147483647 h 304"/>
                    <a:gd name="T22" fmla="*/ 2147483647 w 184"/>
                    <a:gd name="T23" fmla="*/ 2147483647 h 304"/>
                    <a:gd name="T24" fmla="*/ 2147483647 w 184"/>
                    <a:gd name="T25" fmla="*/ 2147483647 h 304"/>
                    <a:gd name="T26" fmla="*/ 2147483647 w 184"/>
                    <a:gd name="T27" fmla="*/ 2147483647 h 304"/>
                    <a:gd name="T28" fmla="*/ 2147483647 w 184"/>
                    <a:gd name="T29" fmla="*/ 2147483647 h 304"/>
                    <a:gd name="T30" fmla="*/ 2147483647 w 184"/>
                    <a:gd name="T31" fmla="*/ 2147483647 h 304"/>
                    <a:gd name="T32" fmla="*/ 2147483647 w 184"/>
                    <a:gd name="T33" fmla="*/ 2147483647 h 304"/>
                    <a:gd name="T34" fmla="*/ 2147483647 w 184"/>
                    <a:gd name="T35" fmla="*/ 2147483647 h 304"/>
                    <a:gd name="T36" fmla="*/ 2147483647 w 184"/>
                    <a:gd name="T37" fmla="*/ 2147483647 h 304"/>
                    <a:gd name="T38" fmla="*/ 2147483647 w 184"/>
                    <a:gd name="T39" fmla="*/ 2147483647 h 304"/>
                    <a:gd name="T40" fmla="*/ 2147483647 w 184"/>
                    <a:gd name="T41" fmla="*/ 2147483647 h 304"/>
                    <a:gd name="T42" fmla="*/ 2147483647 w 184"/>
                    <a:gd name="T43" fmla="*/ 2147483647 h 304"/>
                    <a:gd name="T44" fmla="*/ 2147483647 w 184"/>
                    <a:gd name="T45" fmla="*/ 2147483647 h 304"/>
                    <a:gd name="T46" fmla="*/ 2147483647 w 184"/>
                    <a:gd name="T47" fmla="*/ 2147483647 h 304"/>
                    <a:gd name="T48" fmla="*/ 2147483647 w 184"/>
                    <a:gd name="T49" fmla="*/ 2147483647 h 304"/>
                    <a:gd name="T50" fmla="*/ 2147483647 w 184"/>
                    <a:gd name="T51" fmla="*/ 2147483647 h 304"/>
                    <a:gd name="T52" fmla="*/ 2147483647 w 184"/>
                    <a:gd name="T53" fmla="*/ 2147483647 h 304"/>
                    <a:gd name="T54" fmla="*/ 2147483647 w 184"/>
                    <a:gd name="T55" fmla="*/ 2147483647 h 304"/>
                    <a:gd name="T56" fmla="*/ 2147483647 w 184"/>
                    <a:gd name="T57" fmla="*/ 2147483647 h 304"/>
                    <a:gd name="T58" fmla="*/ 2147483647 w 184"/>
                    <a:gd name="T59" fmla="*/ 2147483647 h 304"/>
                    <a:gd name="T60" fmla="*/ 2147483647 w 184"/>
                    <a:gd name="T61" fmla="*/ 2147483647 h 304"/>
                    <a:gd name="T62" fmla="*/ 2147483647 w 184"/>
                    <a:gd name="T63" fmla="*/ 2147483647 h 304"/>
                    <a:gd name="T64" fmla="*/ 2147483647 w 184"/>
                    <a:gd name="T65" fmla="*/ 2147483647 h 304"/>
                    <a:gd name="T66" fmla="*/ 2147483647 w 184"/>
                    <a:gd name="T67" fmla="*/ 2147483647 h 304"/>
                    <a:gd name="T68" fmla="*/ 2147483647 w 184"/>
                    <a:gd name="T69" fmla="*/ 2147483647 h 304"/>
                    <a:gd name="T70" fmla="*/ 2147483647 w 184"/>
                    <a:gd name="T71" fmla="*/ 2147483647 h 304"/>
                    <a:gd name="T72" fmla="*/ 2147483647 w 184"/>
                    <a:gd name="T73" fmla="*/ 2147483647 h 304"/>
                    <a:gd name="T74" fmla="*/ 2147483647 w 184"/>
                    <a:gd name="T75" fmla="*/ 2147483647 h 304"/>
                    <a:gd name="T76" fmla="*/ 2147483647 w 184"/>
                    <a:gd name="T77" fmla="*/ 2147483647 h 304"/>
                    <a:gd name="T78" fmla="*/ 2147483647 w 184"/>
                    <a:gd name="T79" fmla="*/ 2147483647 h 304"/>
                    <a:gd name="T80" fmla="*/ 2147483647 w 184"/>
                    <a:gd name="T81" fmla="*/ 2147483647 h 304"/>
                    <a:gd name="T82" fmla="*/ 2147483647 w 184"/>
                    <a:gd name="T83" fmla="*/ 2147483647 h 304"/>
                    <a:gd name="T84" fmla="*/ 2147483647 w 184"/>
                    <a:gd name="T85" fmla="*/ 2147483647 h 304"/>
                    <a:gd name="T86" fmla="*/ 2147483647 w 184"/>
                    <a:gd name="T87" fmla="*/ 2147483647 h 304"/>
                    <a:gd name="T88" fmla="*/ 2147483647 w 184"/>
                    <a:gd name="T89" fmla="*/ 2147483647 h 304"/>
                    <a:gd name="T90" fmla="*/ 0 w 184"/>
                    <a:gd name="T91" fmla="*/ 2147483647 h 3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4"/>
                    <a:gd name="T139" fmla="*/ 0 h 304"/>
                    <a:gd name="T140" fmla="*/ 184 w 184"/>
                    <a:gd name="T141" fmla="*/ 304 h 3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4" h="304">
                      <a:moveTo>
                        <a:pt x="2" y="204"/>
                      </a:moveTo>
                      <a:lnTo>
                        <a:pt x="2" y="194"/>
                      </a:lnTo>
                      <a:lnTo>
                        <a:pt x="6" y="184"/>
                      </a:lnTo>
                      <a:lnTo>
                        <a:pt x="8" y="178"/>
                      </a:lnTo>
                      <a:lnTo>
                        <a:pt x="18" y="176"/>
                      </a:lnTo>
                      <a:lnTo>
                        <a:pt x="18" y="172"/>
                      </a:lnTo>
                      <a:lnTo>
                        <a:pt x="22" y="166"/>
                      </a:lnTo>
                      <a:lnTo>
                        <a:pt x="26" y="162"/>
                      </a:lnTo>
                      <a:lnTo>
                        <a:pt x="28" y="158"/>
                      </a:lnTo>
                      <a:lnTo>
                        <a:pt x="26" y="142"/>
                      </a:lnTo>
                      <a:lnTo>
                        <a:pt x="24" y="124"/>
                      </a:lnTo>
                      <a:lnTo>
                        <a:pt x="26" y="118"/>
                      </a:lnTo>
                      <a:lnTo>
                        <a:pt x="28" y="114"/>
                      </a:lnTo>
                      <a:lnTo>
                        <a:pt x="26" y="106"/>
                      </a:lnTo>
                      <a:lnTo>
                        <a:pt x="22" y="100"/>
                      </a:lnTo>
                      <a:lnTo>
                        <a:pt x="18" y="96"/>
                      </a:lnTo>
                      <a:lnTo>
                        <a:pt x="18" y="90"/>
                      </a:lnTo>
                      <a:lnTo>
                        <a:pt x="16" y="90"/>
                      </a:lnTo>
                      <a:lnTo>
                        <a:pt x="22" y="86"/>
                      </a:lnTo>
                      <a:lnTo>
                        <a:pt x="28" y="82"/>
                      </a:lnTo>
                      <a:lnTo>
                        <a:pt x="26" y="76"/>
                      </a:lnTo>
                      <a:lnTo>
                        <a:pt x="26" y="70"/>
                      </a:lnTo>
                      <a:lnTo>
                        <a:pt x="28" y="68"/>
                      </a:lnTo>
                      <a:lnTo>
                        <a:pt x="32" y="72"/>
                      </a:lnTo>
                      <a:lnTo>
                        <a:pt x="40" y="74"/>
                      </a:lnTo>
                      <a:lnTo>
                        <a:pt x="42" y="64"/>
                      </a:lnTo>
                      <a:lnTo>
                        <a:pt x="46" y="62"/>
                      </a:lnTo>
                      <a:lnTo>
                        <a:pt x="48" y="58"/>
                      </a:lnTo>
                      <a:lnTo>
                        <a:pt x="52" y="58"/>
                      </a:lnTo>
                      <a:lnTo>
                        <a:pt x="56" y="54"/>
                      </a:lnTo>
                      <a:lnTo>
                        <a:pt x="58" y="48"/>
                      </a:lnTo>
                      <a:lnTo>
                        <a:pt x="60" y="42"/>
                      </a:lnTo>
                      <a:lnTo>
                        <a:pt x="60" y="34"/>
                      </a:lnTo>
                      <a:lnTo>
                        <a:pt x="62" y="30"/>
                      </a:lnTo>
                      <a:lnTo>
                        <a:pt x="66" y="26"/>
                      </a:lnTo>
                      <a:lnTo>
                        <a:pt x="72" y="24"/>
                      </a:lnTo>
                      <a:lnTo>
                        <a:pt x="80" y="24"/>
                      </a:lnTo>
                      <a:lnTo>
                        <a:pt x="82" y="20"/>
                      </a:lnTo>
                      <a:lnTo>
                        <a:pt x="86" y="18"/>
                      </a:lnTo>
                      <a:lnTo>
                        <a:pt x="98" y="14"/>
                      </a:lnTo>
                      <a:lnTo>
                        <a:pt x="110" y="10"/>
                      </a:lnTo>
                      <a:lnTo>
                        <a:pt x="118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lnTo>
                        <a:pt x="128" y="8"/>
                      </a:lnTo>
                      <a:lnTo>
                        <a:pt x="124" y="10"/>
                      </a:lnTo>
                      <a:lnTo>
                        <a:pt x="120" y="14"/>
                      </a:lnTo>
                      <a:lnTo>
                        <a:pt x="118" y="18"/>
                      </a:lnTo>
                      <a:lnTo>
                        <a:pt x="110" y="28"/>
                      </a:lnTo>
                      <a:lnTo>
                        <a:pt x="98" y="40"/>
                      </a:lnTo>
                      <a:lnTo>
                        <a:pt x="94" y="48"/>
                      </a:lnTo>
                      <a:lnTo>
                        <a:pt x="92" y="56"/>
                      </a:lnTo>
                      <a:lnTo>
                        <a:pt x="94" y="62"/>
                      </a:lnTo>
                      <a:lnTo>
                        <a:pt x="98" y="64"/>
                      </a:lnTo>
                      <a:lnTo>
                        <a:pt x="100" y="68"/>
                      </a:lnTo>
                      <a:lnTo>
                        <a:pt x="102" y="72"/>
                      </a:lnTo>
                      <a:lnTo>
                        <a:pt x="106" y="76"/>
                      </a:lnTo>
                      <a:lnTo>
                        <a:pt x="108" y="82"/>
                      </a:lnTo>
                      <a:lnTo>
                        <a:pt x="104" y="88"/>
                      </a:lnTo>
                      <a:lnTo>
                        <a:pt x="102" y="92"/>
                      </a:lnTo>
                      <a:lnTo>
                        <a:pt x="104" y="94"/>
                      </a:lnTo>
                      <a:lnTo>
                        <a:pt x="108" y="98"/>
                      </a:lnTo>
                      <a:lnTo>
                        <a:pt x="112" y="100"/>
                      </a:lnTo>
                      <a:lnTo>
                        <a:pt x="116" y="102"/>
                      </a:lnTo>
                      <a:lnTo>
                        <a:pt x="130" y="104"/>
                      </a:lnTo>
                      <a:lnTo>
                        <a:pt x="142" y="106"/>
                      </a:lnTo>
                      <a:lnTo>
                        <a:pt x="142" y="112"/>
                      </a:lnTo>
                      <a:lnTo>
                        <a:pt x="146" y="116"/>
                      </a:lnTo>
                      <a:lnTo>
                        <a:pt x="152" y="118"/>
                      </a:lnTo>
                      <a:lnTo>
                        <a:pt x="158" y="118"/>
                      </a:lnTo>
                      <a:lnTo>
                        <a:pt x="166" y="118"/>
                      </a:lnTo>
                      <a:lnTo>
                        <a:pt x="170" y="118"/>
                      </a:lnTo>
                      <a:lnTo>
                        <a:pt x="176" y="116"/>
                      </a:lnTo>
                      <a:lnTo>
                        <a:pt x="184" y="116"/>
                      </a:lnTo>
                      <a:lnTo>
                        <a:pt x="176" y="132"/>
                      </a:lnTo>
                      <a:lnTo>
                        <a:pt x="174" y="142"/>
                      </a:lnTo>
                      <a:lnTo>
                        <a:pt x="172" y="148"/>
                      </a:lnTo>
                      <a:lnTo>
                        <a:pt x="174" y="154"/>
                      </a:lnTo>
                      <a:lnTo>
                        <a:pt x="178" y="158"/>
                      </a:lnTo>
                      <a:lnTo>
                        <a:pt x="180" y="162"/>
                      </a:lnTo>
                      <a:lnTo>
                        <a:pt x="182" y="168"/>
                      </a:lnTo>
                      <a:lnTo>
                        <a:pt x="182" y="170"/>
                      </a:lnTo>
                      <a:lnTo>
                        <a:pt x="180" y="174"/>
                      </a:lnTo>
                      <a:lnTo>
                        <a:pt x="178" y="174"/>
                      </a:lnTo>
                      <a:lnTo>
                        <a:pt x="178" y="178"/>
                      </a:lnTo>
                      <a:lnTo>
                        <a:pt x="180" y="182"/>
                      </a:lnTo>
                      <a:lnTo>
                        <a:pt x="184" y="190"/>
                      </a:lnTo>
                      <a:lnTo>
                        <a:pt x="170" y="198"/>
                      </a:lnTo>
                      <a:lnTo>
                        <a:pt x="160" y="200"/>
                      </a:lnTo>
                      <a:lnTo>
                        <a:pt x="148" y="200"/>
                      </a:lnTo>
                      <a:lnTo>
                        <a:pt x="142" y="204"/>
                      </a:lnTo>
                      <a:lnTo>
                        <a:pt x="144" y="204"/>
                      </a:lnTo>
                      <a:lnTo>
                        <a:pt x="146" y="206"/>
                      </a:lnTo>
                      <a:lnTo>
                        <a:pt x="148" y="210"/>
                      </a:lnTo>
                      <a:lnTo>
                        <a:pt x="152" y="212"/>
                      </a:lnTo>
                      <a:lnTo>
                        <a:pt x="152" y="220"/>
                      </a:lnTo>
                      <a:lnTo>
                        <a:pt x="146" y="220"/>
                      </a:lnTo>
                      <a:lnTo>
                        <a:pt x="142" y="222"/>
                      </a:lnTo>
                      <a:lnTo>
                        <a:pt x="140" y="226"/>
                      </a:lnTo>
                      <a:lnTo>
                        <a:pt x="138" y="228"/>
                      </a:lnTo>
                      <a:lnTo>
                        <a:pt x="140" y="234"/>
                      </a:lnTo>
                      <a:lnTo>
                        <a:pt x="142" y="240"/>
                      </a:lnTo>
                      <a:lnTo>
                        <a:pt x="146" y="246"/>
                      </a:lnTo>
                      <a:lnTo>
                        <a:pt x="148" y="252"/>
                      </a:lnTo>
                      <a:lnTo>
                        <a:pt x="146" y="276"/>
                      </a:lnTo>
                      <a:lnTo>
                        <a:pt x="142" y="304"/>
                      </a:lnTo>
                      <a:lnTo>
                        <a:pt x="136" y="300"/>
                      </a:lnTo>
                      <a:lnTo>
                        <a:pt x="132" y="298"/>
                      </a:lnTo>
                      <a:lnTo>
                        <a:pt x="130" y="294"/>
                      </a:lnTo>
                      <a:lnTo>
                        <a:pt x="132" y="290"/>
                      </a:lnTo>
                      <a:lnTo>
                        <a:pt x="136" y="286"/>
                      </a:lnTo>
                      <a:lnTo>
                        <a:pt x="138" y="282"/>
                      </a:lnTo>
                      <a:lnTo>
                        <a:pt x="140" y="278"/>
                      </a:lnTo>
                      <a:lnTo>
                        <a:pt x="134" y="274"/>
                      </a:lnTo>
                      <a:lnTo>
                        <a:pt x="126" y="272"/>
                      </a:lnTo>
                      <a:lnTo>
                        <a:pt x="122" y="274"/>
                      </a:lnTo>
                      <a:lnTo>
                        <a:pt x="122" y="278"/>
                      </a:lnTo>
                      <a:lnTo>
                        <a:pt x="118" y="274"/>
                      </a:lnTo>
                      <a:lnTo>
                        <a:pt x="116" y="272"/>
                      </a:lnTo>
                      <a:lnTo>
                        <a:pt x="114" y="272"/>
                      </a:lnTo>
                      <a:lnTo>
                        <a:pt x="110" y="274"/>
                      </a:lnTo>
                      <a:lnTo>
                        <a:pt x="108" y="276"/>
                      </a:lnTo>
                      <a:lnTo>
                        <a:pt x="106" y="276"/>
                      </a:lnTo>
                      <a:lnTo>
                        <a:pt x="90" y="276"/>
                      </a:lnTo>
                      <a:lnTo>
                        <a:pt x="88" y="268"/>
                      </a:lnTo>
                      <a:lnTo>
                        <a:pt x="86" y="260"/>
                      </a:lnTo>
                      <a:lnTo>
                        <a:pt x="82" y="256"/>
                      </a:lnTo>
                      <a:lnTo>
                        <a:pt x="76" y="248"/>
                      </a:lnTo>
                      <a:lnTo>
                        <a:pt x="68" y="242"/>
                      </a:lnTo>
                      <a:lnTo>
                        <a:pt x="62" y="238"/>
                      </a:lnTo>
                      <a:lnTo>
                        <a:pt x="58" y="234"/>
                      </a:lnTo>
                      <a:lnTo>
                        <a:pt x="52" y="234"/>
                      </a:lnTo>
                      <a:lnTo>
                        <a:pt x="50" y="230"/>
                      </a:lnTo>
                      <a:lnTo>
                        <a:pt x="52" y="228"/>
                      </a:lnTo>
                      <a:lnTo>
                        <a:pt x="36" y="226"/>
                      </a:lnTo>
                      <a:lnTo>
                        <a:pt x="22" y="220"/>
                      </a:lnTo>
                      <a:lnTo>
                        <a:pt x="10" y="212"/>
                      </a:lnTo>
                      <a:lnTo>
                        <a:pt x="0" y="204"/>
                      </a:lnTo>
                      <a:lnTo>
                        <a:pt x="2" y="2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3" name="ï$ļiḑe">
                  <a:extLst>
                    <a:ext uri="{FF2B5EF4-FFF2-40B4-BE49-F238E27FC236}">
                      <a16:creationId xmlns:a16="http://schemas.microsoft.com/office/drawing/2014/main" id="{6F519912-181A-4876-9FF8-C3B52D1BD51F}"/>
                    </a:ext>
                  </a:extLst>
                </p:cNvPr>
                <p:cNvSpPr/>
                <p:nvPr/>
              </p:nvSpPr>
              <p:spPr bwMode="auto">
                <a:xfrm>
                  <a:off x="3051904" y="1442442"/>
                  <a:ext cx="1094886" cy="574433"/>
                </a:xfrm>
                <a:custGeom>
                  <a:avLst/>
                  <a:gdLst>
                    <a:gd name="T0" fmla="*/ 2147483647 w 628"/>
                    <a:gd name="T1" fmla="*/ 2147483647 h 344"/>
                    <a:gd name="T2" fmla="*/ 2147483647 w 628"/>
                    <a:gd name="T3" fmla="*/ 2147483647 h 344"/>
                    <a:gd name="T4" fmla="*/ 2147483647 w 628"/>
                    <a:gd name="T5" fmla="*/ 2147483647 h 344"/>
                    <a:gd name="T6" fmla="*/ 2147483647 w 628"/>
                    <a:gd name="T7" fmla="*/ 2147483647 h 344"/>
                    <a:gd name="T8" fmla="*/ 2147483647 w 628"/>
                    <a:gd name="T9" fmla="*/ 2147483647 h 344"/>
                    <a:gd name="T10" fmla="*/ 2147483647 w 628"/>
                    <a:gd name="T11" fmla="*/ 2147483647 h 344"/>
                    <a:gd name="T12" fmla="*/ 2147483647 w 628"/>
                    <a:gd name="T13" fmla="*/ 2147483647 h 344"/>
                    <a:gd name="T14" fmla="*/ 2147483647 w 628"/>
                    <a:gd name="T15" fmla="*/ 2147483647 h 344"/>
                    <a:gd name="T16" fmla="*/ 2147483647 w 628"/>
                    <a:gd name="T17" fmla="*/ 2147483647 h 344"/>
                    <a:gd name="T18" fmla="*/ 2147483647 w 628"/>
                    <a:gd name="T19" fmla="*/ 2147483647 h 344"/>
                    <a:gd name="T20" fmla="*/ 2147483647 w 628"/>
                    <a:gd name="T21" fmla="*/ 2147483647 h 344"/>
                    <a:gd name="T22" fmla="*/ 2147483647 w 628"/>
                    <a:gd name="T23" fmla="*/ 2147483647 h 344"/>
                    <a:gd name="T24" fmla="*/ 2147483647 w 628"/>
                    <a:gd name="T25" fmla="*/ 2147483647 h 344"/>
                    <a:gd name="T26" fmla="*/ 2147483647 w 628"/>
                    <a:gd name="T27" fmla="*/ 2147483647 h 344"/>
                    <a:gd name="T28" fmla="*/ 2147483647 w 628"/>
                    <a:gd name="T29" fmla="*/ 2147483647 h 344"/>
                    <a:gd name="T30" fmla="*/ 2147483647 w 628"/>
                    <a:gd name="T31" fmla="*/ 2147483647 h 344"/>
                    <a:gd name="T32" fmla="*/ 2147483647 w 628"/>
                    <a:gd name="T33" fmla="*/ 2147483647 h 344"/>
                    <a:gd name="T34" fmla="*/ 2147483647 w 628"/>
                    <a:gd name="T35" fmla="*/ 2147483647 h 344"/>
                    <a:gd name="T36" fmla="*/ 2147483647 w 628"/>
                    <a:gd name="T37" fmla="*/ 2147483647 h 344"/>
                    <a:gd name="T38" fmla="*/ 2147483647 w 628"/>
                    <a:gd name="T39" fmla="*/ 2147483647 h 344"/>
                    <a:gd name="T40" fmla="*/ 2147483647 w 628"/>
                    <a:gd name="T41" fmla="*/ 2147483647 h 344"/>
                    <a:gd name="T42" fmla="*/ 2147483647 w 628"/>
                    <a:gd name="T43" fmla="*/ 2147483647 h 344"/>
                    <a:gd name="T44" fmla="*/ 2147483647 w 628"/>
                    <a:gd name="T45" fmla="*/ 2147483647 h 344"/>
                    <a:gd name="T46" fmla="*/ 2147483647 w 628"/>
                    <a:gd name="T47" fmla="*/ 2147483647 h 344"/>
                    <a:gd name="T48" fmla="*/ 2147483647 w 628"/>
                    <a:gd name="T49" fmla="*/ 2147483647 h 344"/>
                    <a:gd name="T50" fmla="*/ 2147483647 w 628"/>
                    <a:gd name="T51" fmla="*/ 2147483647 h 344"/>
                    <a:gd name="T52" fmla="*/ 2147483647 w 628"/>
                    <a:gd name="T53" fmla="*/ 2147483647 h 344"/>
                    <a:gd name="T54" fmla="*/ 2147483647 w 628"/>
                    <a:gd name="T55" fmla="*/ 2147483647 h 344"/>
                    <a:gd name="T56" fmla="*/ 2147483647 w 628"/>
                    <a:gd name="T57" fmla="*/ 2147483647 h 344"/>
                    <a:gd name="T58" fmla="*/ 2147483647 w 628"/>
                    <a:gd name="T59" fmla="*/ 2147483647 h 344"/>
                    <a:gd name="T60" fmla="*/ 0 w 628"/>
                    <a:gd name="T61" fmla="*/ 2147483647 h 344"/>
                    <a:gd name="T62" fmla="*/ 2147483647 w 628"/>
                    <a:gd name="T63" fmla="*/ 2147483647 h 344"/>
                    <a:gd name="T64" fmla="*/ 2147483647 w 628"/>
                    <a:gd name="T65" fmla="*/ 2147483647 h 344"/>
                    <a:gd name="T66" fmla="*/ 2147483647 w 628"/>
                    <a:gd name="T67" fmla="*/ 2147483647 h 344"/>
                    <a:gd name="T68" fmla="*/ 2147483647 w 628"/>
                    <a:gd name="T69" fmla="*/ 2147483647 h 344"/>
                    <a:gd name="T70" fmla="*/ 2147483647 w 628"/>
                    <a:gd name="T71" fmla="*/ 2147483647 h 344"/>
                    <a:gd name="T72" fmla="*/ 2147483647 w 628"/>
                    <a:gd name="T73" fmla="*/ 2147483647 h 344"/>
                    <a:gd name="T74" fmla="*/ 2147483647 w 628"/>
                    <a:gd name="T75" fmla="*/ 2147483647 h 344"/>
                    <a:gd name="T76" fmla="*/ 2147483647 w 628"/>
                    <a:gd name="T77" fmla="*/ 2147483647 h 344"/>
                    <a:gd name="T78" fmla="*/ 2147483647 w 628"/>
                    <a:gd name="T79" fmla="*/ 2147483647 h 344"/>
                    <a:gd name="T80" fmla="*/ 2147483647 w 628"/>
                    <a:gd name="T81" fmla="*/ 2147483647 h 344"/>
                    <a:gd name="T82" fmla="*/ 2147483647 w 628"/>
                    <a:gd name="T83" fmla="*/ 2147483647 h 344"/>
                    <a:gd name="T84" fmla="*/ 2147483647 w 628"/>
                    <a:gd name="T85" fmla="*/ 2147483647 h 344"/>
                    <a:gd name="T86" fmla="*/ 2147483647 w 628"/>
                    <a:gd name="T87" fmla="*/ 2147483647 h 344"/>
                    <a:gd name="T88" fmla="*/ 2147483647 w 628"/>
                    <a:gd name="T89" fmla="*/ 2147483647 h 344"/>
                    <a:gd name="T90" fmla="*/ 2147483647 w 628"/>
                    <a:gd name="T91" fmla="*/ 2147483647 h 344"/>
                    <a:gd name="T92" fmla="*/ 2147483647 w 628"/>
                    <a:gd name="T93" fmla="*/ 2147483647 h 344"/>
                    <a:gd name="T94" fmla="*/ 2147483647 w 628"/>
                    <a:gd name="T95" fmla="*/ 2147483647 h 344"/>
                    <a:gd name="T96" fmla="*/ 2147483647 w 628"/>
                    <a:gd name="T97" fmla="*/ 2147483647 h 344"/>
                    <a:gd name="T98" fmla="*/ 2147483647 w 628"/>
                    <a:gd name="T99" fmla="*/ 2147483647 h 344"/>
                    <a:gd name="T100" fmla="*/ 2147483647 w 628"/>
                    <a:gd name="T101" fmla="*/ 2147483647 h 344"/>
                    <a:gd name="T102" fmla="*/ 2147483647 w 628"/>
                    <a:gd name="T103" fmla="*/ 2147483647 h 344"/>
                    <a:gd name="T104" fmla="*/ 2147483647 w 628"/>
                    <a:gd name="T105" fmla="*/ 2147483647 h 344"/>
                    <a:gd name="T106" fmla="*/ 2147483647 w 628"/>
                    <a:gd name="T107" fmla="*/ 2147483647 h 344"/>
                    <a:gd name="T108" fmla="*/ 2147483647 w 628"/>
                    <a:gd name="T109" fmla="*/ 2147483647 h 344"/>
                    <a:gd name="T110" fmla="*/ 2147483647 w 628"/>
                    <a:gd name="T111" fmla="*/ 2147483647 h 344"/>
                    <a:gd name="T112" fmla="*/ 2147483647 w 628"/>
                    <a:gd name="T113" fmla="*/ 2147483647 h 344"/>
                    <a:gd name="T114" fmla="*/ 2147483647 w 628"/>
                    <a:gd name="T115" fmla="*/ 2147483647 h 344"/>
                    <a:gd name="T116" fmla="*/ 2147483647 w 628"/>
                    <a:gd name="T117" fmla="*/ 2147483647 h 344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628"/>
                    <a:gd name="T178" fmla="*/ 0 h 344"/>
                    <a:gd name="T179" fmla="*/ 628 w 628"/>
                    <a:gd name="T180" fmla="*/ 344 h 344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628" h="344">
                      <a:moveTo>
                        <a:pt x="488" y="180"/>
                      </a:moveTo>
                      <a:lnTo>
                        <a:pt x="464" y="192"/>
                      </a:lnTo>
                      <a:lnTo>
                        <a:pt x="436" y="202"/>
                      </a:lnTo>
                      <a:lnTo>
                        <a:pt x="406" y="208"/>
                      </a:lnTo>
                      <a:lnTo>
                        <a:pt x="390" y="210"/>
                      </a:lnTo>
                      <a:lnTo>
                        <a:pt x="376" y="210"/>
                      </a:lnTo>
                      <a:lnTo>
                        <a:pt x="372" y="210"/>
                      </a:lnTo>
                      <a:lnTo>
                        <a:pt x="370" y="208"/>
                      </a:lnTo>
                      <a:lnTo>
                        <a:pt x="364" y="206"/>
                      </a:lnTo>
                      <a:lnTo>
                        <a:pt x="360" y="212"/>
                      </a:lnTo>
                      <a:lnTo>
                        <a:pt x="356" y="220"/>
                      </a:lnTo>
                      <a:lnTo>
                        <a:pt x="350" y="226"/>
                      </a:lnTo>
                      <a:lnTo>
                        <a:pt x="340" y="232"/>
                      </a:lnTo>
                      <a:lnTo>
                        <a:pt x="334" y="236"/>
                      </a:lnTo>
                      <a:lnTo>
                        <a:pt x="324" y="240"/>
                      </a:lnTo>
                      <a:lnTo>
                        <a:pt x="314" y="242"/>
                      </a:lnTo>
                      <a:lnTo>
                        <a:pt x="306" y="244"/>
                      </a:lnTo>
                      <a:lnTo>
                        <a:pt x="300" y="244"/>
                      </a:lnTo>
                      <a:lnTo>
                        <a:pt x="296" y="246"/>
                      </a:lnTo>
                      <a:lnTo>
                        <a:pt x="292" y="250"/>
                      </a:lnTo>
                      <a:lnTo>
                        <a:pt x="286" y="250"/>
                      </a:lnTo>
                      <a:lnTo>
                        <a:pt x="274" y="250"/>
                      </a:lnTo>
                      <a:lnTo>
                        <a:pt x="260" y="252"/>
                      </a:lnTo>
                      <a:lnTo>
                        <a:pt x="252" y="256"/>
                      </a:lnTo>
                      <a:lnTo>
                        <a:pt x="252" y="258"/>
                      </a:lnTo>
                      <a:lnTo>
                        <a:pt x="252" y="260"/>
                      </a:lnTo>
                      <a:lnTo>
                        <a:pt x="252" y="262"/>
                      </a:lnTo>
                      <a:lnTo>
                        <a:pt x="256" y="266"/>
                      </a:lnTo>
                      <a:lnTo>
                        <a:pt x="252" y="270"/>
                      </a:lnTo>
                      <a:lnTo>
                        <a:pt x="248" y="266"/>
                      </a:lnTo>
                      <a:lnTo>
                        <a:pt x="248" y="278"/>
                      </a:lnTo>
                      <a:lnTo>
                        <a:pt x="244" y="282"/>
                      </a:lnTo>
                      <a:lnTo>
                        <a:pt x="240" y="286"/>
                      </a:lnTo>
                      <a:lnTo>
                        <a:pt x="230" y="290"/>
                      </a:lnTo>
                      <a:lnTo>
                        <a:pt x="222" y="298"/>
                      </a:lnTo>
                      <a:lnTo>
                        <a:pt x="218" y="302"/>
                      </a:lnTo>
                      <a:lnTo>
                        <a:pt x="214" y="308"/>
                      </a:lnTo>
                      <a:lnTo>
                        <a:pt x="212" y="312"/>
                      </a:lnTo>
                      <a:lnTo>
                        <a:pt x="208" y="316"/>
                      </a:lnTo>
                      <a:lnTo>
                        <a:pt x="206" y="316"/>
                      </a:lnTo>
                      <a:lnTo>
                        <a:pt x="202" y="318"/>
                      </a:lnTo>
                      <a:lnTo>
                        <a:pt x="198" y="326"/>
                      </a:lnTo>
                      <a:lnTo>
                        <a:pt x="196" y="336"/>
                      </a:lnTo>
                      <a:lnTo>
                        <a:pt x="194" y="340"/>
                      </a:lnTo>
                      <a:lnTo>
                        <a:pt x="190" y="344"/>
                      </a:lnTo>
                      <a:lnTo>
                        <a:pt x="184" y="344"/>
                      </a:lnTo>
                      <a:lnTo>
                        <a:pt x="178" y="344"/>
                      </a:lnTo>
                      <a:lnTo>
                        <a:pt x="172" y="344"/>
                      </a:lnTo>
                      <a:lnTo>
                        <a:pt x="170" y="344"/>
                      </a:lnTo>
                      <a:lnTo>
                        <a:pt x="162" y="338"/>
                      </a:lnTo>
                      <a:lnTo>
                        <a:pt x="156" y="332"/>
                      </a:lnTo>
                      <a:lnTo>
                        <a:pt x="152" y="330"/>
                      </a:lnTo>
                      <a:lnTo>
                        <a:pt x="144" y="330"/>
                      </a:lnTo>
                      <a:lnTo>
                        <a:pt x="140" y="328"/>
                      </a:lnTo>
                      <a:lnTo>
                        <a:pt x="136" y="326"/>
                      </a:lnTo>
                      <a:lnTo>
                        <a:pt x="132" y="320"/>
                      </a:lnTo>
                      <a:lnTo>
                        <a:pt x="132" y="318"/>
                      </a:lnTo>
                      <a:lnTo>
                        <a:pt x="130" y="314"/>
                      </a:lnTo>
                      <a:lnTo>
                        <a:pt x="126" y="310"/>
                      </a:lnTo>
                      <a:lnTo>
                        <a:pt x="124" y="304"/>
                      </a:lnTo>
                      <a:lnTo>
                        <a:pt x="122" y="298"/>
                      </a:lnTo>
                      <a:lnTo>
                        <a:pt x="116" y="296"/>
                      </a:lnTo>
                      <a:lnTo>
                        <a:pt x="114" y="290"/>
                      </a:lnTo>
                      <a:lnTo>
                        <a:pt x="112" y="284"/>
                      </a:lnTo>
                      <a:lnTo>
                        <a:pt x="112" y="278"/>
                      </a:lnTo>
                      <a:lnTo>
                        <a:pt x="118" y="276"/>
                      </a:lnTo>
                      <a:lnTo>
                        <a:pt x="124" y="272"/>
                      </a:lnTo>
                      <a:lnTo>
                        <a:pt x="114" y="272"/>
                      </a:lnTo>
                      <a:lnTo>
                        <a:pt x="110" y="270"/>
                      </a:lnTo>
                      <a:lnTo>
                        <a:pt x="108" y="266"/>
                      </a:lnTo>
                      <a:lnTo>
                        <a:pt x="110" y="262"/>
                      </a:lnTo>
                      <a:lnTo>
                        <a:pt x="110" y="260"/>
                      </a:lnTo>
                      <a:lnTo>
                        <a:pt x="108" y="256"/>
                      </a:lnTo>
                      <a:lnTo>
                        <a:pt x="116" y="256"/>
                      </a:lnTo>
                      <a:lnTo>
                        <a:pt x="122" y="252"/>
                      </a:lnTo>
                      <a:lnTo>
                        <a:pt x="116" y="250"/>
                      </a:lnTo>
                      <a:lnTo>
                        <a:pt x="112" y="248"/>
                      </a:lnTo>
                      <a:lnTo>
                        <a:pt x="100" y="244"/>
                      </a:lnTo>
                      <a:lnTo>
                        <a:pt x="114" y="240"/>
                      </a:lnTo>
                      <a:lnTo>
                        <a:pt x="124" y="236"/>
                      </a:lnTo>
                      <a:lnTo>
                        <a:pt x="114" y="236"/>
                      </a:lnTo>
                      <a:lnTo>
                        <a:pt x="106" y="236"/>
                      </a:lnTo>
                      <a:lnTo>
                        <a:pt x="108" y="230"/>
                      </a:lnTo>
                      <a:lnTo>
                        <a:pt x="110" y="226"/>
                      </a:lnTo>
                      <a:lnTo>
                        <a:pt x="114" y="222"/>
                      </a:lnTo>
                      <a:lnTo>
                        <a:pt x="120" y="218"/>
                      </a:lnTo>
                      <a:lnTo>
                        <a:pt x="132" y="212"/>
                      </a:lnTo>
                      <a:lnTo>
                        <a:pt x="142" y="208"/>
                      </a:lnTo>
                      <a:lnTo>
                        <a:pt x="146" y="204"/>
                      </a:lnTo>
                      <a:lnTo>
                        <a:pt x="152" y="198"/>
                      </a:lnTo>
                      <a:lnTo>
                        <a:pt x="158" y="182"/>
                      </a:lnTo>
                      <a:lnTo>
                        <a:pt x="152" y="180"/>
                      </a:lnTo>
                      <a:lnTo>
                        <a:pt x="142" y="180"/>
                      </a:lnTo>
                      <a:lnTo>
                        <a:pt x="138" y="180"/>
                      </a:lnTo>
                      <a:lnTo>
                        <a:pt x="132" y="180"/>
                      </a:lnTo>
                      <a:lnTo>
                        <a:pt x="142" y="182"/>
                      </a:lnTo>
                      <a:lnTo>
                        <a:pt x="140" y="188"/>
                      </a:lnTo>
                      <a:lnTo>
                        <a:pt x="136" y="190"/>
                      </a:lnTo>
                      <a:lnTo>
                        <a:pt x="132" y="192"/>
                      </a:lnTo>
                      <a:lnTo>
                        <a:pt x="126" y="192"/>
                      </a:lnTo>
                      <a:lnTo>
                        <a:pt x="120" y="192"/>
                      </a:lnTo>
                      <a:lnTo>
                        <a:pt x="116" y="190"/>
                      </a:lnTo>
                      <a:lnTo>
                        <a:pt x="114" y="188"/>
                      </a:lnTo>
                      <a:lnTo>
                        <a:pt x="114" y="182"/>
                      </a:lnTo>
                      <a:lnTo>
                        <a:pt x="114" y="180"/>
                      </a:lnTo>
                      <a:lnTo>
                        <a:pt x="118" y="176"/>
                      </a:lnTo>
                      <a:lnTo>
                        <a:pt x="124" y="174"/>
                      </a:lnTo>
                      <a:lnTo>
                        <a:pt x="132" y="172"/>
                      </a:lnTo>
                      <a:lnTo>
                        <a:pt x="146" y="172"/>
                      </a:lnTo>
                      <a:lnTo>
                        <a:pt x="156" y="170"/>
                      </a:lnTo>
                      <a:lnTo>
                        <a:pt x="148" y="162"/>
                      </a:lnTo>
                      <a:lnTo>
                        <a:pt x="144" y="156"/>
                      </a:lnTo>
                      <a:lnTo>
                        <a:pt x="142" y="154"/>
                      </a:lnTo>
                      <a:lnTo>
                        <a:pt x="136" y="154"/>
                      </a:lnTo>
                      <a:lnTo>
                        <a:pt x="134" y="156"/>
                      </a:lnTo>
                      <a:lnTo>
                        <a:pt x="130" y="160"/>
                      </a:lnTo>
                      <a:lnTo>
                        <a:pt x="126" y="160"/>
                      </a:lnTo>
                      <a:lnTo>
                        <a:pt x="120" y="158"/>
                      </a:lnTo>
                      <a:lnTo>
                        <a:pt x="118" y="154"/>
                      </a:lnTo>
                      <a:lnTo>
                        <a:pt x="134" y="126"/>
                      </a:lnTo>
                      <a:lnTo>
                        <a:pt x="130" y="126"/>
                      </a:lnTo>
                      <a:lnTo>
                        <a:pt x="128" y="120"/>
                      </a:lnTo>
                      <a:lnTo>
                        <a:pt x="130" y="114"/>
                      </a:lnTo>
                      <a:lnTo>
                        <a:pt x="132" y="110"/>
                      </a:lnTo>
                      <a:lnTo>
                        <a:pt x="126" y="110"/>
                      </a:lnTo>
                      <a:lnTo>
                        <a:pt x="122" y="108"/>
                      </a:lnTo>
                      <a:lnTo>
                        <a:pt x="118" y="104"/>
                      </a:lnTo>
                      <a:lnTo>
                        <a:pt x="116" y="98"/>
                      </a:lnTo>
                      <a:lnTo>
                        <a:pt x="108" y="98"/>
                      </a:lnTo>
                      <a:lnTo>
                        <a:pt x="98" y="96"/>
                      </a:lnTo>
                      <a:lnTo>
                        <a:pt x="88" y="92"/>
                      </a:lnTo>
                      <a:lnTo>
                        <a:pt x="78" y="90"/>
                      </a:lnTo>
                      <a:lnTo>
                        <a:pt x="62" y="92"/>
                      </a:lnTo>
                      <a:lnTo>
                        <a:pt x="50" y="94"/>
                      </a:lnTo>
                      <a:lnTo>
                        <a:pt x="38" y="96"/>
                      </a:lnTo>
                      <a:lnTo>
                        <a:pt x="28" y="96"/>
                      </a:lnTo>
                      <a:lnTo>
                        <a:pt x="24" y="96"/>
                      </a:lnTo>
                      <a:lnTo>
                        <a:pt x="22" y="92"/>
                      </a:lnTo>
                      <a:lnTo>
                        <a:pt x="16" y="88"/>
                      </a:lnTo>
                      <a:lnTo>
                        <a:pt x="18" y="88"/>
                      </a:lnTo>
                      <a:lnTo>
                        <a:pt x="10" y="86"/>
                      </a:lnTo>
                      <a:lnTo>
                        <a:pt x="8" y="84"/>
                      </a:lnTo>
                      <a:lnTo>
                        <a:pt x="6" y="80"/>
                      </a:lnTo>
                      <a:lnTo>
                        <a:pt x="8" y="78"/>
                      </a:lnTo>
                      <a:lnTo>
                        <a:pt x="12" y="76"/>
                      </a:lnTo>
                      <a:lnTo>
                        <a:pt x="18" y="74"/>
                      </a:lnTo>
                      <a:lnTo>
                        <a:pt x="36" y="76"/>
                      </a:lnTo>
                      <a:lnTo>
                        <a:pt x="46" y="74"/>
                      </a:lnTo>
                      <a:lnTo>
                        <a:pt x="50" y="72"/>
                      </a:lnTo>
                      <a:lnTo>
                        <a:pt x="54" y="70"/>
                      </a:lnTo>
                      <a:lnTo>
                        <a:pt x="22" y="70"/>
                      </a:lnTo>
                      <a:lnTo>
                        <a:pt x="8" y="72"/>
                      </a:lnTo>
                      <a:lnTo>
                        <a:pt x="6" y="72"/>
                      </a:lnTo>
                      <a:lnTo>
                        <a:pt x="2" y="72"/>
                      </a:lnTo>
                      <a:lnTo>
                        <a:pt x="0" y="68"/>
                      </a:lnTo>
                      <a:lnTo>
                        <a:pt x="0" y="62"/>
                      </a:lnTo>
                      <a:lnTo>
                        <a:pt x="0" y="60"/>
                      </a:lnTo>
                      <a:lnTo>
                        <a:pt x="4" y="58"/>
                      </a:lnTo>
                      <a:lnTo>
                        <a:pt x="10" y="56"/>
                      </a:lnTo>
                      <a:lnTo>
                        <a:pt x="24" y="56"/>
                      </a:lnTo>
                      <a:lnTo>
                        <a:pt x="42" y="56"/>
                      </a:lnTo>
                      <a:lnTo>
                        <a:pt x="66" y="54"/>
                      </a:lnTo>
                      <a:lnTo>
                        <a:pt x="88" y="50"/>
                      </a:lnTo>
                      <a:lnTo>
                        <a:pt x="98" y="48"/>
                      </a:lnTo>
                      <a:lnTo>
                        <a:pt x="104" y="44"/>
                      </a:lnTo>
                      <a:lnTo>
                        <a:pt x="92" y="42"/>
                      </a:lnTo>
                      <a:lnTo>
                        <a:pt x="100" y="38"/>
                      </a:lnTo>
                      <a:lnTo>
                        <a:pt x="110" y="36"/>
                      </a:lnTo>
                      <a:lnTo>
                        <a:pt x="130" y="34"/>
                      </a:lnTo>
                      <a:lnTo>
                        <a:pt x="138" y="34"/>
                      </a:lnTo>
                      <a:lnTo>
                        <a:pt x="144" y="32"/>
                      </a:lnTo>
                      <a:lnTo>
                        <a:pt x="158" y="28"/>
                      </a:lnTo>
                      <a:lnTo>
                        <a:pt x="170" y="22"/>
                      </a:lnTo>
                      <a:lnTo>
                        <a:pt x="176" y="20"/>
                      </a:lnTo>
                      <a:lnTo>
                        <a:pt x="184" y="20"/>
                      </a:lnTo>
                      <a:lnTo>
                        <a:pt x="208" y="16"/>
                      </a:lnTo>
                      <a:lnTo>
                        <a:pt x="234" y="16"/>
                      </a:lnTo>
                      <a:lnTo>
                        <a:pt x="232" y="22"/>
                      </a:lnTo>
                      <a:lnTo>
                        <a:pt x="244" y="22"/>
                      </a:lnTo>
                      <a:lnTo>
                        <a:pt x="256" y="20"/>
                      </a:lnTo>
                      <a:lnTo>
                        <a:pt x="270" y="16"/>
                      </a:lnTo>
                      <a:lnTo>
                        <a:pt x="282" y="16"/>
                      </a:lnTo>
                      <a:lnTo>
                        <a:pt x="288" y="16"/>
                      </a:lnTo>
                      <a:lnTo>
                        <a:pt x="294" y="14"/>
                      </a:lnTo>
                      <a:lnTo>
                        <a:pt x="308" y="6"/>
                      </a:lnTo>
                      <a:lnTo>
                        <a:pt x="360" y="6"/>
                      </a:lnTo>
                      <a:lnTo>
                        <a:pt x="364" y="8"/>
                      </a:lnTo>
                      <a:lnTo>
                        <a:pt x="368" y="10"/>
                      </a:lnTo>
                      <a:lnTo>
                        <a:pt x="380" y="8"/>
                      </a:lnTo>
                      <a:lnTo>
                        <a:pt x="392" y="4"/>
                      </a:lnTo>
                      <a:lnTo>
                        <a:pt x="408" y="2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2"/>
                      </a:lnTo>
                      <a:lnTo>
                        <a:pt x="438" y="6"/>
                      </a:lnTo>
                      <a:lnTo>
                        <a:pt x="440" y="12"/>
                      </a:lnTo>
                      <a:lnTo>
                        <a:pt x="482" y="12"/>
                      </a:lnTo>
                      <a:lnTo>
                        <a:pt x="486" y="8"/>
                      </a:lnTo>
                      <a:lnTo>
                        <a:pt x="492" y="6"/>
                      </a:lnTo>
                      <a:lnTo>
                        <a:pt x="500" y="6"/>
                      </a:lnTo>
                      <a:lnTo>
                        <a:pt x="520" y="8"/>
                      </a:lnTo>
                      <a:lnTo>
                        <a:pt x="538" y="12"/>
                      </a:lnTo>
                      <a:lnTo>
                        <a:pt x="538" y="16"/>
                      </a:lnTo>
                      <a:lnTo>
                        <a:pt x="492" y="16"/>
                      </a:lnTo>
                      <a:lnTo>
                        <a:pt x="492" y="18"/>
                      </a:lnTo>
                      <a:lnTo>
                        <a:pt x="524" y="18"/>
                      </a:lnTo>
                      <a:lnTo>
                        <a:pt x="524" y="16"/>
                      </a:lnTo>
                      <a:lnTo>
                        <a:pt x="532" y="16"/>
                      </a:lnTo>
                      <a:lnTo>
                        <a:pt x="528" y="20"/>
                      </a:lnTo>
                      <a:lnTo>
                        <a:pt x="524" y="22"/>
                      </a:lnTo>
                      <a:lnTo>
                        <a:pt x="628" y="22"/>
                      </a:lnTo>
                      <a:lnTo>
                        <a:pt x="626" y="26"/>
                      </a:lnTo>
                      <a:lnTo>
                        <a:pt x="624" y="28"/>
                      </a:lnTo>
                      <a:lnTo>
                        <a:pt x="622" y="30"/>
                      </a:lnTo>
                      <a:lnTo>
                        <a:pt x="618" y="30"/>
                      </a:lnTo>
                      <a:lnTo>
                        <a:pt x="602" y="32"/>
                      </a:lnTo>
                      <a:lnTo>
                        <a:pt x="590" y="32"/>
                      </a:lnTo>
                      <a:lnTo>
                        <a:pt x="580" y="34"/>
                      </a:lnTo>
                      <a:lnTo>
                        <a:pt x="570" y="36"/>
                      </a:lnTo>
                      <a:lnTo>
                        <a:pt x="556" y="40"/>
                      </a:lnTo>
                      <a:lnTo>
                        <a:pt x="564" y="40"/>
                      </a:lnTo>
                      <a:lnTo>
                        <a:pt x="554" y="42"/>
                      </a:lnTo>
                      <a:lnTo>
                        <a:pt x="550" y="44"/>
                      </a:lnTo>
                      <a:lnTo>
                        <a:pt x="552" y="46"/>
                      </a:lnTo>
                      <a:lnTo>
                        <a:pt x="534" y="54"/>
                      </a:lnTo>
                      <a:lnTo>
                        <a:pt x="526" y="60"/>
                      </a:lnTo>
                      <a:lnTo>
                        <a:pt x="522" y="68"/>
                      </a:lnTo>
                      <a:lnTo>
                        <a:pt x="532" y="66"/>
                      </a:lnTo>
                      <a:lnTo>
                        <a:pt x="544" y="64"/>
                      </a:lnTo>
                      <a:lnTo>
                        <a:pt x="546" y="68"/>
                      </a:lnTo>
                      <a:lnTo>
                        <a:pt x="546" y="72"/>
                      </a:lnTo>
                      <a:lnTo>
                        <a:pt x="552" y="72"/>
                      </a:lnTo>
                      <a:lnTo>
                        <a:pt x="554" y="74"/>
                      </a:lnTo>
                      <a:lnTo>
                        <a:pt x="558" y="76"/>
                      </a:lnTo>
                      <a:lnTo>
                        <a:pt x="552" y="80"/>
                      </a:lnTo>
                      <a:lnTo>
                        <a:pt x="548" y="80"/>
                      </a:lnTo>
                      <a:lnTo>
                        <a:pt x="532" y="82"/>
                      </a:lnTo>
                      <a:lnTo>
                        <a:pt x="520" y="82"/>
                      </a:lnTo>
                      <a:lnTo>
                        <a:pt x="516" y="84"/>
                      </a:lnTo>
                      <a:lnTo>
                        <a:pt x="514" y="88"/>
                      </a:lnTo>
                      <a:lnTo>
                        <a:pt x="524" y="90"/>
                      </a:lnTo>
                      <a:lnTo>
                        <a:pt x="534" y="90"/>
                      </a:lnTo>
                      <a:lnTo>
                        <a:pt x="536" y="96"/>
                      </a:lnTo>
                      <a:lnTo>
                        <a:pt x="540" y="98"/>
                      </a:lnTo>
                      <a:lnTo>
                        <a:pt x="544" y="100"/>
                      </a:lnTo>
                      <a:lnTo>
                        <a:pt x="550" y="102"/>
                      </a:lnTo>
                      <a:lnTo>
                        <a:pt x="542" y="106"/>
                      </a:lnTo>
                      <a:lnTo>
                        <a:pt x="536" y="108"/>
                      </a:lnTo>
                      <a:lnTo>
                        <a:pt x="532" y="106"/>
                      </a:lnTo>
                      <a:lnTo>
                        <a:pt x="522" y="106"/>
                      </a:lnTo>
                      <a:lnTo>
                        <a:pt x="526" y="108"/>
                      </a:lnTo>
                      <a:lnTo>
                        <a:pt x="530" y="110"/>
                      </a:lnTo>
                      <a:lnTo>
                        <a:pt x="524" y="114"/>
                      </a:lnTo>
                      <a:lnTo>
                        <a:pt x="520" y="116"/>
                      </a:lnTo>
                      <a:lnTo>
                        <a:pt x="504" y="116"/>
                      </a:lnTo>
                      <a:lnTo>
                        <a:pt x="514" y="120"/>
                      </a:lnTo>
                      <a:lnTo>
                        <a:pt x="516" y="124"/>
                      </a:lnTo>
                      <a:lnTo>
                        <a:pt x="520" y="126"/>
                      </a:lnTo>
                      <a:lnTo>
                        <a:pt x="476" y="126"/>
                      </a:lnTo>
                      <a:lnTo>
                        <a:pt x="480" y="128"/>
                      </a:lnTo>
                      <a:lnTo>
                        <a:pt x="484" y="130"/>
                      </a:lnTo>
                      <a:lnTo>
                        <a:pt x="492" y="134"/>
                      </a:lnTo>
                      <a:lnTo>
                        <a:pt x="498" y="138"/>
                      </a:lnTo>
                      <a:lnTo>
                        <a:pt x="500" y="140"/>
                      </a:lnTo>
                      <a:lnTo>
                        <a:pt x="502" y="144"/>
                      </a:lnTo>
                      <a:lnTo>
                        <a:pt x="500" y="148"/>
                      </a:lnTo>
                      <a:lnTo>
                        <a:pt x="498" y="150"/>
                      </a:lnTo>
                      <a:lnTo>
                        <a:pt x="490" y="148"/>
                      </a:lnTo>
                      <a:lnTo>
                        <a:pt x="482" y="144"/>
                      </a:lnTo>
                      <a:lnTo>
                        <a:pt x="474" y="138"/>
                      </a:lnTo>
                      <a:lnTo>
                        <a:pt x="470" y="138"/>
                      </a:lnTo>
                      <a:lnTo>
                        <a:pt x="466" y="138"/>
                      </a:lnTo>
                      <a:lnTo>
                        <a:pt x="472" y="142"/>
                      </a:lnTo>
                      <a:lnTo>
                        <a:pt x="486" y="148"/>
                      </a:lnTo>
                      <a:lnTo>
                        <a:pt x="498" y="154"/>
                      </a:lnTo>
                      <a:lnTo>
                        <a:pt x="500" y="156"/>
                      </a:lnTo>
                      <a:lnTo>
                        <a:pt x="502" y="160"/>
                      </a:lnTo>
                      <a:lnTo>
                        <a:pt x="500" y="168"/>
                      </a:lnTo>
                      <a:lnTo>
                        <a:pt x="498" y="172"/>
                      </a:lnTo>
                      <a:lnTo>
                        <a:pt x="492" y="174"/>
                      </a:lnTo>
                      <a:lnTo>
                        <a:pt x="484" y="176"/>
                      </a:lnTo>
                      <a:lnTo>
                        <a:pt x="476" y="174"/>
                      </a:lnTo>
                      <a:lnTo>
                        <a:pt x="470" y="172"/>
                      </a:lnTo>
                      <a:lnTo>
                        <a:pt x="468" y="168"/>
                      </a:lnTo>
                      <a:lnTo>
                        <a:pt x="466" y="160"/>
                      </a:lnTo>
                      <a:lnTo>
                        <a:pt x="448" y="158"/>
                      </a:lnTo>
                      <a:lnTo>
                        <a:pt x="434" y="154"/>
                      </a:lnTo>
                      <a:lnTo>
                        <a:pt x="444" y="158"/>
                      </a:lnTo>
                      <a:lnTo>
                        <a:pt x="454" y="162"/>
                      </a:lnTo>
                      <a:lnTo>
                        <a:pt x="450" y="166"/>
                      </a:lnTo>
                      <a:lnTo>
                        <a:pt x="444" y="170"/>
                      </a:lnTo>
                      <a:lnTo>
                        <a:pt x="446" y="174"/>
                      </a:lnTo>
                      <a:lnTo>
                        <a:pt x="450" y="178"/>
                      </a:lnTo>
                      <a:lnTo>
                        <a:pt x="462" y="180"/>
                      </a:lnTo>
                      <a:lnTo>
                        <a:pt x="474" y="180"/>
                      </a:lnTo>
                      <a:lnTo>
                        <a:pt x="490" y="180"/>
                      </a:lnTo>
                      <a:lnTo>
                        <a:pt x="488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4" name="î$ḷïde">
                  <a:extLst>
                    <a:ext uri="{FF2B5EF4-FFF2-40B4-BE49-F238E27FC236}">
                      <a16:creationId xmlns:a16="http://schemas.microsoft.com/office/drawing/2014/main" id="{E9E1FC9A-3CE7-429F-864F-C9E4191D06C7}"/>
                    </a:ext>
                  </a:extLst>
                </p:cNvPr>
                <p:cNvSpPr/>
                <p:nvPr/>
              </p:nvSpPr>
              <p:spPr bwMode="auto">
                <a:xfrm>
                  <a:off x="3850689" y="1844546"/>
                  <a:ext cx="221732" cy="88266"/>
                </a:xfrm>
                <a:custGeom>
                  <a:avLst/>
                  <a:gdLst>
                    <a:gd name="T0" fmla="*/ 0 w 126"/>
                    <a:gd name="T1" fmla="*/ 2147483647 h 54"/>
                    <a:gd name="T2" fmla="*/ 2147483647 w 126"/>
                    <a:gd name="T3" fmla="*/ 2147483647 h 54"/>
                    <a:gd name="T4" fmla="*/ 2147483647 w 126"/>
                    <a:gd name="T5" fmla="*/ 2147483647 h 54"/>
                    <a:gd name="T6" fmla="*/ 2147483647 w 126"/>
                    <a:gd name="T7" fmla="*/ 2147483647 h 54"/>
                    <a:gd name="T8" fmla="*/ 2147483647 w 126"/>
                    <a:gd name="T9" fmla="*/ 2147483647 h 54"/>
                    <a:gd name="T10" fmla="*/ 2147483647 w 126"/>
                    <a:gd name="T11" fmla="*/ 2147483647 h 54"/>
                    <a:gd name="T12" fmla="*/ 2147483647 w 126"/>
                    <a:gd name="T13" fmla="*/ 2147483647 h 54"/>
                    <a:gd name="T14" fmla="*/ 2147483647 w 126"/>
                    <a:gd name="T15" fmla="*/ 2147483647 h 54"/>
                    <a:gd name="T16" fmla="*/ 2147483647 w 126"/>
                    <a:gd name="T17" fmla="*/ 2147483647 h 54"/>
                    <a:gd name="T18" fmla="*/ 2147483647 w 126"/>
                    <a:gd name="T19" fmla="*/ 2147483647 h 54"/>
                    <a:gd name="T20" fmla="*/ 2147483647 w 126"/>
                    <a:gd name="T21" fmla="*/ 2147483647 h 54"/>
                    <a:gd name="T22" fmla="*/ 2147483647 w 126"/>
                    <a:gd name="T23" fmla="*/ 2147483647 h 54"/>
                    <a:gd name="T24" fmla="*/ 2147483647 w 126"/>
                    <a:gd name="T25" fmla="*/ 2147483647 h 54"/>
                    <a:gd name="T26" fmla="*/ 2147483647 w 126"/>
                    <a:gd name="T27" fmla="*/ 2147483647 h 54"/>
                    <a:gd name="T28" fmla="*/ 2147483647 w 126"/>
                    <a:gd name="T29" fmla="*/ 2147483647 h 54"/>
                    <a:gd name="T30" fmla="*/ 2147483647 w 126"/>
                    <a:gd name="T31" fmla="*/ 2147483647 h 54"/>
                    <a:gd name="T32" fmla="*/ 2147483647 w 126"/>
                    <a:gd name="T33" fmla="*/ 2147483647 h 54"/>
                    <a:gd name="T34" fmla="*/ 2147483647 w 126"/>
                    <a:gd name="T35" fmla="*/ 2147483647 h 54"/>
                    <a:gd name="T36" fmla="*/ 2147483647 w 126"/>
                    <a:gd name="T37" fmla="*/ 0 h 54"/>
                    <a:gd name="T38" fmla="*/ 2147483647 w 126"/>
                    <a:gd name="T39" fmla="*/ 2147483647 h 54"/>
                    <a:gd name="T40" fmla="*/ 2147483647 w 126"/>
                    <a:gd name="T41" fmla="*/ 2147483647 h 54"/>
                    <a:gd name="T42" fmla="*/ 2147483647 w 126"/>
                    <a:gd name="T43" fmla="*/ 2147483647 h 54"/>
                    <a:gd name="T44" fmla="*/ 2147483647 w 126"/>
                    <a:gd name="T45" fmla="*/ 2147483647 h 54"/>
                    <a:gd name="T46" fmla="*/ 2147483647 w 126"/>
                    <a:gd name="T47" fmla="*/ 2147483647 h 54"/>
                    <a:gd name="T48" fmla="*/ 2147483647 w 126"/>
                    <a:gd name="T49" fmla="*/ 2147483647 h 54"/>
                    <a:gd name="T50" fmla="*/ 2147483647 w 126"/>
                    <a:gd name="T51" fmla="*/ 2147483647 h 54"/>
                    <a:gd name="T52" fmla="*/ 2147483647 w 126"/>
                    <a:gd name="T53" fmla="*/ 2147483647 h 54"/>
                    <a:gd name="T54" fmla="*/ 2147483647 w 126"/>
                    <a:gd name="T55" fmla="*/ 2147483647 h 54"/>
                    <a:gd name="T56" fmla="*/ 2147483647 w 126"/>
                    <a:gd name="T57" fmla="*/ 2147483647 h 54"/>
                    <a:gd name="T58" fmla="*/ 2147483647 w 126"/>
                    <a:gd name="T59" fmla="*/ 2147483647 h 54"/>
                    <a:gd name="T60" fmla="*/ 2147483647 w 126"/>
                    <a:gd name="T61" fmla="*/ 2147483647 h 54"/>
                    <a:gd name="T62" fmla="*/ 2147483647 w 126"/>
                    <a:gd name="T63" fmla="*/ 2147483647 h 54"/>
                    <a:gd name="T64" fmla="*/ 2147483647 w 126"/>
                    <a:gd name="T65" fmla="*/ 2147483647 h 54"/>
                    <a:gd name="T66" fmla="*/ 2147483647 w 126"/>
                    <a:gd name="T67" fmla="*/ 2147483647 h 54"/>
                    <a:gd name="T68" fmla="*/ 2147483647 w 126"/>
                    <a:gd name="T69" fmla="*/ 2147483647 h 54"/>
                    <a:gd name="T70" fmla="*/ 2147483647 w 126"/>
                    <a:gd name="T71" fmla="*/ 2147483647 h 54"/>
                    <a:gd name="T72" fmla="*/ 2147483647 w 126"/>
                    <a:gd name="T73" fmla="*/ 2147483647 h 54"/>
                    <a:gd name="T74" fmla="*/ 2147483647 w 126"/>
                    <a:gd name="T75" fmla="*/ 2147483647 h 54"/>
                    <a:gd name="T76" fmla="*/ 2147483647 w 126"/>
                    <a:gd name="T77" fmla="*/ 2147483647 h 54"/>
                    <a:gd name="T78" fmla="*/ 2147483647 w 126"/>
                    <a:gd name="T79" fmla="*/ 2147483647 h 54"/>
                    <a:gd name="T80" fmla="*/ 2147483647 w 126"/>
                    <a:gd name="T81" fmla="*/ 2147483647 h 54"/>
                    <a:gd name="T82" fmla="*/ 2147483647 w 126"/>
                    <a:gd name="T83" fmla="*/ 2147483647 h 54"/>
                    <a:gd name="T84" fmla="*/ 0 w 126"/>
                    <a:gd name="T85" fmla="*/ 2147483647 h 54"/>
                    <a:gd name="T86" fmla="*/ 2147483647 w 126"/>
                    <a:gd name="T87" fmla="*/ 2147483647 h 54"/>
                    <a:gd name="T88" fmla="*/ 2147483647 w 126"/>
                    <a:gd name="T89" fmla="*/ 2147483647 h 54"/>
                    <a:gd name="T90" fmla="*/ 2147483647 w 126"/>
                    <a:gd name="T91" fmla="*/ 2147483647 h 54"/>
                    <a:gd name="T92" fmla="*/ 0 w 126"/>
                    <a:gd name="T93" fmla="*/ 2147483647 h 54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126"/>
                    <a:gd name="T142" fmla="*/ 0 h 54"/>
                    <a:gd name="T143" fmla="*/ 126 w 126"/>
                    <a:gd name="T144" fmla="*/ 54 h 54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126" h="54">
                      <a:moveTo>
                        <a:pt x="0" y="16"/>
                      </a:moveTo>
                      <a:lnTo>
                        <a:pt x="6" y="12"/>
                      </a:lnTo>
                      <a:lnTo>
                        <a:pt x="10" y="8"/>
                      </a:lnTo>
                      <a:lnTo>
                        <a:pt x="12" y="4"/>
                      </a:lnTo>
                      <a:lnTo>
                        <a:pt x="18" y="2"/>
                      </a:lnTo>
                      <a:lnTo>
                        <a:pt x="22" y="2"/>
                      </a:lnTo>
                      <a:lnTo>
                        <a:pt x="26" y="4"/>
                      </a:lnTo>
                      <a:lnTo>
                        <a:pt x="30" y="6"/>
                      </a:lnTo>
                      <a:lnTo>
                        <a:pt x="34" y="8"/>
                      </a:lnTo>
                      <a:lnTo>
                        <a:pt x="32" y="14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0" y="14"/>
                      </a:lnTo>
                      <a:lnTo>
                        <a:pt x="48" y="6"/>
                      </a:lnTo>
                      <a:lnTo>
                        <a:pt x="52" y="12"/>
                      </a:lnTo>
                      <a:lnTo>
                        <a:pt x="64" y="10"/>
                      </a:lnTo>
                      <a:lnTo>
                        <a:pt x="76" y="6"/>
                      </a:lnTo>
                      <a:lnTo>
                        <a:pt x="90" y="2"/>
                      </a:lnTo>
                      <a:lnTo>
                        <a:pt x="96" y="0"/>
                      </a:lnTo>
                      <a:lnTo>
                        <a:pt x="106" y="2"/>
                      </a:lnTo>
                      <a:lnTo>
                        <a:pt x="114" y="8"/>
                      </a:lnTo>
                      <a:lnTo>
                        <a:pt x="126" y="22"/>
                      </a:lnTo>
                      <a:lnTo>
                        <a:pt x="126" y="26"/>
                      </a:lnTo>
                      <a:lnTo>
                        <a:pt x="120" y="28"/>
                      </a:lnTo>
                      <a:lnTo>
                        <a:pt x="112" y="30"/>
                      </a:lnTo>
                      <a:lnTo>
                        <a:pt x="102" y="36"/>
                      </a:lnTo>
                      <a:lnTo>
                        <a:pt x="92" y="44"/>
                      </a:lnTo>
                      <a:lnTo>
                        <a:pt x="86" y="46"/>
                      </a:lnTo>
                      <a:lnTo>
                        <a:pt x="78" y="46"/>
                      </a:lnTo>
                      <a:lnTo>
                        <a:pt x="72" y="46"/>
                      </a:lnTo>
                      <a:lnTo>
                        <a:pt x="66" y="44"/>
                      </a:lnTo>
                      <a:lnTo>
                        <a:pt x="74" y="50"/>
                      </a:lnTo>
                      <a:lnTo>
                        <a:pt x="66" y="52"/>
                      </a:lnTo>
                      <a:lnTo>
                        <a:pt x="62" y="54"/>
                      </a:lnTo>
                      <a:lnTo>
                        <a:pt x="52" y="54"/>
                      </a:lnTo>
                      <a:lnTo>
                        <a:pt x="44" y="54"/>
                      </a:lnTo>
                      <a:lnTo>
                        <a:pt x="26" y="50"/>
                      </a:lnTo>
                      <a:lnTo>
                        <a:pt x="10" y="48"/>
                      </a:lnTo>
                      <a:lnTo>
                        <a:pt x="16" y="44"/>
                      </a:lnTo>
                      <a:lnTo>
                        <a:pt x="24" y="40"/>
                      </a:lnTo>
                      <a:lnTo>
                        <a:pt x="16" y="36"/>
                      </a:lnTo>
                      <a:lnTo>
                        <a:pt x="12" y="34"/>
                      </a:lnTo>
                      <a:lnTo>
                        <a:pt x="0" y="28"/>
                      </a:lnTo>
                      <a:lnTo>
                        <a:pt x="8" y="24"/>
                      </a:lnTo>
                      <a:lnTo>
                        <a:pt x="12" y="22"/>
                      </a:lnTo>
                      <a:lnTo>
                        <a:pt x="6" y="20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grpSp>
          <p:nvGrpSpPr>
            <p:cNvPr id="7" name="íṥ1íḋê">
              <a:extLst>
                <a:ext uri="{FF2B5EF4-FFF2-40B4-BE49-F238E27FC236}">
                  <a16:creationId xmlns:a16="http://schemas.microsoft.com/office/drawing/2014/main" id="{4855BFF2-C7CC-4509-81CD-ACBCCD93B28E}"/>
                </a:ext>
              </a:extLst>
            </p:cNvPr>
            <p:cNvGrpSpPr/>
            <p:nvPr/>
          </p:nvGrpSpPr>
          <p:grpSpPr>
            <a:xfrm>
              <a:off x="1269547" y="2327085"/>
              <a:ext cx="908818" cy="908816"/>
              <a:chOff x="1269547" y="2327085"/>
              <a:chExt cx="908818" cy="908816"/>
            </a:xfrm>
          </p:grpSpPr>
          <p:sp>
            <p:nvSpPr>
              <p:cNvPr id="35" name="ïšliḑè">
                <a:extLst>
                  <a:ext uri="{FF2B5EF4-FFF2-40B4-BE49-F238E27FC236}">
                    <a16:creationId xmlns:a16="http://schemas.microsoft.com/office/drawing/2014/main" id="{3EF948E1-9A27-44B4-AF7B-59013FF2517F}"/>
                  </a:ext>
                </a:extLst>
              </p:cNvPr>
              <p:cNvSpPr/>
              <p:nvPr/>
            </p:nvSpPr>
            <p:spPr>
              <a:xfrm>
                <a:off x="1269547" y="2327085"/>
                <a:ext cx="908818" cy="9088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ṣľîdé">
                <a:extLst>
                  <a:ext uri="{FF2B5EF4-FFF2-40B4-BE49-F238E27FC236}">
                    <a16:creationId xmlns:a16="http://schemas.microsoft.com/office/drawing/2014/main" id="{E06C061A-7BC8-415B-9D86-9041AC27D037}"/>
                  </a:ext>
                </a:extLst>
              </p:cNvPr>
              <p:cNvSpPr/>
              <p:nvPr/>
            </p:nvSpPr>
            <p:spPr>
              <a:xfrm>
                <a:off x="1384827" y="2442365"/>
                <a:ext cx="678257" cy="678256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7" name="îsļïḍe">
                <a:extLst>
                  <a:ext uri="{FF2B5EF4-FFF2-40B4-BE49-F238E27FC236}">
                    <a16:creationId xmlns:a16="http://schemas.microsoft.com/office/drawing/2014/main" id="{31BD7D32-4796-4811-BBE8-7A77FE0EEBD7}"/>
                  </a:ext>
                </a:extLst>
              </p:cNvPr>
              <p:cNvSpPr/>
              <p:nvPr/>
            </p:nvSpPr>
            <p:spPr>
              <a:xfrm>
                <a:off x="1269547" y="2327085"/>
                <a:ext cx="908818" cy="908816"/>
              </a:xfrm>
              <a:prstGeom prst="blockArc">
                <a:avLst>
                  <a:gd name="adj1" fmla="val 16200000"/>
                  <a:gd name="adj2" fmla="val 10584000"/>
                  <a:gd name="adj3" fmla="val 12805"/>
                </a:avLst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lïḑè">
                <a:extLst>
                  <a:ext uri="{FF2B5EF4-FFF2-40B4-BE49-F238E27FC236}">
                    <a16:creationId xmlns:a16="http://schemas.microsoft.com/office/drawing/2014/main" id="{A22947B9-B645-455F-8D3F-C9A1B3F0F906}"/>
                  </a:ext>
                </a:extLst>
              </p:cNvPr>
              <p:cNvSpPr txBox="1"/>
              <p:nvPr/>
            </p:nvSpPr>
            <p:spPr>
              <a:xfrm>
                <a:off x="1554600" y="2654477"/>
                <a:ext cx="338709" cy="254030"/>
              </a:xfrm>
              <a:prstGeom prst="rect">
                <a:avLst/>
              </a:prstGeom>
              <a:noFill/>
            </p:spPr>
            <p:txBody>
              <a:bodyPr wrap="none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6000" dirty="0">
                    <a:solidFill>
                      <a:srgbClr val="404040"/>
                    </a:solidFill>
                    <a:latin typeface="Impact" panose="020B0806030902050204" pitchFamily="34" charset="0"/>
                  </a:rPr>
                  <a:t>74</a:t>
                </a:r>
                <a:r>
                  <a:rPr lang="en-US" sz="3200" dirty="0">
                    <a:solidFill>
                      <a:srgbClr val="404040"/>
                    </a:solidFill>
                    <a:latin typeface="Impact" panose="020B0806030902050204" pitchFamily="34" charset="0"/>
                  </a:rPr>
                  <a:t>%</a:t>
                </a:r>
                <a:endParaRPr lang="en-US" sz="6000" dirty="0">
                  <a:solidFill>
                    <a:srgbClr val="404040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" name="íṣḻîḍè">
              <a:extLst>
                <a:ext uri="{FF2B5EF4-FFF2-40B4-BE49-F238E27FC236}">
                  <a16:creationId xmlns:a16="http://schemas.microsoft.com/office/drawing/2014/main" id="{B7C07C85-9B7E-442E-8BE7-F123ED271C48}"/>
                </a:ext>
              </a:extLst>
            </p:cNvPr>
            <p:cNvSpPr/>
            <p:nvPr/>
          </p:nvSpPr>
          <p:spPr bwMode="auto">
            <a:xfrm>
              <a:off x="669925" y="3896749"/>
              <a:ext cx="2108063" cy="110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9" name="îs1íďê">
              <a:extLst>
                <a:ext uri="{FF2B5EF4-FFF2-40B4-BE49-F238E27FC236}">
                  <a16:creationId xmlns:a16="http://schemas.microsoft.com/office/drawing/2014/main" id="{6EA8561D-7DFD-46C0-B5A3-6AA675D7E478}"/>
                </a:ext>
              </a:extLst>
            </p:cNvPr>
            <p:cNvSpPr txBox="1"/>
            <p:nvPr/>
          </p:nvSpPr>
          <p:spPr bwMode="auto">
            <a:xfrm>
              <a:off x="669925" y="348386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grpSp>
          <p:nvGrpSpPr>
            <p:cNvPr id="10" name="îṩḷiḍè">
              <a:extLst>
                <a:ext uri="{FF2B5EF4-FFF2-40B4-BE49-F238E27FC236}">
                  <a16:creationId xmlns:a16="http://schemas.microsoft.com/office/drawing/2014/main" id="{B0A179E7-FA50-480B-B3C0-7E94B940D4ED}"/>
                </a:ext>
              </a:extLst>
            </p:cNvPr>
            <p:cNvGrpSpPr/>
            <p:nvPr/>
          </p:nvGrpSpPr>
          <p:grpSpPr>
            <a:xfrm>
              <a:off x="4183689" y="2327085"/>
              <a:ext cx="908818" cy="908816"/>
              <a:chOff x="4183689" y="2327085"/>
              <a:chExt cx="908818" cy="908816"/>
            </a:xfrm>
          </p:grpSpPr>
          <p:sp>
            <p:nvSpPr>
              <p:cNvPr id="31" name="îš1iďê">
                <a:extLst>
                  <a:ext uri="{FF2B5EF4-FFF2-40B4-BE49-F238E27FC236}">
                    <a16:creationId xmlns:a16="http://schemas.microsoft.com/office/drawing/2014/main" id="{4D3DC68E-0F98-4374-83CB-E3E08C07D2C1}"/>
                  </a:ext>
                </a:extLst>
              </p:cNvPr>
              <p:cNvSpPr/>
              <p:nvPr/>
            </p:nvSpPr>
            <p:spPr>
              <a:xfrm>
                <a:off x="4183689" y="2327085"/>
                <a:ext cx="908818" cy="9088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ś1ïḍé">
                <a:extLst>
                  <a:ext uri="{FF2B5EF4-FFF2-40B4-BE49-F238E27FC236}">
                    <a16:creationId xmlns:a16="http://schemas.microsoft.com/office/drawing/2014/main" id="{392B01AE-4286-458C-9DCC-41E2230BB14F}"/>
                  </a:ext>
                </a:extLst>
              </p:cNvPr>
              <p:cNvSpPr/>
              <p:nvPr/>
            </p:nvSpPr>
            <p:spPr>
              <a:xfrm>
                <a:off x="4298969" y="2442365"/>
                <a:ext cx="678257" cy="678256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3" name="îṧḷîḍé">
                <a:extLst>
                  <a:ext uri="{FF2B5EF4-FFF2-40B4-BE49-F238E27FC236}">
                    <a16:creationId xmlns:a16="http://schemas.microsoft.com/office/drawing/2014/main" id="{ECED7A7E-62C3-44CB-98E1-A214127DDAD0}"/>
                  </a:ext>
                </a:extLst>
              </p:cNvPr>
              <p:cNvSpPr/>
              <p:nvPr/>
            </p:nvSpPr>
            <p:spPr>
              <a:xfrm>
                <a:off x="4183689" y="2327085"/>
                <a:ext cx="908818" cy="908816"/>
              </a:xfrm>
              <a:prstGeom prst="blockArc">
                <a:avLst>
                  <a:gd name="adj1" fmla="val 16200000"/>
                  <a:gd name="adj2" fmla="val 7560000"/>
                  <a:gd name="adj3" fmla="val 12805"/>
                </a:avLst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Sľîḑê">
                <a:extLst>
                  <a:ext uri="{FF2B5EF4-FFF2-40B4-BE49-F238E27FC236}">
                    <a16:creationId xmlns:a16="http://schemas.microsoft.com/office/drawing/2014/main" id="{1A725F1D-025C-4C4B-B5FC-118FF8F2F79B}"/>
                  </a:ext>
                </a:extLst>
              </p:cNvPr>
              <p:cNvSpPr txBox="1"/>
              <p:nvPr/>
            </p:nvSpPr>
            <p:spPr>
              <a:xfrm>
                <a:off x="4468742" y="2654477"/>
                <a:ext cx="338709" cy="254030"/>
              </a:xfrm>
              <a:prstGeom prst="rect">
                <a:avLst/>
              </a:prstGeom>
              <a:noFill/>
            </p:spPr>
            <p:txBody>
              <a:bodyPr wrap="none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6000">
                    <a:solidFill>
                      <a:srgbClr val="404040"/>
                    </a:solidFill>
                    <a:latin typeface="Impact" panose="020B0806030902050204" pitchFamily="34" charset="0"/>
                  </a:rPr>
                  <a:t>60%</a:t>
                </a:r>
                <a:endParaRPr lang="en-US" sz="6000" dirty="0">
                  <a:solidFill>
                    <a:srgbClr val="404040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1" name="íṩliďê">
              <a:extLst>
                <a:ext uri="{FF2B5EF4-FFF2-40B4-BE49-F238E27FC236}">
                  <a16:creationId xmlns:a16="http://schemas.microsoft.com/office/drawing/2014/main" id="{AD044F7F-AF69-492D-A499-A0D443269D8C}"/>
                </a:ext>
              </a:extLst>
            </p:cNvPr>
            <p:cNvSpPr/>
            <p:nvPr/>
          </p:nvSpPr>
          <p:spPr bwMode="auto">
            <a:xfrm>
              <a:off x="3584067" y="3896749"/>
              <a:ext cx="2108063" cy="110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2" name="îślïḋé">
              <a:extLst>
                <a:ext uri="{FF2B5EF4-FFF2-40B4-BE49-F238E27FC236}">
                  <a16:creationId xmlns:a16="http://schemas.microsoft.com/office/drawing/2014/main" id="{2BC5D34C-D4DE-4B58-89D9-25D37B95F801}"/>
                </a:ext>
              </a:extLst>
            </p:cNvPr>
            <p:cNvSpPr txBox="1"/>
            <p:nvPr/>
          </p:nvSpPr>
          <p:spPr bwMode="auto">
            <a:xfrm>
              <a:off x="3584067" y="348386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grpSp>
          <p:nvGrpSpPr>
            <p:cNvPr id="13" name="íṩľïḍe">
              <a:extLst>
                <a:ext uri="{FF2B5EF4-FFF2-40B4-BE49-F238E27FC236}">
                  <a16:creationId xmlns:a16="http://schemas.microsoft.com/office/drawing/2014/main" id="{3DCC6DB2-EA51-4C9A-91F7-041AFF7C0C42}"/>
                </a:ext>
              </a:extLst>
            </p:cNvPr>
            <p:cNvGrpSpPr/>
            <p:nvPr/>
          </p:nvGrpSpPr>
          <p:grpSpPr>
            <a:xfrm>
              <a:off x="7097831" y="2327085"/>
              <a:ext cx="908818" cy="908816"/>
              <a:chOff x="7097831" y="2327085"/>
              <a:chExt cx="908818" cy="908816"/>
            </a:xfrm>
          </p:grpSpPr>
          <p:sp>
            <p:nvSpPr>
              <p:cNvPr id="27" name="iṩḷíde">
                <a:extLst>
                  <a:ext uri="{FF2B5EF4-FFF2-40B4-BE49-F238E27FC236}">
                    <a16:creationId xmlns:a16="http://schemas.microsoft.com/office/drawing/2014/main" id="{4982418F-BB89-4FF8-A400-96A0399C18D4}"/>
                  </a:ext>
                </a:extLst>
              </p:cNvPr>
              <p:cNvSpPr/>
              <p:nvPr/>
            </p:nvSpPr>
            <p:spPr>
              <a:xfrm>
                <a:off x="7097831" y="2327085"/>
                <a:ext cx="908818" cy="9088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ṥlídé">
                <a:extLst>
                  <a:ext uri="{FF2B5EF4-FFF2-40B4-BE49-F238E27FC236}">
                    <a16:creationId xmlns:a16="http://schemas.microsoft.com/office/drawing/2014/main" id="{E5EC58CA-2E5E-4911-AA67-61D37B872276}"/>
                  </a:ext>
                </a:extLst>
              </p:cNvPr>
              <p:cNvSpPr/>
              <p:nvPr/>
            </p:nvSpPr>
            <p:spPr>
              <a:xfrm>
                <a:off x="7213111" y="2442365"/>
                <a:ext cx="678257" cy="678256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9" name="íşḷîḑê">
                <a:extLst>
                  <a:ext uri="{FF2B5EF4-FFF2-40B4-BE49-F238E27FC236}">
                    <a16:creationId xmlns:a16="http://schemas.microsoft.com/office/drawing/2014/main" id="{7D8B5B67-40B6-43FD-8D1E-6E8B04E54BA4}"/>
                  </a:ext>
                </a:extLst>
              </p:cNvPr>
              <p:cNvSpPr/>
              <p:nvPr/>
            </p:nvSpPr>
            <p:spPr>
              <a:xfrm>
                <a:off x="7097831" y="2327085"/>
                <a:ext cx="908818" cy="908816"/>
              </a:xfrm>
              <a:prstGeom prst="blockArc">
                <a:avLst>
                  <a:gd name="adj1" fmla="val 16200000"/>
                  <a:gd name="adj2" fmla="val 11880000"/>
                  <a:gd name="adj3" fmla="val 12805"/>
                </a:avLst>
              </a:prstGeom>
              <a:solidFill>
                <a:schemeClr val="accent1">
                  <a:lumMod val="10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šliḓè">
                <a:extLst>
                  <a:ext uri="{FF2B5EF4-FFF2-40B4-BE49-F238E27FC236}">
                    <a16:creationId xmlns:a16="http://schemas.microsoft.com/office/drawing/2014/main" id="{B6DEF8D2-5BD6-4C46-AF6C-B0596BCFADBD}"/>
                  </a:ext>
                </a:extLst>
              </p:cNvPr>
              <p:cNvSpPr txBox="1"/>
              <p:nvPr/>
            </p:nvSpPr>
            <p:spPr>
              <a:xfrm>
                <a:off x="7382884" y="2654477"/>
                <a:ext cx="338709" cy="254030"/>
              </a:xfrm>
              <a:prstGeom prst="rect">
                <a:avLst/>
              </a:prstGeom>
              <a:noFill/>
            </p:spPr>
            <p:txBody>
              <a:bodyPr wrap="none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6000">
                    <a:solidFill>
                      <a:srgbClr val="404040"/>
                    </a:solidFill>
                    <a:latin typeface="Impact" panose="020B0806030902050204" pitchFamily="34" charset="0"/>
                  </a:rPr>
                  <a:t>80%</a:t>
                </a:r>
                <a:endParaRPr lang="en-US" sz="6000" dirty="0">
                  <a:solidFill>
                    <a:srgbClr val="404040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4" name="ïṥľiḋe">
              <a:extLst>
                <a:ext uri="{FF2B5EF4-FFF2-40B4-BE49-F238E27FC236}">
                  <a16:creationId xmlns:a16="http://schemas.microsoft.com/office/drawing/2014/main" id="{48F152C0-C5AB-4D07-AE5C-638A2A09012A}"/>
                </a:ext>
              </a:extLst>
            </p:cNvPr>
            <p:cNvSpPr/>
            <p:nvPr/>
          </p:nvSpPr>
          <p:spPr bwMode="auto">
            <a:xfrm>
              <a:off x="6498209" y="3896749"/>
              <a:ext cx="2108063" cy="110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5" name="íŝľiḍê">
              <a:extLst>
                <a:ext uri="{FF2B5EF4-FFF2-40B4-BE49-F238E27FC236}">
                  <a16:creationId xmlns:a16="http://schemas.microsoft.com/office/drawing/2014/main" id="{4AE0B3D4-5A54-4111-9DB3-94215291546A}"/>
                </a:ext>
              </a:extLst>
            </p:cNvPr>
            <p:cNvSpPr txBox="1"/>
            <p:nvPr/>
          </p:nvSpPr>
          <p:spPr bwMode="auto">
            <a:xfrm>
              <a:off x="6498209" y="348386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grpSp>
          <p:nvGrpSpPr>
            <p:cNvPr id="16" name="ïšľïḋè">
              <a:extLst>
                <a:ext uri="{FF2B5EF4-FFF2-40B4-BE49-F238E27FC236}">
                  <a16:creationId xmlns:a16="http://schemas.microsoft.com/office/drawing/2014/main" id="{FA1BDEA0-3AF4-4261-B456-3F66F9E38B1D}"/>
                </a:ext>
              </a:extLst>
            </p:cNvPr>
            <p:cNvGrpSpPr/>
            <p:nvPr/>
          </p:nvGrpSpPr>
          <p:grpSpPr>
            <a:xfrm>
              <a:off x="10011972" y="2327085"/>
              <a:ext cx="908818" cy="908816"/>
              <a:chOff x="10011972" y="2327085"/>
              <a:chExt cx="908818" cy="908816"/>
            </a:xfrm>
          </p:grpSpPr>
          <p:sp>
            <p:nvSpPr>
              <p:cNvPr id="23" name="ïṥḻiḋê">
                <a:extLst>
                  <a:ext uri="{FF2B5EF4-FFF2-40B4-BE49-F238E27FC236}">
                    <a16:creationId xmlns:a16="http://schemas.microsoft.com/office/drawing/2014/main" id="{FC989CA6-DE76-4AB9-9D28-108C2C94977B}"/>
                  </a:ext>
                </a:extLst>
              </p:cNvPr>
              <p:cNvSpPr/>
              <p:nvPr/>
            </p:nvSpPr>
            <p:spPr>
              <a:xfrm>
                <a:off x="10011972" y="2327085"/>
                <a:ext cx="908818" cy="9088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šľîḓê">
                <a:extLst>
                  <a:ext uri="{FF2B5EF4-FFF2-40B4-BE49-F238E27FC236}">
                    <a16:creationId xmlns:a16="http://schemas.microsoft.com/office/drawing/2014/main" id="{ED3FEA05-F417-4E44-9845-068B79714CE9}"/>
                  </a:ext>
                </a:extLst>
              </p:cNvPr>
              <p:cNvSpPr/>
              <p:nvPr/>
            </p:nvSpPr>
            <p:spPr>
              <a:xfrm>
                <a:off x="10127252" y="2442365"/>
                <a:ext cx="678257" cy="678256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5" name="isḷíḍè">
                <a:extLst>
                  <a:ext uri="{FF2B5EF4-FFF2-40B4-BE49-F238E27FC236}">
                    <a16:creationId xmlns:a16="http://schemas.microsoft.com/office/drawing/2014/main" id="{33DC147E-1846-4619-9CF6-BDFDC3641DB0}"/>
                  </a:ext>
                </a:extLst>
              </p:cNvPr>
              <p:cNvSpPr/>
              <p:nvPr/>
            </p:nvSpPr>
            <p:spPr>
              <a:xfrm>
                <a:off x="10011972" y="2327085"/>
                <a:ext cx="908818" cy="908816"/>
              </a:xfrm>
              <a:prstGeom prst="blockArc">
                <a:avLst>
                  <a:gd name="adj1" fmla="val 16200000"/>
                  <a:gd name="adj2" fmla="val 1080000"/>
                  <a:gd name="adj3" fmla="val 12805"/>
                </a:avLst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şḷíḑé">
                <a:extLst>
                  <a:ext uri="{FF2B5EF4-FFF2-40B4-BE49-F238E27FC236}">
                    <a16:creationId xmlns:a16="http://schemas.microsoft.com/office/drawing/2014/main" id="{B94C56EA-A158-48DA-A330-864B8E418EA6}"/>
                  </a:ext>
                </a:extLst>
              </p:cNvPr>
              <p:cNvSpPr txBox="1"/>
              <p:nvPr/>
            </p:nvSpPr>
            <p:spPr>
              <a:xfrm>
                <a:off x="10297025" y="2654477"/>
                <a:ext cx="338709" cy="254030"/>
              </a:xfrm>
              <a:prstGeom prst="rect">
                <a:avLst/>
              </a:prstGeom>
              <a:noFill/>
            </p:spPr>
            <p:txBody>
              <a:bodyPr wrap="none" anchor="ctr" anchorCtr="0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6000">
                    <a:solidFill>
                      <a:srgbClr val="404040"/>
                    </a:solidFill>
                    <a:latin typeface="Impact" panose="020B0806030902050204" pitchFamily="34" charset="0"/>
                  </a:rPr>
                  <a:t>30%</a:t>
                </a:r>
                <a:endParaRPr lang="en-US" sz="6000" dirty="0">
                  <a:solidFill>
                    <a:srgbClr val="404040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7" name="ïśliḋè">
              <a:extLst>
                <a:ext uri="{FF2B5EF4-FFF2-40B4-BE49-F238E27FC236}">
                  <a16:creationId xmlns:a16="http://schemas.microsoft.com/office/drawing/2014/main" id="{E0E7E12C-4934-4323-848B-4E778F7B8272}"/>
                </a:ext>
              </a:extLst>
            </p:cNvPr>
            <p:cNvSpPr/>
            <p:nvPr/>
          </p:nvSpPr>
          <p:spPr bwMode="auto">
            <a:xfrm>
              <a:off x="9412350" y="3896749"/>
              <a:ext cx="2108063" cy="110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endParaRPr lang="en-US" altLang="zh-CN" sz="11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8" name="iśļïḑê">
              <a:extLst>
                <a:ext uri="{FF2B5EF4-FFF2-40B4-BE49-F238E27FC236}">
                  <a16:creationId xmlns:a16="http://schemas.microsoft.com/office/drawing/2014/main" id="{4A5BB8D7-B781-4B8A-9488-66358FE52DB3}"/>
                </a:ext>
              </a:extLst>
            </p:cNvPr>
            <p:cNvSpPr txBox="1"/>
            <p:nvPr/>
          </p:nvSpPr>
          <p:spPr bwMode="auto">
            <a:xfrm>
              <a:off x="9412350" y="348386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grpSp>
          <p:nvGrpSpPr>
            <p:cNvPr id="19" name="îṩľiďè">
              <a:extLst>
                <a:ext uri="{FF2B5EF4-FFF2-40B4-BE49-F238E27FC236}">
                  <a16:creationId xmlns:a16="http://schemas.microsoft.com/office/drawing/2014/main" id="{EE4A62DE-332D-4F4E-99F6-4C73BC1D7B19}"/>
                </a:ext>
              </a:extLst>
            </p:cNvPr>
            <p:cNvGrpSpPr/>
            <p:nvPr/>
          </p:nvGrpSpPr>
          <p:grpSpPr>
            <a:xfrm>
              <a:off x="3126000" y="2214000"/>
              <a:ext cx="5940000" cy="2700000"/>
              <a:chOff x="3126000" y="2484000"/>
              <a:chExt cx="5940000" cy="2240148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F99A4B22-8045-4CD3-838E-7E6E88FA56ED}"/>
                  </a:ext>
                </a:extLst>
              </p:cNvPr>
              <p:cNvCxnSpPr/>
              <p:nvPr/>
            </p:nvCxnSpPr>
            <p:spPr>
              <a:xfrm>
                <a:off x="3126000" y="2484000"/>
                <a:ext cx="0" cy="224014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0062EA40-9BBF-424B-BE2E-7ED5AF9F6023}"/>
                  </a:ext>
                </a:extLst>
              </p:cNvPr>
              <p:cNvCxnSpPr/>
              <p:nvPr/>
            </p:nvCxnSpPr>
            <p:spPr>
              <a:xfrm>
                <a:off x="6006000" y="2484000"/>
                <a:ext cx="0" cy="224014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F03652E-A9BF-43A5-AC38-AFACB6B70E9F}"/>
                  </a:ext>
                </a:extLst>
              </p:cNvPr>
              <p:cNvCxnSpPr/>
              <p:nvPr/>
            </p:nvCxnSpPr>
            <p:spPr>
              <a:xfrm>
                <a:off x="9066000" y="2484000"/>
                <a:ext cx="0" cy="224014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288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7523" y="3876675"/>
            <a:ext cx="5419185" cy="1622251"/>
          </a:xfrm>
        </p:spPr>
        <p:txBody>
          <a:bodyPr>
            <a:normAutofit/>
          </a:bodyPr>
          <a:lstStyle/>
          <a:p>
            <a:pPr lvl="0"/>
            <a:r>
              <a:rPr lang="en-US" altLang="zh-CN" sz="1600" b="1" dirty="0"/>
              <a:t>Lighting </a:t>
            </a:r>
          </a:p>
          <a:p>
            <a:pPr lvl="0"/>
            <a:r>
              <a:rPr lang="en-US" altLang="zh-CN" sz="1600" b="1" dirty="0"/>
              <a:t>Shadow Mapping</a:t>
            </a:r>
          </a:p>
          <a:p>
            <a:pPr lvl="0"/>
            <a:r>
              <a:rPr lang="en-US" altLang="zh-CN" sz="1600" b="1" dirty="0"/>
              <a:t>Collision Detection</a:t>
            </a:r>
          </a:p>
          <a:p>
            <a:pPr lvl="0"/>
            <a:r>
              <a:rPr lang="en-US" altLang="zh-CN" sz="1600" b="1" dirty="0"/>
              <a:t>Stencil Test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5550694" y="2168525"/>
            <a:ext cx="1090613" cy="117614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010E1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rgbClr val="010E1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597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D6457-5976-41E1-83E1-81F4FEAF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24F6D1-D4BA-4BDF-9A29-C7353E29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F7A7E4-FA7D-4524-8864-A7834621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fd47db05-77a5-4915-8729-7e3a5a8666f1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8CF95488-7B80-4636-8442-004B2C4370E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2009" y="1125539"/>
            <a:ext cx="11377779" cy="5732461"/>
            <a:chOff x="152009" y="1125539"/>
            <a:chExt cx="11377779" cy="5732461"/>
          </a:xfrm>
        </p:grpSpPr>
        <p:sp>
          <p:nvSpPr>
            <p:cNvPr id="6" name="işļíḍe">
              <a:extLst>
                <a:ext uri="{FF2B5EF4-FFF2-40B4-BE49-F238E27FC236}">
                  <a16:creationId xmlns:a16="http://schemas.microsoft.com/office/drawing/2014/main" id="{540EF59B-BC58-40F8-B929-BCD8FF63B7DB}"/>
                </a:ext>
              </a:extLst>
            </p:cNvPr>
            <p:cNvSpPr/>
            <p:nvPr/>
          </p:nvSpPr>
          <p:spPr>
            <a:xfrm flipH="1">
              <a:off x="1127128" y="1130300"/>
              <a:ext cx="4397554" cy="5727700"/>
            </a:xfrm>
            <a:prstGeom prst="parallelogram">
              <a:avLst>
                <a:gd name="adj" fmla="val 6317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zh-CN" altLang="en-US" sz="2000" b="1" dirty="0"/>
            </a:p>
          </p:txBody>
        </p:sp>
        <p:grpSp>
          <p:nvGrpSpPr>
            <p:cNvPr id="7" name="ïṩļíḑé">
              <a:extLst>
                <a:ext uri="{FF2B5EF4-FFF2-40B4-BE49-F238E27FC236}">
                  <a16:creationId xmlns:a16="http://schemas.microsoft.com/office/drawing/2014/main" id="{CD21A762-5FE1-4791-8FA8-FDADADFD2753}"/>
                </a:ext>
              </a:extLst>
            </p:cNvPr>
            <p:cNvGrpSpPr/>
            <p:nvPr/>
          </p:nvGrpSpPr>
          <p:grpSpPr>
            <a:xfrm>
              <a:off x="152009" y="2467086"/>
              <a:ext cx="5577385" cy="2889348"/>
              <a:chOff x="2459596" y="1610580"/>
              <a:chExt cx="7272808" cy="3767656"/>
            </a:xfrm>
          </p:grpSpPr>
          <p:sp>
            <p:nvSpPr>
              <p:cNvPr id="28" name="í$ḻíḓè">
                <a:extLst>
                  <a:ext uri="{FF2B5EF4-FFF2-40B4-BE49-F238E27FC236}">
                    <a16:creationId xmlns:a16="http://schemas.microsoft.com/office/drawing/2014/main" id="{175E4C9E-31C7-4AF4-A11E-D4610D313E16}"/>
                  </a:ext>
                </a:extLst>
              </p:cNvPr>
              <p:cNvSpPr/>
              <p:nvPr/>
            </p:nvSpPr>
            <p:spPr>
              <a:xfrm>
                <a:off x="3215253" y="1628800"/>
                <a:ext cx="5761494" cy="3651552"/>
              </a:xfrm>
              <a:custGeom>
                <a:avLst/>
                <a:gdLst>
                  <a:gd name="connsiteX0" fmla="*/ 224028 w 7415784"/>
                  <a:gd name="connsiteY0" fmla="*/ 269748 h 4700016"/>
                  <a:gd name="connsiteX1" fmla="*/ 224028 w 7415784"/>
                  <a:gd name="connsiteY1" fmla="*/ 4430268 h 4700016"/>
                  <a:gd name="connsiteX2" fmla="*/ 7191756 w 7415784"/>
                  <a:gd name="connsiteY2" fmla="*/ 4430268 h 4700016"/>
                  <a:gd name="connsiteX3" fmla="*/ 7191756 w 7415784"/>
                  <a:gd name="connsiteY3" fmla="*/ 269748 h 4700016"/>
                  <a:gd name="connsiteX4" fmla="*/ 266867 w 7415784"/>
                  <a:gd name="connsiteY4" fmla="*/ 0 h 4700016"/>
                  <a:gd name="connsiteX5" fmla="*/ 7148917 w 7415784"/>
                  <a:gd name="connsiteY5" fmla="*/ 0 h 4700016"/>
                  <a:gd name="connsiteX6" fmla="*/ 7415784 w 7415784"/>
                  <a:gd name="connsiteY6" fmla="*/ 266867 h 4700016"/>
                  <a:gd name="connsiteX7" fmla="*/ 7415784 w 7415784"/>
                  <a:gd name="connsiteY7" fmla="*/ 4433149 h 4700016"/>
                  <a:gd name="connsiteX8" fmla="*/ 7148917 w 7415784"/>
                  <a:gd name="connsiteY8" fmla="*/ 4700016 h 4700016"/>
                  <a:gd name="connsiteX9" fmla="*/ 266867 w 7415784"/>
                  <a:gd name="connsiteY9" fmla="*/ 4700016 h 4700016"/>
                  <a:gd name="connsiteX10" fmla="*/ 0 w 7415784"/>
                  <a:gd name="connsiteY10" fmla="*/ 4433149 h 4700016"/>
                  <a:gd name="connsiteX11" fmla="*/ 0 w 7415784"/>
                  <a:gd name="connsiteY11" fmla="*/ 266867 h 4700016"/>
                  <a:gd name="connsiteX12" fmla="*/ 266867 w 7415784"/>
                  <a:gd name="connsiteY12" fmla="*/ 0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5784" h="4700016">
                    <a:moveTo>
                      <a:pt x="224028" y="269748"/>
                    </a:moveTo>
                    <a:lnTo>
                      <a:pt x="224028" y="4430268"/>
                    </a:lnTo>
                    <a:lnTo>
                      <a:pt x="7191756" y="4430268"/>
                    </a:lnTo>
                    <a:lnTo>
                      <a:pt x="7191756" y="269748"/>
                    </a:lnTo>
                    <a:close/>
                    <a:moveTo>
                      <a:pt x="266867" y="0"/>
                    </a:moveTo>
                    <a:lnTo>
                      <a:pt x="7148917" y="0"/>
                    </a:lnTo>
                    <a:cubicBezTo>
                      <a:pt x="7296304" y="0"/>
                      <a:pt x="7415784" y="119480"/>
                      <a:pt x="7415784" y="266867"/>
                    </a:cubicBezTo>
                    <a:lnTo>
                      <a:pt x="7415784" y="4433149"/>
                    </a:lnTo>
                    <a:cubicBezTo>
                      <a:pt x="7415784" y="4580536"/>
                      <a:pt x="7296304" y="4700016"/>
                      <a:pt x="7148917" y="4700016"/>
                    </a:cubicBezTo>
                    <a:lnTo>
                      <a:pt x="266867" y="4700016"/>
                    </a:lnTo>
                    <a:cubicBezTo>
                      <a:pt x="119480" y="4700016"/>
                      <a:pt x="0" y="4580536"/>
                      <a:pt x="0" y="4433149"/>
                    </a:cubicBezTo>
                    <a:lnTo>
                      <a:pt x="0" y="266867"/>
                    </a:lnTo>
                    <a:cubicBezTo>
                      <a:pt x="0" y="119480"/>
                      <a:pt x="119480" y="0"/>
                      <a:pt x="26686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1"/>
              </a:p>
            </p:txBody>
          </p:sp>
          <p:sp>
            <p:nvSpPr>
              <p:cNvPr id="29" name="íṧlïďé">
                <a:extLst>
                  <a:ext uri="{FF2B5EF4-FFF2-40B4-BE49-F238E27FC236}">
                    <a16:creationId xmlns:a16="http://schemas.microsoft.com/office/drawing/2014/main" id="{2D7C964E-443F-4C78-B4A0-32CB0C37649A}"/>
                  </a:ext>
                </a:extLst>
              </p:cNvPr>
              <p:cNvSpPr/>
              <p:nvPr/>
            </p:nvSpPr>
            <p:spPr>
              <a:xfrm>
                <a:off x="3228835" y="1644767"/>
                <a:ext cx="5734330" cy="3619617"/>
              </a:xfrm>
              <a:custGeom>
                <a:avLst/>
                <a:gdLst>
                  <a:gd name="connsiteX0" fmla="*/ 252028 w 7380820"/>
                  <a:gd name="connsiteY0" fmla="*/ 295230 h 4658912"/>
                  <a:gd name="connsiteX1" fmla="*/ 252028 w 7380820"/>
                  <a:gd name="connsiteY1" fmla="*/ 4363682 h 4658912"/>
                  <a:gd name="connsiteX2" fmla="*/ 7128792 w 7380820"/>
                  <a:gd name="connsiteY2" fmla="*/ 4363682 h 4658912"/>
                  <a:gd name="connsiteX3" fmla="*/ 7128792 w 7380820"/>
                  <a:gd name="connsiteY3" fmla="*/ 295230 h 4658912"/>
                  <a:gd name="connsiteX4" fmla="*/ 264533 w 7380820"/>
                  <a:gd name="connsiteY4" fmla="*/ 0 h 4658912"/>
                  <a:gd name="connsiteX5" fmla="*/ 7116287 w 7380820"/>
                  <a:gd name="connsiteY5" fmla="*/ 0 h 4658912"/>
                  <a:gd name="connsiteX6" fmla="*/ 7380820 w 7380820"/>
                  <a:gd name="connsiteY6" fmla="*/ 264533 h 4658912"/>
                  <a:gd name="connsiteX7" fmla="*/ 7380820 w 7380820"/>
                  <a:gd name="connsiteY7" fmla="*/ 4394379 h 4658912"/>
                  <a:gd name="connsiteX8" fmla="*/ 7116287 w 7380820"/>
                  <a:gd name="connsiteY8" fmla="*/ 4658912 h 4658912"/>
                  <a:gd name="connsiteX9" fmla="*/ 264533 w 7380820"/>
                  <a:gd name="connsiteY9" fmla="*/ 4658912 h 4658912"/>
                  <a:gd name="connsiteX10" fmla="*/ 0 w 7380820"/>
                  <a:gd name="connsiteY10" fmla="*/ 4394379 h 4658912"/>
                  <a:gd name="connsiteX11" fmla="*/ 0 w 7380820"/>
                  <a:gd name="connsiteY11" fmla="*/ 264533 h 4658912"/>
                  <a:gd name="connsiteX12" fmla="*/ 264533 w 7380820"/>
                  <a:gd name="connsiteY12" fmla="*/ 0 h 4658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80820" h="4658912">
                    <a:moveTo>
                      <a:pt x="252028" y="295230"/>
                    </a:moveTo>
                    <a:lnTo>
                      <a:pt x="252028" y="4363682"/>
                    </a:lnTo>
                    <a:lnTo>
                      <a:pt x="7128792" y="4363682"/>
                    </a:lnTo>
                    <a:lnTo>
                      <a:pt x="7128792" y="295230"/>
                    </a:lnTo>
                    <a:close/>
                    <a:moveTo>
                      <a:pt x="264533" y="0"/>
                    </a:moveTo>
                    <a:lnTo>
                      <a:pt x="7116287" y="0"/>
                    </a:lnTo>
                    <a:cubicBezTo>
                      <a:pt x="7262385" y="0"/>
                      <a:pt x="7380820" y="118435"/>
                      <a:pt x="7380820" y="264533"/>
                    </a:cubicBezTo>
                    <a:lnTo>
                      <a:pt x="7380820" y="4394379"/>
                    </a:lnTo>
                    <a:cubicBezTo>
                      <a:pt x="7380820" y="4540477"/>
                      <a:pt x="7262385" y="4658912"/>
                      <a:pt x="7116287" y="4658912"/>
                    </a:cubicBezTo>
                    <a:lnTo>
                      <a:pt x="264533" y="4658912"/>
                    </a:lnTo>
                    <a:cubicBezTo>
                      <a:pt x="118435" y="4658912"/>
                      <a:pt x="0" y="4540477"/>
                      <a:pt x="0" y="4394379"/>
                    </a:cubicBezTo>
                    <a:lnTo>
                      <a:pt x="0" y="264533"/>
                    </a:lnTo>
                    <a:cubicBezTo>
                      <a:pt x="0" y="118435"/>
                      <a:pt x="118435" y="0"/>
                      <a:pt x="26453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1" dirty="0"/>
              </a:p>
            </p:txBody>
          </p:sp>
          <p:sp>
            <p:nvSpPr>
              <p:cNvPr id="30" name="ïş1ïdê">
                <a:extLst>
                  <a:ext uri="{FF2B5EF4-FFF2-40B4-BE49-F238E27FC236}">
                    <a16:creationId xmlns:a16="http://schemas.microsoft.com/office/drawing/2014/main" id="{2790177D-FC77-4DDE-8FA6-0103819F2591}"/>
                  </a:ext>
                </a:extLst>
              </p:cNvPr>
              <p:cNvSpPr/>
              <p:nvPr/>
            </p:nvSpPr>
            <p:spPr>
              <a:xfrm>
                <a:off x="6040055" y="1707676"/>
                <a:ext cx="111889" cy="111889"/>
              </a:xfrm>
              <a:prstGeom prst="ellipse">
                <a:avLst/>
              </a:prstGeom>
              <a:gradFill flip="none" rotWithShape="1">
                <a:gsLst>
                  <a:gs pos="17000">
                    <a:schemeClr val="tx1"/>
                  </a:gs>
                  <a:gs pos="34000">
                    <a:srgbClr val="000000">
                      <a:lumMod val="84000"/>
                      <a:lumOff val="16000"/>
                    </a:srgb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1"/>
              </a:p>
            </p:txBody>
          </p:sp>
          <p:grpSp>
            <p:nvGrpSpPr>
              <p:cNvPr id="31" name="íṣļïḍé">
                <a:extLst>
                  <a:ext uri="{FF2B5EF4-FFF2-40B4-BE49-F238E27FC236}">
                    <a16:creationId xmlns:a16="http://schemas.microsoft.com/office/drawing/2014/main" id="{BB2935F4-3BE1-4282-807B-9848B73B7AA2}"/>
                  </a:ext>
                </a:extLst>
              </p:cNvPr>
              <p:cNvGrpSpPr/>
              <p:nvPr/>
            </p:nvGrpSpPr>
            <p:grpSpPr>
              <a:xfrm>
                <a:off x="2459596" y="5232543"/>
                <a:ext cx="7272808" cy="145693"/>
                <a:chOff x="-1348120" y="5777968"/>
                <a:chExt cx="9361040" cy="187524"/>
              </a:xfrm>
            </p:grpSpPr>
            <p:sp>
              <p:nvSpPr>
                <p:cNvPr id="34" name="iṣḻiḑê">
                  <a:extLst>
                    <a:ext uri="{FF2B5EF4-FFF2-40B4-BE49-F238E27FC236}">
                      <a16:creationId xmlns:a16="http://schemas.microsoft.com/office/drawing/2014/main" id="{AF50EF36-B3BF-4446-A7F7-588EDD12820E}"/>
                    </a:ext>
                  </a:extLst>
                </p:cNvPr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1"/>
                </a:p>
              </p:txBody>
            </p:sp>
            <p:sp>
              <p:nvSpPr>
                <p:cNvPr id="35" name="íSḻïḓe">
                  <a:extLst>
                    <a:ext uri="{FF2B5EF4-FFF2-40B4-BE49-F238E27FC236}">
                      <a16:creationId xmlns:a16="http://schemas.microsoft.com/office/drawing/2014/main" id="{6BF15126-3B8A-4452-A894-D3285A59101B}"/>
                    </a:ext>
                  </a:extLst>
                </p:cNvPr>
                <p:cNvSpPr/>
                <p:nvPr/>
              </p:nvSpPr>
              <p:spPr>
                <a:xfrm>
                  <a:off x="-1348120" y="5777968"/>
                  <a:ext cx="9361040" cy="151090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1"/>
                </a:p>
              </p:txBody>
            </p:sp>
          </p:grpSp>
          <p:sp>
            <p:nvSpPr>
              <p:cNvPr id="32" name="íṥḻíḋe">
                <a:extLst>
                  <a:ext uri="{FF2B5EF4-FFF2-40B4-BE49-F238E27FC236}">
                    <a16:creationId xmlns:a16="http://schemas.microsoft.com/office/drawing/2014/main" id="{0C66B513-8417-4F69-BECB-8BB480E1CDE2}"/>
                  </a:ext>
                </a:extLst>
              </p:cNvPr>
              <p:cNvSpPr/>
              <p:nvPr/>
            </p:nvSpPr>
            <p:spPr>
              <a:xfrm>
                <a:off x="3359695" y="1867128"/>
                <a:ext cx="5439351" cy="3186711"/>
              </a:xfrm>
              <a:prstGeom prst="rect">
                <a:avLst/>
              </a:prstGeom>
              <a:blipFill>
                <a:blip r:embed="rId3"/>
                <a:stretch>
                  <a:fillRect t="-6932" b="-6860"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ṥḻîdè">
                <a:extLst>
                  <a:ext uri="{FF2B5EF4-FFF2-40B4-BE49-F238E27FC236}">
                    <a16:creationId xmlns:a16="http://schemas.microsoft.com/office/drawing/2014/main" id="{8F5C2F0E-B421-4B3A-9869-60F4E8DA6B65}"/>
                  </a:ext>
                </a:extLst>
              </p:cNvPr>
              <p:cNvSpPr/>
              <p:nvPr/>
            </p:nvSpPr>
            <p:spPr>
              <a:xfrm>
                <a:off x="7010658" y="1610580"/>
                <a:ext cx="1966089" cy="3651552"/>
              </a:xfrm>
              <a:custGeom>
                <a:avLst/>
                <a:gdLst>
                  <a:gd name="connsiteX0" fmla="*/ 0 w 2530610"/>
                  <a:gd name="connsiteY0" fmla="*/ 0 h 4700016"/>
                  <a:gd name="connsiteX1" fmla="*/ 2263743 w 2530610"/>
                  <a:gd name="connsiteY1" fmla="*/ 0 h 4700016"/>
                  <a:gd name="connsiteX2" fmla="*/ 2530610 w 2530610"/>
                  <a:gd name="connsiteY2" fmla="*/ 266867 h 4700016"/>
                  <a:gd name="connsiteX3" fmla="*/ 2530610 w 2530610"/>
                  <a:gd name="connsiteY3" fmla="*/ 4433149 h 4700016"/>
                  <a:gd name="connsiteX4" fmla="*/ 2263743 w 2530610"/>
                  <a:gd name="connsiteY4" fmla="*/ 4700016 h 4700016"/>
                  <a:gd name="connsiteX5" fmla="*/ 1961175 w 2530610"/>
                  <a:gd name="connsiteY5" fmla="*/ 4700016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610" h="4700016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1" dirty="0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2D39D16-C4E8-4E88-B06C-6223B40103EF}"/>
                </a:ext>
              </a:extLst>
            </p:cNvPr>
            <p:cNvCxnSpPr>
              <a:cxnSpLocks/>
            </p:cNvCxnSpPr>
            <p:nvPr/>
          </p:nvCxnSpPr>
          <p:spPr>
            <a:xfrm>
              <a:off x="5729395" y="2403000"/>
              <a:ext cx="5800393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S1ídé">
              <a:extLst>
                <a:ext uri="{FF2B5EF4-FFF2-40B4-BE49-F238E27FC236}">
                  <a16:creationId xmlns:a16="http://schemas.microsoft.com/office/drawing/2014/main" id="{494DD169-25B5-42BF-A9F7-B25DBD524B0C}"/>
                </a:ext>
              </a:extLst>
            </p:cNvPr>
            <p:cNvGrpSpPr/>
            <p:nvPr/>
          </p:nvGrpSpPr>
          <p:grpSpPr>
            <a:xfrm>
              <a:off x="5676808" y="2691384"/>
              <a:ext cx="5852980" cy="1398667"/>
              <a:chOff x="5667508" y="2817384"/>
              <a:chExt cx="5852980" cy="1398667"/>
            </a:xfrm>
          </p:grpSpPr>
          <p:grpSp>
            <p:nvGrpSpPr>
              <p:cNvPr id="22" name="ïšlïḍè">
                <a:extLst>
                  <a:ext uri="{FF2B5EF4-FFF2-40B4-BE49-F238E27FC236}">
                    <a16:creationId xmlns:a16="http://schemas.microsoft.com/office/drawing/2014/main" id="{56F35443-38A4-4089-9A9B-C820A414D98D}"/>
                  </a:ext>
                </a:extLst>
              </p:cNvPr>
              <p:cNvGrpSpPr/>
              <p:nvPr/>
            </p:nvGrpSpPr>
            <p:grpSpPr>
              <a:xfrm>
                <a:off x="5667508" y="2895718"/>
                <a:ext cx="537820" cy="537824"/>
                <a:chOff x="5371847" y="2312243"/>
                <a:chExt cx="656438" cy="656442"/>
              </a:xfrm>
            </p:grpSpPr>
            <p:sp>
              <p:nvSpPr>
                <p:cNvPr id="26" name="iš1ïďé">
                  <a:extLst>
                    <a:ext uri="{FF2B5EF4-FFF2-40B4-BE49-F238E27FC236}">
                      <a16:creationId xmlns:a16="http://schemas.microsoft.com/office/drawing/2014/main" id="{508C0AC4-1080-410F-A67A-E3F1D074B75D}"/>
                    </a:ext>
                  </a:extLst>
                </p:cNvPr>
                <p:cNvSpPr/>
                <p:nvPr/>
              </p:nvSpPr>
              <p:spPr>
                <a:xfrm>
                  <a:off x="5371847" y="2312243"/>
                  <a:ext cx="656438" cy="656442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ísḻîḋê">
                  <a:extLst>
                    <a:ext uri="{FF2B5EF4-FFF2-40B4-BE49-F238E27FC236}">
                      <a16:creationId xmlns:a16="http://schemas.microsoft.com/office/drawing/2014/main" id="{510A374D-61B7-4A14-A759-D279D9315C0A}"/>
                    </a:ext>
                  </a:extLst>
                </p:cNvPr>
                <p:cNvSpPr/>
                <p:nvPr/>
              </p:nvSpPr>
              <p:spPr bwMode="auto">
                <a:xfrm>
                  <a:off x="5532705" y="2476366"/>
                  <a:ext cx="334720" cy="328193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23" name="iṧľïḋe">
                <a:extLst>
                  <a:ext uri="{FF2B5EF4-FFF2-40B4-BE49-F238E27FC236}">
                    <a16:creationId xmlns:a16="http://schemas.microsoft.com/office/drawing/2014/main" id="{BD112792-1579-4C4E-9263-F5AD4ECAE2D0}"/>
                  </a:ext>
                </a:extLst>
              </p:cNvPr>
              <p:cNvGrpSpPr/>
              <p:nvPr/>
            </p:nvGrpSpPr>
            <p:grpSpPr>
              <a:xfrm>
                <a:off x="6357453" y="2817384"/>
                <a:ext cx="5163035" cy="1398667"/>
                <a:chOff x="600814" y="3564001"/>
                <a:chExt cx="3096344" cy="1398667"/>
              </a:xfrm>
            </p:grpSpPr>
            <p:sp>
              <p:nvSpPr>
                <p:cNvPr id="24" name="iṩļidé">
                  <a:extLst>
                    <a:ext uri="{FF2B5EF4-FFF2-40B4-BE49-F238E27FC236}">
                      <a16:creationId xmlns:a16="http://schemas.microsoft.com/office/drawing/2014/main" id="{98317945-1B90-4A4A-8639-E08E3C52756B}"/>
                    </a:ext>
                  </a:extLst>
                </p:cNvPr>
                <p:cNvSpPr txBox="1"/>
                <p:nvPr/>
              </p:nvSpPr>
              <p:spPr>
                <a:xfrm>
                  <a:off x="600814" y="4035822"/>
                  <a:ext cx="3096344" cy="926846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25" name="íṥ1iḍè">
                  <a:extLst>
                    <a:ext uri="{FF2B5EF4-FFF2-40B4-BE49-F238E27FC236}">
                      <a16:creationId xmlns:a16="http://schemas.microsoft.com/office/drawing/2014/main" id="{C235AED9-027F-421D-889A-9876B163511D}"/>
                    </a:ext>
                  </a:extLst>
                </p:cNvPr>
                <p:cNvSpPr txBox="1"/>
                <p:nvPr/>
              </p:nvSpPr>
              <p:spPr>
                <a:xfrm>
                  <a:off x="600814" y="3564001"/>
                  <a:ext cx="3096344" cy="471820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normAutofit/>
                </a:bodyPr>
                <a:lstStyle/>
                <a:p>
                  <a:r>
                    <a:rPr lang="en-US" altLang="zh-CN" sz="1600" b="1" dirty="0"/>
                    <a:t>Text here</a:t>
                  </a:r>
                </a:p>
              </p:txBody>
            </p:sp>
          </p:grpSp>
        </p:grpSp>
        <p:grpSp>
          <p:nvGrpSpPr>
            <p:cNvPr id="10" name="íšļîḑê">
              <a:extLst>
                <a:ext uri="{FF2B5EF4-FFF2-40B4-BE49-F238E27FC236}">
                  <a16:creationId xmlns:a16="http://schemas.microsoft.com/office/drawing/2014/main" id="{4AD4B124-DD8A-4019-B3E5-64B5DCBB6DC7}"/>
                </a:ext>
              </a:extLst>
            </p:cNvPr>
            <p:cNvGrpSpPr/>
            <p:nvPr/>
          </p:nvGrpSpPr>
          <p:grpSpPr>
            <a:xfrm>
              <a:off x="5676808" y="4545033"/>
              <a:ext cx="5852980" cy="1413519"/>
              <a:chOff x="5667508" y="4671033"/>
              <a:chExt cx="5852980" cy="1413519"/>
            </a:xfrm>
          </p:grpSpPr>
          <p:grpSp>
            <p:nvGrpSpPr>
              <p:cNvPr id="16" name="iṣlîḑé">
                <a:extLst>
                  <a:ext uri="{FF2B5EF4-FFF2-40B4-BE49-F238E27FC236}">
                    <a16:creationId xmlns:a16="http://schemas.microsoft.com/office/drawing/2014/main" id="{2B30A2E8-8D45-480C-A3BF-2BAF2475AAD2}"/>
                  </a:ext>
                </a:extLst>
              </p:cNvPr>
              <p:cNvGrpSpPr/>
              <p:nvPr/>
            </p:nvGrpSpPr>
            <p:grpSpPr>
              <a:xfrm>
                <a:off x="5667508" y="4749367"/>
                <a:ext cx="537820" cy="537824"/>
                <a:chOff x="5371847" y="2312243"/>
                <a:chExt cx="656438" cy="656442"/>
              </a:xfrm>
            </p:grpSpPr>
            <p:sp>
              <p:nvSpPr>
                <p:cNvPr id="20" name="ïṩḷiḑé">
                  <a:extLst>
                    <a:ext uri="{FF2B5EF4-FFF2-40B4-BE49-F238E27FC236}">
                      <a16:creationId xmlns:a16="http://schemas.microsoft.com/office/drawing/2014/main" id="{9A10988C-C7CC-4B5E-93FF-A16A5A0D9B45}"/>
                    </a:ext>
                  </a:extLst>
                </p:cNvPr>
                <p:cNvSpPr/>
                <p:nvPr/>
              </p:nvSpPr>
              <p:spPr>
                <a:xfrm>
                  <a:off x="5371847" y="2312243"/>
                  <a:ext cx="656438" cy="656442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1" name="iṥľîďé">
                  <a:extLst>
                    <a:ext uri="{FF2B5EF4-FFF2-40B4-BE49-F238E27FC236}">
                      <a16:creationId xmlns:a16="http://schemas.microsoft.com/office/drawing/2014/main" id="{D066FF0B-7863-47FE-9F8A-5CD44E5719D8}"/>
                    </a:ext>
                  </a:extLst>
                </p:cNvPr>
                <p:cNvSpPr/>
                <p:nvPr/>
              </p:nvSpPr>
              <p:spPr bwMode="auto">
                <a:xfrm>
                  <a:off x="5532705" y="2473322"/>
                  <a:ext cx="334720" cy="334280"/>
                </a:xfrm>
                <a:custGeom>
                  <a:avLst/>
                  <a:gdLst>
                    <a:gd name="connsiteX0" fmla="*/ 86413 w 591547"/>
                    <a:gd name="connsiteY0" fmla="*/ 515758 h 590770"/>
                    <a:gd name="connsiteX1" fmla="*/ 171919 w 591547"/>
                    <a:gd name="connsiteY1" fmla="*/ 515758 h 590770"/>
                    <a:gd name="connsiteX2" fmla="*/ 171919 w 591547"/>
                    <a:gd name="connsiteY2" fmla="*/ 537523 h 590770"/>
                    <a:gd name="connsiteX3" fmla="*/ 86413 w 591547"/>
                    <a:gd name="connsiteY3" fmla="*/ 537523 h 590770"/>
                    <a:gd name="connsiteX4" fmla="*/ 86413 w 591547"/>
                    <a:gd name="connsiteY4" fmla="*/ 461733 h 590770"/>
                    <a:gd name="connsiteX5" fmla="*/ 171919 w 591547"/>
                    <a:gd name="connsiteY5" fmla="*/ 461733 h 590770"/>
                    <a:gd name="connsiteX6" fmla="*/ 171919 w 591547"/>
                    <a:gd name="connsiteY6" fmla="*/ 483498 h 590770"/>
                    <a:gd name="connsiteX7" fmla="*/ 86413 w 591547"/>
                    <a:gd name="connsiteY7" fmla="*/ 483498 h 590770"/>
                    <a:gd name="connsiteX8" fmla="*/ 86413 w 591547"/>
                    <a:gd name="connsiteY8" fmla="*/ 408616 h 590770"/>
                    <a:gd name="connsiteX9" fmla="*/ 171919 w 591547"/>
                    <a:gd name="connsiteY9" fmla="*/ 408616 h 590770"/>
                    <a:gd name="connsiteX10" fmla="*/ 171919 w 591547"/>
                    <a:gd name="connsiteY10" fmla="*/ 429474 h 590770"/>
                    <a:gd name="connsiteX11" fmla="*/ 86413 w 591547"/>
                    <a:gd name="connsiteY11" fmla="*/ 429474 h 590770"/>
                    <a:gd name="connsiteX12" fmla="*/ 204177 w 591547"/>
                    <a:gd name="connsiteY12" fmla="*/ 357041 h 590770"/>
                    <a:gd name="connsiteX13" fmla="*/ 204177 w 591547"/>
                    <a:gd name="connsiteY13" fmla="*/ 569815 h 590770"/>
                    <a:gd name="connsiteX14" fmla="*/ 333300 w 591547"/>
                    <a:gd name="connsiteY14" fmla="*/ 569815 h 590770"/>
                    <a:gd name="connsiteX15" fmla="*/ 333300 w 591547"/>
                    <a:gd name="connsiteY15" fmla="*/ 382026 h 590770"/>
                    <a:gd name="connsiteX16" fmla="*/ 183194 w 591547"/>
                    <a:gd name="connsiteY16" fmla="*/ 357041 h 590770"/>
                    <a:gd name="connsiteX17" fmla="*/ 75053 w 591547"/>
                    <a:gd name="connsiteY17" fmla="*/ 382026 h 590770"/>
                    <a:gd name="connsiteX18" fmla="*/ 75053 w 591547"/>
                    <a:gd name="connsiteY18" fmla="*/ 569815 h 590770"/>
                    <a:gd name="connsiteX19" fmla="*/ 183194 w 591547"/>
                    <a:gd name="connsiteY19" fmla="*/ 569815 h 590770"/>
                    <a:gd name="connsiteX20" fmla="*/ 247709 w 591547"/>
                    <a:gd name="connsiteY20" fmla="*/ 311838 h 590770"/>
                    <a:gd name="connsiteX21" fmla="*/ 322851 w 591547"/>
                    <a:gd name="connsiteY21" fmla="*/ 311838 h 590770"/>
                    <a:gd name="connsiteX22" fmla="*/ 322851 w 591547"/>
                    <a:gd name="connsiteY22" fmla="*/ 332826 h 590770"/>
                    <a:gd name="connsiteX23" fmla="*/ 247709 w 591547"/>
                    <a:gd name="connsiteY23" fmla="*/ 332826 h 590770"/>
                    <a:gd name="connsiteX24" fmla="*/ 247709 w 591547"/>
                    <a:gd name="connsiteY24" fmla="*/ 257944 h 590770"/>
                    <a:gd name="connsiteX25" fmla="*/ 322851 w 591547"/>
                    <a:gd name="connsiteY25" fmla="*/ 257944 h 590770"/>
                    <a:gd name="connsiteX26" fmla="*/ 322851 w 591547"/>
                    <a:gd name="connsiteY26" fmla="*/ 279580 h 590770"/>
                    <a:gd name="connsiteX27" fmla="*/ 247709 w 591547"/>
                    <a:gd name="connsiteY27" fmla="*/ 279580 h 590770"/>
                    <a:gd name="connsiteX28" fmla="*/ 247709 w 591547"/>
                    <a:gd name="connsiteY28" fmla="*/ 203919 h 590770"/>
                    <a:gd name="connsiteX29" fmla="*/ 322851 w 591547"/>
                    <a:gd name="connsiteY29" fmla="*/ 203919 h 590770"/>
                    <a:gd name="connsiteX30" fmla="*/ 322851 w 591547"/>
                    <a:gd name="connsiteY30" fmla="*/ 225684 h 590770"/>
                    <a:gd name="connsiteX31" fmla="*/ 247709 w 591547"/>
                    <a:gd name="connsiteY31" fmla="*/ 225684 h 590770"/>
                    <a:gd name="connsiteX32" fmla="*/ 247709 w 591547"/>
                    <a:gd name="connsiteY32" fmla="*/ 150672 h 590770"/>
                    <a:gd name="connsiteX33" fmla="*/ 322851 w 591547"/>
                    <a:gd name="connsiteY33" fmla="*/ 150672 h 590770"/>
                    <a:gd name="connsiteX34" fmla="*/ 322851 w 591547"/>
                    <a:gd name="connsiteY34" fmla="*/ 171660 h 590770"/>
                    <a:gd name="connsiteX35" fmla="*/ 247709 w 591547"/>
                    <a:gd name="connsiteY35" fmla="*/ 171660 h 590770"/>
                    <a:gd name="connsiteX36" fmla="*/ 355090 w 591547"/>
                    <a:gd name="connsiteY36" fmla="*/ 102357 h 590770"/>
                    <a:gd name="connsiteX37" fmla="*/ 355090 w 591547"/>
                    <a:gd name="connsiteY37" fmla="*/ 373160 h 590770"/>
                    <a:gd name="connsiteX38" fmla="*/ 355090 w 591547"/>
                    <a:gd name="connsiteY38" fmla="*/ 376384 h 590770"/>
                    <a:gd name="connsiteX39" fmla="*/ 355090 w 591547"/>
                    <a:gd name="connsiteY39" fmla="*/ 569815 h 590770"/>
                    <a:gd name="connsiteX40" fmla="*/ 484213 w 591547"/>
                    <a:gd name="connsiteY40" fmla="*/ 569815 h 590770"/>
                    <a:gd name="connsiteX41" fmla="*/ 484213 w 591547"/>
                    <a:gd name="connsiteY41" fmla="*/ 154744 h 590770"/>
                    <a:gd name="connsiteX42" fmla="*/ 333300 w 591547"/>
                    <a:gd name="connsiteY42" fmla="*/ 99939 h 590770"/>
                    <a:gd name="connsiteX43" fmla="*/ 236458 w 591547"/>
                    <a:gd name="connsiteY43" fmla="*/ 125730 h 590770"/>
                    <a:gd name="connsiteX44" fmla="*/ 236458 w 591547"/>
                    <a:gd name="connsiteY44" fmla="*/ 341728 h 590770"/>
                    <a:gd name="connsiteX45" fmla="*/ 333300 w 591547"/>
                    <a:gd name="connsiteY45" fmla="*/ 360265 h 590770"/>
                    <a:gd name="connsiteX46" fmla="*/ 397862 w 591547"/>
                    <a:gd name="connsiteY46" fmla="*/ 21761 h 590770"/>
                    <a:gd name="connsiteX47" fmla="*/ 387371 w 591547"/>
                    <a:gd name="connsiteY47" fmla="*/ 32238 h 590770"/>
                    <a:gd name="connsiteX48" fmla="*/ 397862 w 591547"/>
                    <a:gd name="connsiteY48" fmla="*/ 42716 h 590770"/>
                    <a:gd name="connsiteX49" fmla="*/ 409160 w 591547"/>
                    <a:gd name="connsiteY49" fmla="*/ 32238 h 590770"/>
                    <a:gd name="connsiteX50" fmla="*/ 397862 w 591547"/>
                    <a:gd name="connsiteY50" fmla="*/ 21761 h 590770"/>
                    <a:gd name="connsiteX51" fmla="*/ 397862 w 591547"/>
                    <a:gd name="connsiteY51" fmla="*/ 0 h 590770"/>
                    <a:gd name="connsiteX52" fmla="*/ 430143 w 591547"/>
                    <a:gd name="connsiteY52" fmla="*/ 32238 h 590770"/>
                    <a:gd name="connsiteX53" fmla="*/ 409160 w 591547"/>
                    <a:gd name="connsiteY53" fmla="*/ 62865 h 590770"/>
                    <a:gd name="connsiteX54" fmla="*/ 409160 w 591547"/>
                    <a:gd name="connsiteY54" fmla="*/ 100745 h 590770"/>
                    <a:gd name="connsiteX55" fmla="*/ 498740 w 591547"/>
                    <a:gd name="connsiteY55" fmla="*/ 137819 h 590770"/>
                    <a:gd name="connsiteX56" fmla="*/ 506003 w 591547"/>
                    <a:gd name="connsiteY56" fmla="*/ 147491 h 590770"/>
                    <a:gd name="connsiteX57" fmla="*/ 506003 w 591547"/>
                    <a:gd name="connsiteY57" fmla="*/ 569815 h 590770"/>
                    <a:gd name="connsiteX58" fmla="*/ 591547 w 591547"/>
                    <a:gd name="connsiteY58" fmla="*/ 569815 h 590770"/>
                    <a:gd name="connsiteX59" fmla="*/ 591547 w 591547"/>
                    <a:gd name="connsiteY59" fmla="*/ 590770 h 590770"/>
                    <a:gd name="connsiteX60" fmla="*/ 494705 w 591547"/>
                    <a:gd name="connsiteY60" fmla="*/ 590770 h 590770"/>
                    <a:gd name="connsiteX61" fmla="*/ 344598 w 591547"/>
                    <a:gd name="connsiteY61" fmla="*/ 590770 h 590770"/>
                    <a:gd name="connsiteX62" fmla="*/ 193685 w 591547"/>
                    <a:gd name="connsiteY62" fmla="*/ 590770 h 590770"/>
                    <a:gd name="connsiteX63" fmla="*/ 64562 w 591547"/>
                    <a:gd name="connsiteY63" fmla="*/ 590770 h 590770"/>
                    <a:gd name="connsiteX64" fmla="*/ 0 w 591547"/>
                    <a:gd name="connsiteY64" fmla="*/ 590770 h 590770"/>
                    <a:gd name="connsiteX65" fmla="*/ 0 w 591547"/>
                    <a:gd name="connsiteY65" fmla="*/ 569815 h 590770"/>
                    <a:gd name="connsiteX66" fmla="*/ 54070 w 591547"/>
                    <a:gd name="connsiteY66" fmla="*/ 569815 h 590770"/>
                    <a:gd name="connsiteX67" fmla="*/ 54070 w 591547"/>
                    <a:gd name="connsiteY67" fmla="*/ 373160 h 590770"/>
                    <a:gd name="connsiteX68" fmla="*/ 62141 w 591547"/>
                    <a:gd name="connsiteY68" fmla="*/ 362683 h 590770"/>
                    <a:gd name="connsiteX69" fmla="*/ 191264 w 591547"/>
                    <a:gd name="connsiteY69" fmla="*/ 333668 h 590770"/>
                    <a:gd name="connsiteX70" fmla="*/ 195299 w 591547"/>
                    <a:gd name="connsiteY70" fmla="*/ 333668 h 590770"/>
                    <a:gd name="connsiteX71" fmla="*/ 196106 w 591547"/>
                    <a:gd name="connsiteY71" fmla="*/ 333668 h 590770"/>
                    <a:gd name="connsiteX72" fmla="*/ 215475 w 591547"/>
                    <a:gd name="connsiteY72" fmla="*/ 336892 h 590770"/>
                    <a:gd name="connsiteX73" fmla="*/ 215475 w 591547"/>
                    <a:gd name="connsiteY73" fmla="*/ 116864 h 590770"/>
                    <a:gd name="connsiteX74" fmla="*/ 223545 w 591547"/>
                    <a:gd name="connsiteY74" fmla="*/ 106387 h 590770"/>
                    <a:gd name="connsiteX75" fmla="*/ 341370 w 591547"/>
                    <a:gd name="connsiteY75" fmla="*/ 75760 h 590770"/>
                    <a:gd name="connsiteX76" fmla="*/ 342984 w 591547"/>
                    <a:gd name="connsiteY76" fmla="*/ 75760 h 590770"/>
                    <a:gd name="connsiteX77" fmla="*/ 345405 w 591547"/>
                    <a:gd name="connsiteY77" fmla="*/ 75760 h 590770"/>
                    <a:gd name="connsiteX78" fmla="*/ 347020 w 591547"/>
                    <a:gd name="connsiteY78" fmla="*/ 75760 h 590770"/>
                    <a:gd name="connsiteX79" fmla="*/ 348634 w 591547"/>
                    <a:gd name="connsiteY79" fmla="*/ 75760 h 590770"/>
                    <a:gd name="connsiteX80" fmla="*/ 387371 w 591547"/>
                    <a:gd name="connsiteY80" fmla="*/ 91879 h 590770"/>
                    <a:gd name="connsiteX81" fmla="*/ 387371 w 591547"/>
                    <a:gd name="connsiteY81" fmla="*/ 62865 h 590770"/>
                    <a:gd name="connsiteX82" fmla="*/ 365581 w 591547"/>
                    <a:gd name="connsiteY82" fmla="*/ 32238 h 590770"/>
                    <a:gd name="connsiteX83" fmla="*/ 397862 w 591547"/>
                    <a:gd name="connsiteY83" fmla="*/ 0 h 59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591547" h="590770">
                      <a:moveTo>
                        <a:pt x="86413" y="515758"/>
                      </a:moveTo>
                      <a:lnTo>
                        <a:pt x="171919" y="515758"/>
                      </a:lnTo>
                      <a:lnTo>
                        <a:pt x="171919" y="537523"/>
                      </a:lnTo>
                      <a:lnTo>
                        <a:pt x="86413" y="537523"/>
                      </a:lnTo>
                      <a:close/>
                      <a:moveTo>
                        <a:pt x="86413" y="461733"/>
                      </a:moveTo>
                      <a:lnTo>
                        <a:pt x="171919" y="461733"/>
                      </a:lnTo>
                      <a:lnTo>
                        <a:pt x="171919" y="483498"/>
                      </a:lnTo>
                      <a:lnTo>
                        <a:pt x="86413" y="483498"/>
                      </a:lnTo>
                      <a:close/>
                      <a:moveTo>
                        <a:pt x="86413" y="408616"/>
                      </a:moveTo>
                      <a:lnTo>
                        <a:pt x="171919" y="408616"/>
                      </a:lnTo>
                      <a:lnTo>
                        <a:pt x="171919" y="429474"/>
                      </a:lnTo>
                      <a:lnTo>
                        <a:pt x="86413" y="429474"/>
                      </a:lnTo>
                      <a:close/>
                      <a:moveTo>
                        <a:pt x="204177" y="357041"/>
                      </a:moveTo>
                      <a:lnTo>
                        <a:pt x="204177" y="569815"/>
                      </a:lnTo>
                      <a:lnTo>
                        <a:pt x="333300" y="569815"/>
                      </a:lnTo>
                      <a:lnTo>
                        <a:pt x="333300" y="382026"/>
                      </a:lnTo>
                      <a:close/>
                      <a:moveTo>
                        <a:pt x="183194" y="357041"/>
                      </a:moveTo>
                      <a:lnTo>
                        <a:pt x="75053" y="382026"/>
                      </a:lnTo>
                      <a:lnTo>
                        <a:pt x="75053" y="569815"/>
                      </a:lnTo>
                      <a:lnTo>
                        <a:pt x="183194" y="569815"/>
                      </a:lnTo>
                      <a:close/>
                      <a:moveTo>
                        <a:pt x="247709" y="311838"/>
                      </a:moveTo>
                      <a:lnTo>
                        <a:pt x="322851" y="311838"/>
                      </a:lnTo>
                      <a:lnTo>
                        <a:pt x="322851" y="332826"/>
                      </a:lnTo>
                      <a:lnTo>
                        <a:pt x="247709" y="332826"/>
                      </a:lnTo>
                      <a:close/>
                      <a:moveTo>
                        <a:pt x="247709" y="257944"/>
                      </a:moveTo>
                      <a:lnTo>
                        <a:pt x="322851" y="257944"/>
                      </a:lnTo>
                      <a:lnTo>
                        <a:pt x="322851" y="279580"/>
                      </a:lnTo>
                      <a:lnTo>
                        <a:pt x="247709" y="279580"/>
                      </a:lnTo>
                      <a:close/>
                      <a:moveTo>
                        <a:pt x="247709" y="203919"/>
                      </a:moveTo>
                      <a:lnTo>
                        <a:pt x="322851" y="203919"/>
                      </a:lnTo>
                      <a:lnTo>
                        <a:pt x="322851" y="225684"/>
                      </a:lnTo>
                      <a:lnTo>
                        <a:pt x="247709" y="225684"/>
                      </a:lnTo>
                      <a:close/>
                      <a:moveTo>
                        <a:pt x="247709" y="150672"/>
                      </a:moveTo>
                      <a:lnTo>
                        <a:pt x="322851" y="150672"/>
                      </a:lnTo>
                      <a:lnTo>
                        <a:pt x="322851" y="171660"/>
                      </a:lnTo>
                      <a:lnTo>
                        <a:pt x="247709" y="171660"/>
                      </a:lnTo>
                      <a:close/>
                      <a:moveTo>
                        <a:pt x="355090" y="102357"/>
                      </a:moveTo>
                      <a:lnTo>
                        <a:pt x="355090" y="373160"/>
                      </a:lnTo>
                      <a:lnTo>
                        <a:pt x="355090" y="376384"/>
                      </a:lnTo>
                      <a:lnTo>
                        <a:pt x="355090" y="569815"/>
                      </a:lnTo>
                      <a:lnTo>
                        <a:pt x="484213" y="569815"/>
                      </a:lnTo>
                      <a:lnTo>
                        <a:pt x="484213" y="154744"/>
                      </a:lnTo>
                      <a:close/>
                      <a:moveTo>
                        <a:pt x="333300" y="99939"/>
                      </a:moveTo>
                      <a:lnTo>
                        <a:pt x="236458" y="125730"/>
                      </a:lnTo>
                      <a:lnTo>
                        <a:pt x="236458" y="341728"/>
                      </a:lnTo>
                      <a:lnTo>
                        <a:pt x="333300" y="360265"/>
                      </a:lnTo>
                      <a:close/>
                      <a:moveTo>
                        <a:pt x="397862" y="21761"/>
                      </a:moveTo>
                      <a:cubicBezTo>
                        <a:pt x="392213" y="21761"/>
                        <a:pt x="387371" y="26596"/>
                        <a:pt x="387371" y="32238"/>
                      </a:cubicBezTo>
                      <a:cubicBezTo>
                        <a:pt x="387371" y="37880"/>
                        <a:pt x="392213" y="42716"/>
                        <a:pt x="397862" y="42716"/>
                      </a:cubicBezTo>
                      <a:cubicBezTo>
                        <a:pt x="404318" y="42716"/>
                        <a:pt x="409160" y="37880"/>
                        <a:pt x="409160" y="32238"/>
                      </a:cubicBezTo>
                      <a:cubicBezTo>
                        <a:pt x="409160" y="26596"/>
                        <a:pt x="404318" y="21761"/>
                        <a:pt x="397862" y="21761"/>
                      </a:cubicBezTo>
                      <a:close/>
                      <a:moveTo>
                        <a:pt x="397862" y="0"/>
                      </a:moveTo>
                      <a:cubicBezTo>
                        <a:pt x="415616" y="0"/>
                        <a:pt x="430143" y="14507"/>
                        <a:pt x="430143" y="32238"/>
                      </a:cubicBezTo>
                      <a:cubicBezTo>
                        <a:pt x="430143" y="45940"/>
                        <a:pt x="421266" y="58029"/>
                        <a:pt x="409160" y="62865"/>
                      </a:cubicBezTo>
                      <a:lnTo>
                        <a:pt x="409160" y="100745"/>
                      </a:lnTo>
                      <a:lnTo>
                        <a:pt x="498740" y="137819"/>
                      </a:lnTo>
                      <a:cubicBezTo>
                        <a:pt x="502775" y="139431"/>
                        <a:pt x="506003" y="143461"/>
                        <a:pt x="506003" y="147491"/>
                      </a:cubicBezTo>
                      <a:lnTo>
                        <a:pt x="506003" y="569815"/>
                      </a:lnTo>
                      <a:lnTo>
                        <a:pt x="591547" y="569815"/>
                      </a:lnTo>
                      <a:lnTo>
                        <a:pt x="591547" y="590770"/>
                      </a:lnTo>
                      <a:lnTo>
                        <a:pt x="494705" y="590770"/>
                      </a:lnTo>
                      <a:lnTo>
                        <a:pt x="344598" y="590770"/>
                      </a:lnTo>
                      <a:lnTo>
                        <a:pt x="193685" y="590770"/>
                      </a:lnTo>
                      <a:lnTo>
                        <a:pt x="64562" y="590770"/>
                      </a:lnTo>
                      <a:lnTo>
                        <a:pt x="0" y="590770"/>
                      </a:lnTo>
                      <a:lnTo>
                        <a:pt x="0" y="569815"/>
                      </a:lnTo>
                      <a:lnTo>
                        <a:pt x="54070" y="569815"/>
                      </a:lnTo>
                      <a:lnTo>
                        <a:pt x="54070" y="373160"/>
                      </a:lnTo>
                      <a:cubicBezTo>
                        <a:pt x="54070" y="368324"/>
                        <a:pt x="57298" y="364294"/>
                        <a:pt x="62141" y="362683"/>
                      </a:cubicBezTo>
                      <a:lnTo>
                        <a:pt x="191264" y="333668"/>
                      </a:lnTo>
                      <a:cubicBezTo>
                        <a:pt x="192878" y="332862"/>
                        <a:pt x="194492" y="332862"/>
                        <a:pt x="195299" y="333668"/>
                      </a:cubicBezTo>
                      <a:cubicBezTo>
                        <a:pt x="196106" y="333668"/>
                        <a:pt x="196106" y="333668"/>
                        <a:pt x="196106" y="333668"/>
                      </a:cubicBezTo>
                      <a:lnTo>
                        <a:pt x="215475" y="336892"/>
                      </a:lnTo>
                      <a:lnTo>
                        <a:pt x="215475" y="116864"/>
                      </a:lnTo>
                      <a:cubicBezTo>
                        <a:pt x="215475" y="112028"/>
                        <a:pt x="218703" y="107999"/>
                        <a:pt x="223545" y="106387"/>
                      </a:cubicBezTo>
                      <a:lnTo>
                        <a:pt x="341370" y="75760"/>
                      </a:lnTo>
                      <a:cubicBezTo>
                        <a:pt x="342177" y="75760"/>
                        <a:pt x="342177" y="75760"/>
                        <a:pt x="342984" y="75760"/>
                      </a:cubicBezTo>
                      <a:cubicBezTo>
                        <a:pt x="343791" y="75760"/>
                        <a:pt x="344598" y="74954"/>
                        <a:pt x="345405" y="75760"/>
                      </a:cubicBezTo>
                      <a:cubicBezTo>
                        <a:pt x="346213" y="75760"/>
                        <a:pt x="347020" y="75760"/>
                        <a:pt x="347020" y="75760"/>
                      </a:cubicBezTo>
                      <a:cubicBezTo>
                        <a:pt x="347827" y="75760"/>
                        <a:pt x="347827" y="75760"/>
                        <a:pt x="348634" y="75760"/>
                      </a:cubicBezTo>
                      <a:lnTo>
                        <a:pt x="387371" y="91879"/>
                      </a:lnTo>
                      <a:lnTo>
                        <a:pt x="387371" y="62865"/>
                      </a:lnTo>
                      <a:cubicBezTo>
                        <a:pt x="375265" y="58029"/>
                        <a:pt x="365581" y="45940"/>
                        <a:pt x="365581" y="32238"/>
                      </a:cubicBezTo>
                      <a:cubicBezTo>
                        <a:pt x="365581" y="14507"/>
                        <a:pt x="380107" y="0"/>
                        <a:pt x="3978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17" name="íŝḷïḓe">
                <a:extLst>
                  <a:ext uri="{FF2B5EF4-FFF2-40B4-BE49-F238E27FC236}">
                    <a16:creationId xmlns:a16="http://schemas.microsoft.com/office/drawing/2014/main" id="{0C827ED6-4F2F-4D57-BB50-46D158715DA9}"/>
                  </a:ext>
                </a:extLst>
              </p:cNvPr>
              <p:cNvGrpSpPr/>
              <p:nvPr/>
            </p:nvGrpSpPr>
            <p:grpSpPr>
              <a:xfrm>
                <a:off x="6357453" y="4671033"/>
                <a:ext cx="5163035" cy="1413519"/>
                <a:chOff x="600814" y="3564001"/>
                <a:chExt cx="3096344" cy="1413519"/>
              </a:xfrm>
            </p:grpSpPr>
            <p:sp>
              <p:nvSpPr>
                <p:cNvPr id="18" name="îṩ1íḍé">
                  <a:extLst>
                    <a:ext uri="{FF2B5EF4-FFF2-40B4-BE49-F238E27FC236}">
                      <a16:creationId xmlns:a16="http://schemas.microsoft.com/office/drawing/2014/main" id="{0463B0DC-1B00-4A61-B87E-F9FD82A0050C}"/>
                    </a:ext>
                  </a:extLst>
                </p:cNvPr>
                <p:cNvSpPr txBox="1"/>
                <p:nvPr/>
              </p:nvSpPr>
              <p:spPr>
                <a:xfrm>
                  <a:off x="600814" y="4035821"/>
                  <a:ext cx="3096344" cy="94169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900"/>
                    <a:t>Supporting Text here.</a:t>
                  </a:r>
                  <a:endParaRPr lang="en-US" altLang="zh-CN" sz="900" dirty="0"/>
                </a:p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9" name="išliḋê">
                  <a:extLst>
                    <a:ext uri="{FF2B5EF4-FFF2-40B4-BE49-F238E27FC236}">
                      <a16:creationId xmlns:a16="http://schemas.microsoft.com/office/drawing/2014/main" id="{8585B0CF-536E-4876-B08C-6F91BB6C8207}"/>
                    </a:ext>
                  </a:extLst>
                </p:cNvPr>
                <p:cNvSpPr txBox="1"/>
                <p:nvPr/>
              </p:nvSpPr>
              <p:spPr>
                <a:xfrm>
                  <a:off x="600814" y="3564001"/>
                  <a:ext cx="3096344" cy="471820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en-US" altLang="zh-CN" sz="1600" b="1" dirty="0"/>
                    <a:t>Text here</a:t>
                  </a:r>
                </a:p>
              </p:txBody>
            </p:sp>
          </p:grp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00EA8C1-7D48-4A8C-978E-20BF9C31145F}"/>
                </a:ext>
              </a:extLst>
            </p:cNvPr>
            <p:cNvCxnSpPr>
              <a:cxnSpLocks/>
            </p:cNvCxnSpPr>
            <p:nvPr/>
          </p:nvCxnSpPr>
          <p:spPr>
            <a:xfrm>
              <a:off x="5676808" y="4160980"/>
              <a:ext cx="585298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îsľidé">
              <a:extLst>
                <a:ext uri="{FF2B5EF4-FFF2-40B4-BE49-F238E27FC236}">
                  <a16:creationId xmlns:a16="http://schemas.microsoft.com/office/drawing/2014/main" id="{F0A49164-1C93-4FE6-A92B-CD6A3F85E58E}"/>
                </a:ext>
              </a:extLst>
            </p:cNvPr>
            <p:cNvSpPr/>
            <p:nvPr/>
          </p:nvSpPr>
          <p:spPr bwMode="auto">
            <a:xfrm>
              <a:off x="4728407" y="3489245"/>
              <a:ext cx="822142" cy="8221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Text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26B9785-15A4-47AD-9251-5EF23B3DA6C8}"/>
                </a:ext>
              </a:extLst>
            </p:cNvPr>
            <p:cNvCxnSpPr>
              <a:stCxn id="12" idx="7"/>
              <a:endCxn id="26" idx="3"/>
            </p:cNvCxnSpPr>
            <p:nvPr/>
          </p:nvCxnSpPr>
          <p:spPr>
            <a:xfrm flipV="1">
              <a:off x="5430149" y="3228779"/>
              <a:ext cx="325421" cy="380866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9D313D3-E014-4938-89F2-F6FA50ADD267}"/>
                </a:ext>
              </a:extLst>
            </p:cNvPr>
            <p:cNvCxnSpPr>
              <a:stCxn id="12" idx="5"/>
              <a:endCxn id="20" idx="1"/>
            </p:cNvCxnSpPr>
            <p:nvPr/>
          </p:nvCxnSpPr>
          <p:spPr>
            <a:xfrm>
              <a:off x="5430149" y="4190985"/>
              <a:ext cx="325421" cy="511145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íšľïďè">
              <a:extLst>
                <a:ext uri="{FF2B5EF4-FFF2-40B4-BE49-F238E27FC236}">
                  <a16:creationId xmlns:a16="http://schemas.microsoft.com/office/drawing/2014/main" id="{05BDBEC4-631A-46F4-9448-BF0E495FCB2D}"/>
                </a:ext>
              </a:extLst>
            </p:cNvPr>
            <p:cNvSpPr txBox="1"/>
            <p:nvPr/>
          </p:nvSpPr>
          <p:spPr>
            <a:xfrm>
              <a:off x="5676808" y="1125539"/>
              <a:ext cx="5843680" cy="127745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/>
                <a:t>Adjust the spacing to adapt to Chinese typesetting, use the reference line in PPT.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80862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C60AF-3B3C-4CE0-AFC3-99BAFE592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3E753F-81FF-4D66-89E0-B44CC14C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FEF76C-042C-4E22-9B5E-D0174B3B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997e0b69-8920-4265-9cf1-6dea7c5dd26b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18AF2B4D-AF9C-40A9-B23D-0E9CA9D0B32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0800" y="1449000"/>
            <a:ext cx="10839689" cy="4306352"/>
            <a:chOff x="680800" y="1449000"/>
            <a:chExt cx="10839689" cy="4306352"/>
          </a:xfrm>
        </p:grpSpPr>
        <p:grpSp>
          <p:nvGrpSpPr>
            <p:cNvPr id="6" name="ïş1íďè">
              <a:extLst>
                <a:ext uri="{FF2B5EF4-FFF2-40B4-BE49-F238E27FC236}">
                  <a16:creationId xmlns:a16="http://schemas.microsoft.com/office/drawing/2014/main" id="{5C2D0397-15A6-4E59-B15F-663DCA263444}"/>
                </a:ext>
              </a:extLst>
            </p:cNvPr>
            <p:cNvGrpSpPr/>
            <p:nvPr/>
          </p:nvGrpSpPr>
          <p:grpSpPr>
            <a:xfrm>
              <a:off x="3705225" y="1449000"/>
              <a:ext cx="4781550" cy="4141912"/>
              <a:chOff x="3705226" y="1449000"/>
              <a:chExt cx="4781550" cy="4141912"/>
            </a:xfrm>
          </p:grpSpPr>
          <p:sp>
            <p:nvSpPr>
              <p:cNvPr id="21" name="i$ḷîḋè">
                <a:extLst>
                  <a:ext uri="{FF2B5EF4-FFF2-40B4-BE49-F238E27FC236}">
                    <a16:creationId xmlns:a16="http://schemas.microsoft.com/office/drawing/2014/main" id="{756610F0-7024-41C5-9870-53117ED07430}"/>
                  </a:ext>
                </a:extLst>
              </p:cNvPr>
              <p:cNvSpPr/>
              <p:nvPr/>
            </p:nvSpPr>
            <p:spPr bwMode="auto">
              <a:xfrm>
                <a:off x="5388208" y="1449000"/>
                <a:ext cx="1399863" cy="1216359"/>
              </a:xfrm>
              <a:custGeom>
                <a:avLst/>
                <a:gdLst>
                  <a:gd name="T0" fmla="*/ 0 w 267"/>
                  <a:gd name="T1" fmla="*/ 232 h 232"/>
                  <a:gd name="T2" fmla="*/ 135 w 267"/>
                  <a:gd name="T3" fmla="*/ 0 h 232"/>
                  <a:gd name="T4" fmla="*/ 267 w 267"/>
                  <a:gd name="T5" fmla="*/ 232 h 232"/>
                  <a:gd name="T6" fmla="*/ 0 w 267"/>
                  <a:gd name="T7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232">
                    <a:moveTo>
                      <a:pt x="0" y="232"/>
                    </a:moveTo>
                    <a:lnTo>
                      <a:pt x="135" y="0"/>
                    </a:lnTo>
                    <a:lnTo>
                      <a:pt x="267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chemeClr val="accent1"/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b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Text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íSḷîďè">
                <a:extLst>
                  <a:ext uri="{FF2B5EF4-FFF2-40B4-BE49-F238E27FC236}">
                    <a16:creationId xmlns:a16="http://schemas.microsoft.com/office/drawing/2014/main" id="{4842D138-CD9C-41B9-B697-60DCC99C00A8}"/>
                  </a:ext>
                </a:extLst>
              </p:cNvPr>
              <p:cNvSpPr/>
              <p:nvPr/>
            </p:nvSpPr>
            <p:spPr bwMode="auto">
              <a:xfrm>
                <a:off x="4905857" y="2922265"/>
                <a:ext cx="2364562" cy="571480"/>
              </a:xfrm>
              <a:custGeom>
                <a:avLst/>
                <a:gdLst>
                  <a:gd name="T0" fmla="*/ 0 w 451"/>
                  <a:gd name="T1" fmla="*/ 109 h 109"/>
                  <a:gd name="T2" fmla="*/ 64 w 451"/>
                  <a:gd name="T3" fmla="*/ 0 h 109"/>
                  <a:gd name="T4" fmla="*/ 387 w 451"/>
                  <a:gd name="T5" fmla="*/ 0 h 109"/>
                  <a:gd name="T6" fmla="*/ 451 w 451"/>
                  <a:gd name="T7" fmla="*/ 109 h 109"/>
                  <a:gd name="T8" fmla="*/ 0 w 451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1" h="109">
                    <a:moveTo>
                      <a:pt x="0" y="109"/>
                    </a:moveTo>
                    <a:lnTo>
                      <a:pt x="64" y="0"/>
                    </a:lnTo>
                    <a:lnTo>
                      <a:pt x="387" y="0"/>
                    </a:lnTo>
                    <a:lnTo>
                      <a:pt x="451" y="109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Text here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ï$ľïḍe">
                <a:extLst>
                  <a:ext uri="{FF2B5EF4-FFF2-40B4-BE49-F238E27FC236}">
                    <a16:creationId xmlns:a16="http://schemas.microsoft.com/office/drawing/2014/main" id="{B5E2BFFB-6CCA-44A2-B6D3-C86565C3D23B}"/>
                  </a:ext>
                </a:extLst>
              </p:cNvPr>
              <p:cNvSpPr/>
              <p:nvPr/>
            </p:nvSpPr>
            <p:spPr bwMode="auto">
              <a:xfrm>
                <a:off x="4433995" y="3755887"/>
                <a:ext cx="3318774" cy="566237"/>
              </a:xfrm>
              <a:custGeom>
                <a:avLst/>
                <a:gdLst>
                  <a:gd name="T0" fmla="*/ 0 w 633"/>
                  <a:gd name="T1" fmla="*/ 108 h 108"/>
                  <a:gd name="T2" fmla="*/ 62 w 633"/>
                  <a:gd name="T3" fmla="*/ 0 h 108"/>
                  <a:gd name="T4" fmla="*/ 570 w 633"/>
                  <a:gd name="T5" fmla="*/ 0 h 108"/>
                  <a:gd name="T6" fmla="*/ 633 w 633"/>
                  <a:gd name="T7" fmla="*/ 108 h 108"/>
                  <a:gd name="T8" fmla="*/ 0 w 633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3" h="108">
                    <a:moveTo>
                      <a:pt x="0" y="108"/>
                    </a:moveTo>
                    <a:lnTo>
                      <a:pt x="62" y="0"/>
                    </a:lnTo>
                    <a:lnTo>
                      <a:pt x="570" y="0"/>
                    </a:lnTo>
                    <a:lnTo>
                      <a:pt x="633" y="108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Text here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îṣ1ide">
                <a:extLst>
                  <a:ext uri="{FF2B5EF4-FFF2-40B4-BE49-F238E27FC236}">
                    <a16:creationId xmlns:a16="http://schemas.microsoft.com/office/drawing/2014/main" id="{0E55F8C6-A838-4E52-9969-4A9863E9432A}"/>
                  </a:ext>
                </a:extLst>
              </p:cNvPr>
              <p:cNvSpPr/>
              <p:nvPr/>
            </p:nvSpPr>
            <p:spPr bwMode="auto">
              <a:xfrm>
                <a:off x="3705226" y="4584270"/>
                <a:ext cx="4781550" cy="1006642"/>
              </a:xfrm>
              <a:custGeom>
                <a:avLst/>
                <a:gdLst>
                  <a:gd name="T0" fmla="*/ 0 w 912"/>
                  <a:gd name="T1" fmla="*/ 192 h 192"/>
                  <a:gd name="T2" fmla="*/ 111 w 912"/>
                  <a:gd name="T3" fmla="*/ 0 h 192"/>
                  <a:gd name="T4" fmla="*/ 801 w 912"/>
                  <a:gd name="T5" fmla="*/ 0 h 192"/>
                  <a:gd name="T6" fmla="*/ 912 w 912"/>
                  <a:gd name="T7" fmla="*/ 192 h 192"/>
                  <a:gd name="T8" fmla="*/ 0 w 91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2" h="192">
                    <a:moveTo>
                      <a:pt x="0" y="192"/>
                    </a:moveTo>
                    <a:lnTo>
                      <a:pt x="111" y="0"/>
                    </a:lnTo>
                    <a:lnTo>
                      <a:pt x="801" y="0"/>
                    </a:lnTo>
                    <a:lnTo>
                      <a:pt x="912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Text here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íŝ1íḑè">
                <a:extLst>
                  <a:ext uri="{FF2B5EF4-FFF2-40B4-BE49-F238E27FC236}">
                    <a16:creationId xmlns:a16="http://schemas.microsoft.com/office/drawing/2014/main" id="{88DFE485-06A5-4DFF-9FD8-C423BD384037}"/>
                  </a:ext>
                </a:extLst>
              </p:cNvPr>
              <p:cNvSpPr/>
              <p:nvPr/>
            </p:nvSpPr>
            <p:spPr bwMode="auto">
              <a:xfrm>
                <a:off x="5388207" y="2665358"/>
                <a:ext cx="1546665" cy="256905"/>
              </a:xfrm>
              <a:custGeom>
                <a:avLst/>
                <a:gdLst>
                  <a:gd name="T0" fmla="*/ 0 w 295"/>
                  <a:gd name="T1" fmla="*/ 0 h 49"/>
                  <a:gd name="T2" fmla="*/ 206 w 295"/>
                  <a:gd name="T3" fmla="*/ 0 h 49"/>
                  <a:gd name="T4" fmla="*/ 295 w 295"/>
                  <a:gd name="T5" fmla="*/ 49 h 49"/>
                  <a:gd name="T6" fmla="*/ 90 w 295"/>
                  <a:gd name="T7" fmla="*/ 49 h 49"/>
                  <a:gd name="T8" fmla="*/ 0 w 295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49">
                    <a:moveTo>
                      <a:pt x="0" y="0"/>
                    </a:moveTo>
                    <a:lnTo>
                      <a:pt x="206" y="0"/>
                    </a:lnTo>
                    <a:lnTo>
                      <a:pt x="295" y="49"/>
                    </a:lnTo>
                    <a:lnTo>
                      <a:pt x="9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iṣ1íḍe">
                <a:extLst>
                  <a:ext uri="{FF2B5EF4-FFF2-40B4-BE49-F238E27FC236}">
                    <a16:creationId xmlns:a16="http://schemas.microsoft.com/office/drawing/2014/main" id="{134C5AE9-C6CA-4550-AE9E-EB65D9C2445F}"/>
                  </a:ext>
                </a:extLst>
              </p:cNvPr>
              <p:cNvSpPr/>
              <p:nvPr/>
            </p:nvSpPr>
            <p:spPr bwMode="auto">
              <a:xfrm>
                <a:off x="4905857" y="3493742"/>
                <a:ext cx="2516606" cy="262146"/>
              </a:xfrm>
              <a:custGeom>
                <a:avLst/>
                <a:gdLst>
                  <a:gd name="T0" fmla="*/ 0 w 480"/>
                  <a:gd name="T1" fmla="*/ 0 h 50"/>
                  <a:gd name="T2" fmla="*/ 333 w 480"/>
                  <a:gd name="T3" fmla="*/ 0 h 50"/>
                  <a:gd name="T4" fmla="*/ 480 w 480"/>
                  <a:gd name="T5" fmla="*/ 50 h 50"/>
                  <a:gd name="T6" fmla="*/ 146 w 480"/>
                  <a:gd name="T7" fmla="*/ 50 h 50"/>
                  <a:gd name="T8" fmla="*/ 0 w 48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50">
                    <a:moveTo>
                      <a:pt x="0" y="0"/>
                    </a:moveTo>
                    <a:lnTo>
                      <a:pt x="333" y="0"/>
                    </a:lnTo>
                    <a:lnTo>
                      <a:pt x="480" y="50"/>
                    </a:lnTo>
                    <a:lnTo>
                      <a:pt x="146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îś1ïḍè">
                <a:extLst>
                  <a:ext uri="{FF2B5EF4-FFF2-40B4-BE49-F238E27FC236}">
                    <a16:creationId xmlns:a16="http://schemas.microsoft.com/office/drawing/2014/main" id="{2FA0AF79-FE88-42BB-8CF5-23AEB9A395C3}"/>
                  </a:ext>
                </a:extLst>
              </p:cNvPr>
              <p:cNvSpPr/>
              <p:nvPr/>
            </p:nvSpPr>
            <p:spPr bwMode="auto">
              <a:xfrm>
                <a:off x="4433995" y="4322125"/>
                <a:ext cx="3470818" cy="262146"/>
              </a:xfrm>
              <a:custGeom>
                <a:avLst/>
                <a:gdLst>
                  <a:gd name="T0" fmla="*/ 0 w 662"/>
                  <a:gd name="T1" fmla="*/ 0 h 50"/>
                  <a:gd name="T2" fmla="*/ 461 w 662"/>
                  <a:gd name="T3" fmla="*/ 0 h 50"/>
                  <a:gd name="T4" fmla="*/ 662 w 662"/>
                  <a:gd name="T5" fmla="*/ 50 h 50"/>
                  <a:gd name="T6" fmla="*/ 201 w 662"/>
                  <a:gd name="T7" fmla="*/ 50 h 50"/>
                  <a:gd name="T8" fmla="*/ 0 w 662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2" h="50">
                    <a:moveTo>
                      <a:pt x="0" y="0"/>
                    </a:moveTo>
                    <a:lnTo>
                      <a:pt x="461" y="0"/>
                    </a:lnTo>
                    <a:lnTo>
                      <a:pt x="662" y="50"/>
                    </a:lnTo>
                    <a:lnTo>
                      <a:pt x="201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" name="íṧḻidé">
              <a:extLst>
                <a:ext uri="{FF2B5EF4-FFF2-40B4-BE49-F238E27FC236}">
                  <a16:creationId xmlns:a16="http://schemas.microsoft.com/office/drawing/2014/main" id="{480D7552-ACB0-4111-BA1E-F293CCA29DE6}"/>
                </a:ext>
              </a:extLst>
            </p:cNvPr>
            <p:cNvGrpSpPr/>
            <p:nvPr/>
          </p:nvGrpSpPr>
          <p:grpSpPr>
            <a:xfrm>
              <a:off x="7086000" y="1449000"/>
              <a:ext cx="4434482" cy="1254907"/>
              <a:chOff x="7086000" y="1449000"/>
              <a:chExt cx="4434482" cy="1254907"/>
            </a:xfrm>
          </p:grpSpPr>
          <p:sp>
            <p:nvSpPr>
              <p:cNvPr id="17" name="íṣḷíde">
                <a:extLst>
                  <a:ext uri="{FF2B5EF4-FFF2-40B4-BE49-F238E27FC236}">
                    <a16:creationId xmlns:a16="http://schemas.microsoft.com/office/drawing/2014/main" id="{31C13A0A-D908-467D-9AE8-AAE987E685C2}"/>
                  </a:ext>
                </a:extLst>
              </p:cNvPr>
              <p:cNvSpPr txBox="1"/>
              <p:nvPr/>
            </p:nvSpPr>
            <p:spPr>
              <a:xfrm>
                <a:off x="7086000" y="1773596"/>
                <a:ext cx="951341" cy="713505"/>
              </a:xfrm>
              <a:prstGeom prst="rect">
                <a:avLst/>
              </a:prstGeom>
              <a:noFill/>
            </p:spPr>
            <p:txBody>
              <a:bodyPr wrap="none" anchor="ctr" anchorCtr="0">
                <a:prstTxWarp prst="textPlain">
                  <a:avLst/>
                </a:prstTxWarp>
                <a:normAutofit fontScale="85000" lnSpcReduction="20000"/>
              </a:bodyPr>
              <a:lstStyle/>
              <a:p>
                <a:r>
                  <a:rPr lang="en-US" sz="6000" dirty="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66%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E69907D-D93B-431D-829F-4BB81A17E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6000" y="1674000"/>
                <a:ext cx="0" cy="900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ï$liḍê">
                <a:extLst>
                  <a:ext uri="{FF2B5EF4-FFF2-40B4-BE49-F238E27FC236}">
                    <a16:creationId xmlns:a16="http://schemas.microsoft.com/office/drawing/2014/main" id="{F94BB2F4-9304-49F5-B6F1-3B128264782C}"/>
                  </a:ext>
                </a:extLst>
              </p:cNvPr>
              <p:cNvSpPr txBox="1"/>
              <p:nvPr/>
            </p:nvSpPr>
            <p:spPr bwMode="auto">
              <a:xfrm>
                <a:off x="8389225" y="1449000"/>
                <a:ext cx="313125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0" name="îS1ïdé">
                <a:extLst>
                  <a:ext uri="{FF2B5EF4-FFF2-40B4-BE49-F238E27FC236}">
                    <a16:creationId xmlns:a16="http://schemas.microsoft.com/office/drawing/2014/main" id="{116FE0B4-1169-4C42-9111-9CA81BC15FA5}"/>
                  </a:ext>
                </a:extLst>
              </p:cNvPr>
              <p:cNvSpPr/>
              <p:nvPr/>
            </p:nvSpPr>
            <p:spPr bwMode="auto">
              <a:xfrm>
                <a:off x="8389225" y="1890806"/>
                <a:ext cx="3131257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8" name="îSlîḍê">
              <a:extLst>
                <a:ext uri="{FF2B5EF4-FFF2-40B4-BE49-F238E27FC236}">
                  <a16:creationId xmlns:a16="http://schemas.microsoft.com/office/drawing/2014/main" id="{BEBEB5A6-F822-45E6-B795-B60DF34E48A2}"/>
                </a:ext>
              </a:extLst>
            </p:cNvPr>
            <p:cNvGrpSpPr/>
            <p:nvPr/>
          </p:nvGrpSpPr>
          <p:grpSpPr>
            <a:xfrm>
              <a:off x="680800" y="2477281"/>
              <a:ext cx="4091832" cy="1196386"/>
              <a:chOff x="666932" y="4425289"/>
              <a:chExt cx="3082945" cy="1196386"/>
            </a:xfrm>
          </p:grpSpPr>
          <p:sp>
            <p:nvSpPr>
              <p:cNvPr id="15" name="işľíḑè">
                <a:extLst>
                  <a:ext uri="{FF2B5EF4-FFF2-40B4-BE49-F238E27FC236}">
                    <a16:creationId xmlns:a16="http://schemas.microsoft.com/office/drawing/2014/main" id="{0CC8C771-B68E-4990-9360-B793F7C72A83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6" name="íṣḷiḋe">
                <a:extLst>
                  <a:ext uri="{FF2B5EF4-FFF2-40B4-BE49-F238E27FC236}">
                    <a16:creationId xmlns:a16="http://schemas.microsoft.com/office/drawing/2014/main" id="{FBAFE372-282B-4516-B3FC-AC7D223A49AD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3082945" cy="754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9" name="ïsľiḋè">
              <a:extLst>
                <a:ext uri="{FF2B5EF4-FFF2-40B4-BE49-F238E27FC236}">
                  <a16:creationId xmlns:a16="http://schemas.microsoft.com/office/drawing/2014/main" id="{FB96152D-A708-45DE-90F0-A37B886A210E}"/>
                </a:ext>
              </a:extLst>
            </p:cNvPr>
            <p:cNvGrpSpPr/>
            <p:nvPr/>
          </p:nvGrpSpPr>
          <p:grpSpPr>
            <a:xfrm>
              <a:off x="7742281" y="3494166"/>
              <a:ext cx="3778208" cy="1220011"/>
              <a:chOff x="666932" y="4425289"/>
              <a:chExt cx="3082945" cy="1220011"/>
            </a:xfrm>
          </p:grpSpPr>
          <p:sp>
            <p:nvSpPr>
              <p:cNvPr id="13" name="ïŝlîḓè">
                <a:extLst>
                  <a:ext uri="{FF2B5EF4-FFF2-40B4-BE49-F238E27FC236}">
                    <a16:creationId xmlns:a16="http://schemas.microsoft.com/office/drawing/2014/main" id="{36EE11AD-B35F-48D6-AD25-4629CC87064B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4" name="í$ḷiḍè">
                <a:extLst>
                  <a:ext uri="{FF2B5EF4-FFF2-40B4-BE49-F238E27FC236}">
                    <a16:creationId xmlns:a16="http://schemas.microsoft.com/office/drawing/2014/main" id="{D6ABC94E-DCF6-44CF-A0C5-8BA6E7454181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3082945" cy="778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0" name="iS1ídè">
              <a:extLst>
                <a:ext uri="{FF2B5EF4-FFF2-40B4-BE49-F238E27FC236}">
                  <a16:creationId xmlns:a16="http://schemas.microsoft.com/office/drawing/2014/main" id="{6212C287-6E85-4193-A15C-3FE0EC4B0B6F}"/>
                </a:ext>
              </a:extLst>
            </p:cNvPr>
            <p:cNvGrpSpPr/>
            <p:nvPr/>
          </p:nvGrpSpPr>
          <p:grpSpPr>
            <a:xfrm>
              <a:off x="680800" y="4419829"/>
              <a:ext cx="3171231" cy="1335523"/>
              <a:chOff x="666932" y="4425289"/>
              <a:chExt cx="3082945" cy="1335523"/>
            </a:xfrm>
          </p:grpSpPr>
          <p:sp>
            <p:nvSpPr>
              <p:cNvPr id="11" name="is1íḑè">
                <a:extLst>
                  <a:ext uri="{FF2B5EF4-FFF2-40B4-BE49-F238E27FC236}">
                    <a16:creationId xmlns:a16="http://schemas.microsoft.com/office/drawing/2014/main" id="{71B8431C-27BE-4D3F-9411-AF5B337DD29A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2" name="iš1îḑé">
                <a:extLst>
                  <a:ext uri="{FF2B5EF4-FFF2-40B4-BE49-F238E27FC236}">
                    <a16:creationId xmlns:a16="http://schemas.microsoft.com/office/drawing/2014/main" id="{2E49C5C6-7A9B-4B3B-B0F0-DB7024E856B9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3082945" cy="893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6090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CA943C30-B5DC-4016-9320-7458DD09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Click to edit Master title style</a:t>
            </a:r>
            <a:endParaRPr lang="zh-CN" altLang="en-US" dirty="0"/>
          </a:p>
        </p:txBody>
      </p:sp>
      <p:grpSp>
        <p:nvGrpSpPr>
          <p:cNvPr id="19" name="4ce2bbc8-f473-4d45-83c3-5134e7b75b8b" descr="+gYAAB+LCAAAAAAABAC9VEtvozAQ/i9u90Yrwvaxy412m4pDH1Ki7mGVg4unwRWYyJgqVcR/79gxr0CacFlxgeGbme+b14acqs8VEJ/MUirVH06XkqahgpQ4JGTEF0WSOOSGC8bF8l5mxSon/r9N7db+85er+DZLMvlCkwJ0AMEVp8n20+85dbDPkiODT2Pbh0VYL9bT2xuPYB5DChVmzoUKBJvFlCHCPXdRgOTLWAnIc2t4en2HSLXc/EuNKvIYY55Mpxfe9VUQ6GAmjVuWDplBlAn2v0j+OkzybnIXTH92Se4rdlXnBy54WqQWZvI+0HXLNHG3Rs5YAm1YKBTIj7qdE20z7zMlMcE0kylVmHDjlj+aIlxcnRteoWCwxkgVWdLpviWpB29wvvSPerzMsDVOzxRHFpDbgOq+X4N2SCCWSaWuKmEdFjuzgkfEakJWqDZNyKKroaKDkUGovrrS2UsrYO9FrlJ0Gyen8WvLsSX2dpt89nugzd41Gg+r9VpqO2w7ag8KncN6pETt0RY3NGTf0jcpG/KWwTja1bKOnbQ2cdz9HFQQRZjXbvH2Ahl77zAdPYfe7hwOjiApFwP66nMd4kU7fKgNamiHrfux29uFH1NN7dHgxi2nzdapyVbJAp8vnTy2qvoGAAA=">
            <a:extLst>
              <a:ext uri="{FF2B5EF4-FFF2-40B4-BE49-F238E27FC236}">
                <a16:creationId xmlns:a16="http://schemas.microsoft.com/office/drawing/2014/main" id="{34D83F1C-53C3-4873-A9B5-61685A238317}"/>
              </a:ext>
            </a:extLst>
          </p:cNvPr>
          <p:cNvGrpSpPr>
            <a:grpSpLocks noChangeAspect="1"/>
          </p:cNvGrpSpPr>
          <p:nvPr/>
        </p:nvGrpSpPr>
        <p:grpSpPr>
          <a:xfrm>
            <a:off x="1774487" y="1284513"/>
            <a:ext cx="8643027" cy="4288974"/>
            <a:chOff x="-5339368" y="-309856"/>
            <a:chExt cx="7633777" cy="3788147"/>
          </a:xfrm>
        </p:grpSpPr>
        <p:sp>
          <p:nvSpPr>
            <p:cNvPr id="21" name="CustomText1">
              <a:extLst>
                <a:ext uri="{FF2B5EF4-FFF2-40B4-BE49-F238E27FC236}">
                  <a16:creationId xmlns:a16="http://schemas.microsoft.com/office/drawing/2014/main" id="{67A21F4F-FBB7-49FE-862A-DFF133C16E8A}"/>
                </a:ext>
              </a:extLst>
            </p:cNvPr>
            <p:cNvSpPr/>
            <p:nvPr/>
          </p:nvSpPr>
          <p:spPr>
            <a:xfrm>
              <a:off x="-5339368" y="2461819"/>
              <a:ext cx="40196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normAutofit/>
            </a:bodyPr>
            <a:lstStyle/>
            <a:p>
              <a:r>
                <a:rPr lang="en-US" altLang="zh-CN"/>
                <a:t>Supporting text here</a:t>
              </a:r>
            </a:p>
          </p:txBody>
        </p:sp>
        <p:sp>
          <p:nvSpPr>
            <p:cNvPr id="22" name="BackShape">
              <a:extLst>
                <a:ext uri="{FF2B5EF4-FFF2-40B4-BE49-F238E27FC236}">
                  <a16:creationId xmlns:a16="http://schemas.microsoft.com/office/drawing/2014/main" id="{F0B5BFE7-A7B5-4742-9A60-F6084058AE1B}"/>
                </a:ext>
              </a:extLst>
            </p:cNvPr>
            <p:cNvSpPr/>
            <p:nvPr/>
          </p:nvSpPr>
          <p:spPr>
            <a:xfrm>
              <a:off x="-430364" y="619557"/>
              <a:ext cx="2214064" cy="2214067"/>
            </a:xfrm>
            <a:prstGeom prst="ellipse">
              <a:avLst/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ValueShape2">
              <a:extLst>
                <a:ext uri="{FF2B5EF4-FFF2-40B4-BE49-F238E27FC236}">
                  <a16:creationId xmlns:a16="http://schemas.microsoft.com/office/drawing/2014/main" id="{F1DE6434-9B08-4230-BA55-517E043CE331}"/>
                </a:ext>
              </a:extLst>
            </p:cNvPr>
            <p:cNvSpPr/>
            <p:nvPr/>
          </p:nvSpPr>
          <p:spPr>
            <a:xfrm>
              <a:off x="-657480" y="392440"/>
              <a:ext cx="2668300" cy="2668302"/>
            </a:xfrm>
            <a:prstGeom prst="pie">
              <a:avLst>
                <a:gd name="adj1" fmla="val 16200000"/>
                <a:gd name="adj2" fmla="val 4536000"/>
              </a:avLst>
            </a:prstGeom>
            <a:solidFill>
              <a:schemeClr val="accent1">
                <a:lumMod val="100000"/>
              </a:schemeClr>
            </a:solidFill>
            <a:ln w="635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ValueText">
              <a:extLst>
                <a:ext uri="{FF2B5EF4-FFF2-40B4-BE49-F238E27FC236}">
                  <a16:creationId xmlns:a16="http://schemas.microsoft.com/office/drawing/2014/main" id="{B70A21B7-28AD-4997-B81E-E7F6F792FEBD}"/>
                </a:ext>
              </a:extLst>
            </p:cNvPr>
            <p:cNvSpPr txBox="1"/>
            <p:nvPr/>
          </p:nvSpPr>
          <p:spPr>
            <a:xfrm>
              <a:off x="1532559" y="-309856"/>
              <a:ext cx="704951" cy="52871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en-US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46%</a:t>
              </a:r>
            </a:p>
          </p:txBody>
        </p:sp>
        <p:sp>
          <p:nvSpPr>
            <p:cNvPr id="25" name="CustomText2">
              <a:extLst>
                <a:ext uri="{FF2B5EF4-FFF2-40B4-BE49-F238E27FC236}">
                  <a16:creationId xmlns:a16="http://schemas.microsoft.com/office/drawing/2014/main" id="{847AA783-D702-4E52-B595-CE4272044A05}"/>
                </a:ext>
              </a:extLst>
            </p:cNvPr>
            <p:cNvSpPr/>
            <p:nvPr/>
          </p:nvSpPr>
          <p:spPr>
            <a:xfrm>
              <a:off x="-549529" y="3136659"/>
              <a:ext cx="2452394" cy="3416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/>
                <a:t>Supporting text here</a:t>
              </a:r>
            </a:p>
          </p:txBody>
        </p:sp>
        <p:cxnSp>
          <p:nvCxnSpPr>
            <p:cNvPr id="26" name="ExtraShape">
              <a:extLst>
                <a:ext uri="{FF2B5EF4-FFF2-40B4-BE49-F238E27FC236}">
                  <a16:creationId xmlns:a16="http://schemas.microsoft.com/office/drawing/2014/main" id="{D93D7A4E-182F-4EA9-A22A-70BE06A65155}"/>
                </a:ext>
              </a:extLst>
            </p:cNvPr>
            <p:cNvCxnSpPr/>
            <p:nvPr/>
          </p:nvCxnSpPr>
          <p:spPr>
            <a:xfrm>
              <a:off x="-5195781" y="2456107"/>
              <a:ext cx="4510046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CustomText3">
              <a:extLst>
                <a:ext uri="{FF2B5EF4-FFF2-40B4-BE49-F238E27FC236}">
                  <a16:creationId xmlns:a16="http://schemas.microsoft.com/office/drawing/2014/main" id="{93B9BC6C-0849-439B-AF8A-D81CBAA8DA47}"/>
                </a:ext>
              </a:extLst>
            </p:cNvPr>
            <p:cNvSpPr txBox="1"/>
            <p:nvPr/>
          </p:nvSpPr>
          <p:spPr>
            <a:xfrm flipH="1">
              <a:off x="1475658" y="241240"/>
              <a:ext cx="818751" cy="30240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algn="r"/>
              <a:r>
                <a:rPr lang="en-US" altLang="zh-CN">
                  <a:solidFill>
                    <a:schemeClr val="accent1">
                      <a:lumMod val="100000"/>
                    </a:schemeClr>
                  </a:solidFill>
                </a:rPr>
                <a:t>Text here</a:t>
              </a:r>
            </a:p>
          </p:txBody>
        </p:sp>
        <p:sp>
          <p:nvSpPr>
            <p:cNvPr id="28" name="ValueShape1">
              <a:extLst>
                <a:ext uri="{FF2B5EF4-FFF2-40B4-BE49-F238E27FC236}">
                  <a16:creationId xmlns:a16="http://schemas.microsoft.com/office/drawing/2014/main" id="{A811AE48-D559-4AB7-823B-3C19163C5D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5195781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</p:sp>
        <p:sp>
          <p:nvSpPr>
            <p:cNvPr id="29" name="ValueShape1">
              <a:extLst>
                <a:ext uri="{FF2B5EF4-FFF2-40B4-BE49-F238E27FC236}">
                  <a16:creationId xmlns:a16="http://schemas.microsoft.com/office/drawing/2014/main" id="{4C05594B-30DB-4DF0-9D92-CAF6F145CF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4433274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</p:sp>
        <p:sp>
          <p:nvSpPr>
            <p:cNvPr id="30" name="ValueShape1">
              <a:extLst>
                <a:ext uri="{FF2B5EF4-FFF2-40B4-BE49-F238E27FC236}">
                  <a16:creationId xmlns:a16="http://schemas.microsoft.com/office/drawing/2014/main" id="{F32372EF-DC52-48C3-9B74-3A76CA6B25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3670767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76000">
                  <a:schemeClr val="accent1">
                    <a:lumMod val="100000"/>
                  </a:schemeClr>
                </a:gs>
                <a:gs pos="761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</p:spPr>
        </p:sp>
        <p:sp>
          <p:nvSpPr>
            <p:cNvPr id="31" name="ValueShape1">
              <a:extLst>
                <a:ext uri="{FF2B5EF4-FFF2-40B4-BE49-F238E27FC236}">
                  <a16:creationId xmlns:a16="http://schemas.microsoft.com/office/drawing/2014/main" id="{8D036686-29E6-4DC6-80F9-40273A9C88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2908260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  <p:sp>
          <p:nvSpPr>
            <p:cNvPr id="32" name="ValueShape1">
              <a:extLst>
                <a:ext uri="{FF2B5EF4-FFF2-40B4-BE49-F238E27FC236}">
                  <a16:creationId xmlns:a16="http://schemas.microsoft.com/office/drawing/2014/main" id="{527F6CA2-C51E-4B2B-A471-5E348B3ED2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2145752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  <p:sp>
          <p:nvSpPr>
            <p:cNvPr id="33" name="ValueShape1">
              <a:extLst>
                <a:ext uri="{FF2B5EF4-FFF2-40B4-BE49-F238E27FC236}">
                  <a16:creationId xmlns:a16="http://schemas.microsoft.com/office/drawing/2014/main" id="{FFB020A7-261C-43FD-9116-4D3AA12307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383245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769872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3900F-19E3-4210-964E-8D8AD39BC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4DA8259-DC54-42DA-BA20-8A30D1A4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338C6B-D4D8-4AFC-930E-5060638F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5" name="ïṧļiḍê">
            <a:extLst>
              <a:ext uri="{FF2B5EF4-FFF2-40B4-BE49-F238E27FC236}">
                <a16:creationId xmlns:a16="http://schemas.microsoft.com/office/drawing/2014/main" id="{FBE1879C-A460-4A23-BF5B-25B1E6F8396C}"/>
              </a:ext>
            </a:extLst>
          </p:cNvPr>
          <p:cNvSpPr/>
          <p:nvPr/>
        </p:nvSpPr>
        <p:spPr>
          <a:xfrm>
            <a:off x="673099" y="2456892"/>
            <a:ext cx="10845800" cy="1469915"/>
          </a:xfrm>
          <a:prstGeom prst="rect">
            <a:avLst/>
          </a:prstGeom>
          <a:blipFill>
            <a:blip r:embed="rId2"/>
            <a:stretch>
              <a:fillRect t="-428267" b="-42093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/>
          </a:p>
        </p:txBody>
      </p:sp>
      <p:sp>
        <p:nvSpPr>
          <p:cNvPr id="6" name="îsḻiďe">
            <a:extLst>
              <a:ext uri="{FF2B5EF4-FFF2-40B4-BE49-F238E27FC236}">
                <a16:creationId xmlns:a16="http://schemas.microsoft.com/office/drawing/2014/main" id="{DBD73667-D5FD-4914-82F0-EF9B814F8DBD}"/>
              </a:ext>
            </a:extLst>
          </p:cNvPr>
          <p:cNvSpPr/>
          <p:nvPr/>
        </p:nvSpPr>
        <p:spPr>
          <a:xfrm>
            <a:off x="1900209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/>
          </a:p>
        </p:txBody>
      </p:sp>
      <p:sp>
        <p:nvSpPr>
          <p:cNvPr id="7" name="i$ļîḓé">
            <a:extLst>
              <a:ext uri="{FF2B5EF4-FFF2-40B4-BE49-F238E27FC236}">
                <a16:creationId xmlns:a16="http://schemas.microsoft.com/office/drawing/2014/main" id="{74247E9D-3510-41E1-A0F6-A98FF04D7164}"/>
              </a:ext>
            </a:extLst>
          </p:cNvPr>
          <p:cNvSpPr/>
          <p:nvPr/>
        </p:nvSpPr>
        <p:spPr>
          <a:xfrm>
            <a:off x="4286978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accent1">
                <a:lumMod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dirty="0"/>
          </a:p>
        </p:txBody>
      </p:sp>
      <p:sp>
        <p:nvSpPr>
          <p:cNvPr id="8" name="i$ḷïḍè">
            <a:extLst>
              <a:ext uri="{FF2B5EF4-FFF2-40B4-BE49-F238E27FC236}">
                <a16:creationId xmlns:a16="http://schemas.microsoft.com/office/drawing/2014/main" id="{A174ABBC-9CB7-4E09-A138-087B16EC41EC}"/>
              </a:ext>
            </a:extLst>
          </p:cNvPr>
          <p:cNvSpPr/>
          <p:nvPr/>
        </p:nvSpPr>
        <p:spPr>
          <a:xfrm>
            <a:off x="6673747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/>
          </a:p>
        </p:txBody>
      </p:sp>
      <p:sp>
        <p:nvSpPr>
          <p:cNvPr id="9" name="î$1íḓe">
            <a:extLst>
              <a:ext uri="{FF2B5EF4-FFF2-40B4-BE49-F238E27FC236}">
                <a16:creationId xmlns:a16="http://schemas.microsoft.com/office/drawing/2014/main" id="{AF8D763A-CCA8-42E3-ACF1-614F9FB2993E}"/>
              </a:ext>
            </a:extLst>
          </p:cNvPr>
          <p:cNvSpPr/>
          <p:nvPr/>
        </p:nvSpPr>
        <p:spPr>
          <a:xfrm>
            <a:off x="9060518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395FA93-6462-4EAC-9F4B-B63B4B8EA9B4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>
          <a:xfrm flipH="1">
            <a:off x="3131483" y="2169940"/>
            <a:ext cx="1155495" cy="0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ys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783DE5-1875-49D5-9B0B-09346AB521CC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5518252" y="2169940"/>
            <a:ext cx="1155495" cy="0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ys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4C2653E-41D1-4F41-87D4-2C7E2D29931D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7905021" y="2169940"/>
            <a:ext cx="1155497" cy="0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ys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îsḻiďe">
            <a:extLst>
              <a:ext uri="{FF2B5EF4-FFF2-40B4-BE49-F238E27FC236}">
                <a16:creationId xmlns:a16="http://schemas.microsoft.com/office/drawing/2014/main" id="{995695B2-E5AA-4DCA-8CB6-45BFDF11F77F}"/>
              </a:ext>
            </a:extLst>
          </p:cNvPr>
          <p:cNvSpPr/>
          <p:nvPr/>
        </p:nvSpPr>
        <p:spPr>
          <a:xfrm>
            <a:off x="2263868" y="1940241"/>
            <a:ext cx="503956" cy="459398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4" name="i$ļîḓé">
            <a:extLst>
              <a:ext uri="{FF2B5EF4-FFF2-40B4-BE49-F238E27FC236}">
                <a16:creationId xmlns:a16="http://schemas.microsoft.com/office/drawing/2014/main" id="{58416D1F-1983-4B38-994A-D52729E7338A}"/>
              </a:ext>
            </a:extLst>
          </p:cNvPr>
          <p:cNvSpPr/>
          <p:nvPr/>
        </p:nvSpPr>
        <p:spPr>
          <a:xfrm>
            <a:off x="4650637" y="1941252"/>
            <a:ext cx="503956" cy="457375"/>
          </a:xfrm>
          <a:custGeom>
            <a:avLst/>
            <a:gdLst>
              <a:gd name="connsiteX0" fmla="*/ 610004 w 610004"/>
              <a:gd name="connsiteY0" fmla="*/ 450415 h 553622"/>
              <a:gd name="connsiteX1" fmla="*/ 610004 w 610004"/>
              <a:gd name="connsiteY1" fmla="*/ 498049 h 553622"/>
              <a:gd name="connsiteX2" fmla="*/ 553375 w 610004"/>
              <a:gd name="connsiteY2" fmla="*/ 553622 h 553622"/>
              <a:gd name="connsiteX3" fmla="*/ 55636 w 610004"/>
              <a:gd name="connsiteY3" fmla="*/ 553622 h 553622"/>
              <a:gd name="connsiteX4" fmla="*/ 19870 w 610004"/>
              <a:gd name="connsiteY4" fmla="*/ 540721 h 553622"/>
              <a:gd name="connsiteX5" fmla="*/ 0 w 610004"/>
              <a:gd name="connsiteY5" fmla="*/ 498049 h 553622"/>
              <a:gd name="connsiteX6" fmla="*/ 0 w 610004"/>
              <a:gd name="connsiteY6" fmla="*/ 459347 h 553622"/>
              <a:gd name="connsiteX7" fmla="*/ 11922 w 610004"/>
              <a:gd name="connsiteY7" fmla="*/ 459347 h 553622"/>
              <a:gd name="connsiteX8" fmla="*/ 55636 w 610004"/>
              <a:gd name="connsiteY8" fmla="*/ 471255 h 553622"/>
              <a:gd name="connsiteX9" fmla="*/ 92395 w 610004"/>
              <a:gd name="connsiteY9" fmla="*/ 471255 h 553622"/>
              <a:gd name="connsiteX10" fmla="*/ 117232 w 610004"/>
              <a:gd name="connsiteY10" fmla="*/ 511942 h 553622"/>
              <a:gd name="connsiteX11" fmla="*/ 491779 w 610004"/>
              <a:gd name="connsiteY11" fmla="*/ 511942 h 553622"/>
              <a:gd name="connsiteX12" fmla="*/ 515623 w 610004"/>
              <a:gd name="connsiteY12" fmla="*/ 471255 h 553622"/>
              <a:gd name="connsiteX13" fmla="*/ 553375 w 610004"/>
              <a:gd name="connsiteY13" fmla="*/ 471255 h 553622"/>
              <a:gd name="connsiteX14" fmla="*/ 610004 w 610004"/>
              <a:gd name="connsiteY14" fmla="*/ 450415 h 553622"/>
              <a:gd name="connsiteX15" fmla="*/ 610004 w 610004"/>
              <a:gd name="connsiteY15" fmla="*/ 340360 h 553622"/>
              <a:gd name="connsiteX16" fmla="*/ 610004 w 610004"/>
              <a:gd name="connsiteY16" fmla="*/ 387920 h 553622"/>
              <a:gd name="connsiteX17" fmla="*/ 553375 w 610004"/>
              <a:gd name="connsiteY17" fmla="*/ 443408 h 553622"/>
              <a:gd name="connsiteX18" fmla="*/ 55636 w 610004"/>
              <a:gd name="connsiteY18" fmla="*/ 443408 h 553622"/>
              <a:gd name="connsiteX19" fmla="*/ 19870 w 610004"/>
              <a:gd name="connsiteY19" fmla="*/ 431518 h 553622"/>
              <a:gd name="connsiteX20" fmla="*/ 0 w 610004"/>
              <a:gd name="connsiteY20" fmla="*/ 387920 h 553622"/>
              <a:gd name="connsiteX21" fmla="*/ 0 w 610004"/>
              <a:gd name="connsiteY21" fmla="*/ 349277 h 553622"/>
              <a:gd name="connsiteX22" fmla="*/ 11922 w 610004"/>
              <a:gd name="connsiteY22" fmla="*/ 349277 h 553622"/>
              <a:gd name="connsiteX23" fmla="*/ 55636 w 610004"/>
              <a:gd name="connsiteY23" fmla="*/ 362158 h 553622"/>
              <a:gd name="connsiteX24" fmla="*/ 92395 w 610004"/>
              <a:gd name="connsiteY24" fmla="*/ 362158 h 553622"/>
              <a:gd name="connsiteX25" fmla="*/ 117232 w 610004"/>
              <a:gd name="connsiteY25" fmla="*/ 401792 h 553622"/>
              <a:gd name="connsiteX26" fmla="*/ 491779 w 610004"/>
              <a:gd name="connsiteY26" fmla="*/ 401792 h 553622"/>
              <a:gd name="connsiteX27" fmla="*/ 515623 w 610004"/>
              <a:gd name="connsiteY27" fmla="*/ 362158 h 553622"/>
              <a:gd name="connsiteX28" fmla="*/ 553375 w 610004"/>
              <a:gd name="connsiteY28" fmla="*/ 362158 h 553622"/>
              <a:gd name="connsiteX29" fmla="*/ 610004 w 610004"/>
              <a:gd name="connsiteY29" fmla="*/ 340360 h 553622"/>
              <a:gd name="connsiteX30" fmla="*/ 296003 w 610004"/>
              <a:gd name="connsiteY30" fmla="*/ 93312 h 553622"/>
              <a:gd name="connsiteX31" fmla="*/ 296003 w 610004"/>
              <a:gd name="connsiteY31" fmla="*/ 110170 h 553622"/>
              <a:gd name="connsiteX32" fmla="*/ 265212 w 610004"/>
              <a:gd name="connsiteY32" fmla="*/ 142894 h 553622"/>
              <a:gd name="connsiteX33" fmla="*/ 297989 w 610004"/>
              <a:gd name="connsiteY33" fmla="*/ 175618 h 553622"/>
              <a:gd name="connsiteX34" fmla="*/ 316861 w 610004"/>
              <a:gd name="connsiteY34" fmla="*/ 191484 h 553622"/>
              <a:gd name="connsiteX35" fmla="*/ 298982 w 610004"/>
              <a:gd name="connsiteY35" fmla="*/ 203384 h 553622"/>
              <a:gd name="connsiteX36" fmla="*/ 269185 w 610004"/>
              <a:gd name="connsiteY36" fmla="*/ 195450 h 553622"/>
              <a:gd name="connsiteX37" fmla="*/ 264219 w 610004"/>
              <a:gd name="connsiteY37" fmla="*/ 216275 h 553622"/>
              <a:gd name="connsiteX38" fmla="*/ 295010 w 610004"/>
              <a:gd name="connsiteY38" fmla="*/ 224208 h 553622"/>
              <a:gd name="connsiteX39" fmla="*/ 295010 w 610004"/>
              <a:gd name="connsiteY39" fmla="*/ 241066 h 553622"/>
              <a:gd name="connsiteX40" fmla="*/ 311895 w 610004"/>
              <a:gd name="connsiteY40" fmla="*/ 241066 h 553622"/>
              <a:gd name="connsiteX41" fmla="*/ 311895 w 610004"/>
              <a:gd name="connsiteY41" fmla="*/ 223216 h 553622"/>
              <a:gd name="connsiteX42" fmla="*/ 344671 w 610004"/>
              <a:gd name="connsiteY42" fmla="*/ 189501 h 553622"/>
              <a:gd name="connsiteX43" fmla="*/ 314874 w 610004"/>
              <a:gd name="connsiteY43" fmla="*/ 154793 h 553622"/>
              <a:gd name="connsiteX44" fmla="*/ 293023 w 610004"/>
              <a:gd name="connsiteY44" fmla="*/ 139919 h 553622"/>
              <a:gd name="connsiteX45" fmla="*/ 307922 w 610004"/>
              <a:gd name="connsiteY45" fmla="*/ 129011 h 553622"/>
              <a:gd name="connsiteX46" fmla="*/ 334739 w 610004"/>
              <a:gd name="connsiteY46" fmla="*/ 135952 h 553622"/>
              <a:gd name="connsiteX47" fmla="*/ 339705 w 610004"/>
              <a:gd name="connsiteY47" fmla="*/ 115128 h 553622"/>
              <a:gd name="connsiteX48" fmla="*/ 313881 w 610004"/>
              <a:gd name="connsiteY48" fmla="*/ 109178 h 553622"/>
              <a:gd name="connsiteX49" fmla="*/ 313881 w 610004"/>
              <a:gd name="connsiteY49" fmla="*/ 93312 h 553622"/>
              <a:gd name="connsiteX50" fmla="*/ 303949 w 610004"/>
              <a:gd name="connsiteY50" fmla="*/ 67530 h 553622"/>
              <a:gd name="connsiteX51" fmla="*/ 403272 w 610004"/>
              <a:gd name="connsiteY51" fmla="*/ 166693 h 553622"/>
              <a:gd name="connsiteX52" fmla="*/ 303949 w 610004"/>
              <a:gd name="connsiteY52" fmla="*/ 264865 h 553622"/>
              <a:gd name="connsiteX53" fmla="*/ 205618 w 610004"/>
              <a:gd name="connsiteY53" fmla="*/ 166693 h 553622"/>
              <a:gd name="connsiteX54" fmla="*/ 303949 w 610004"/>
              <a:gd name="connsiteY54" fmla="*/ 67530 h 553622"/>
              <a:gd name="connsiteX55" fmla="*/ 116239 w 610004"/>
              <a:gd name="connsiteY55" fmla="*/ 40672 h 553622"/>
              <a:gd name="connsiteX56" fmla="*/ 41727 w 610004"/>
              <a:gd name="connsiteY56" fmla="*/ 117057 h 553622"/>
              <a:gd name="connsiteX57" fmla="*/ 41727 w 610004"/>
              <a:gd name="connsiteY57" fmla="*/ 216258 h 553622"/>
              <a:gd name="connsiteX58" fmla="*/ 117232 w 610004"/>
              <a:gd name="connsiteY58" fmla="*/ 292642 h 553622"/>
              <a:gd name="connsiteX59" fmla="*/ 491779 w 610004"/>
              <a:gd name="connsiteY59" fmla="*/ 292642 h 553622"/>
              <a:gd name="connsiteX60" fmla="*/ 568278 w 610004"/>
              <a:gd name="connsiteY60" fmla="*/ 215266 h 553622"/>
              <a:gd name="connsiteX61" fmla="*/ 568278 w 610004"/>
              <a:gd name="connsiteY61" fmla="*/ 118049 h 553622"/>
              <a:gd name="connsiteX62" fmla="*/ 492772 w 610004"/>
              <a:gd name="connsiteY62" fmla="*/ 40672 h 553622"/>
              <a:gd name="connsiteX63" fmla="*/ 55636 w 610004"/>
              <a:gd name="connsiteY63" fmla="*/ 0 h 553622"/>
              <a:gd name="connsiteX64" fmla="*/ 553375 w 610004"/>
              <a:gd name="connsiteY64" fmla="*/ 0 h 553622"/>
              <a:gd name="connsiteX65" fmla="*/ 610004 w 610004"/>
              <a:gd name="connsiteY65" fmla="*/ 54560 h 553622"/>
              <a:gd name="connsiteX66" fmla="*/ 610004 w 610004"/>
              <a:gd name="connsiteY66" fmla="*/ 277762 h 553622"/>
              <a:gd name="connsiteX67" fmla="*/ 553375 w 610004"/>
              <a:gd name="connsiteY67" fmla="*/ 334307 h 553622"/>
              <a:gd name="connsiteX68" fmla="*/ 55636 w 610004"/>
              <a:gd name="connsiteY68" fmla="*/ 334307 h 553622"/>
              <a:gd name="connsiteX69" fmla="*/ 19870 w 610004"/>
              <a:gd name="connsiteY69" fmla="*/ 321411 h 553622"/>
              <a:gd name="connsiteX70" fmla="*/ 0 w 610004"/>
              <a:gd name="connsiteY70" fmla="*/ 277762 h 553622"/>
              <a:gd name="connsiteX71" fmla="*/ 0 w 610004"/>
              <a:gd name="connsiteY71" fmla="*/ 54560 h 553622"/>
              <a:gd name="connsiteX72" fmla="*/ 55636 w 610004"/>
              <a:gd name="connsiteY72" fmla="*/ 0 h 55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0004" h="553622">
                <a:moveTo>
                  <a:pt x="610004" y="450415"/>
                </a:moveTo>
                <a:lnTo>
                  <a:pt x="610004" y="498049"/>
                </a:lnTo>
                <a:cubicBezTo>
                  <a:pt x="610004" y="528813"/>
                  <a:pt x="584173" y="553622"/>
                  <a:pt x="553375" y="553622"/>
                </a:cubicBezTo>
                <a:lnTo>
                  <a:pt x="55636" y="553622"/>
                </a:lnTo>
                <a:cubicBezTo>
                  <a:pt x="42720" y="553622"/>
                  <a:pt x="27818" y="547668"/>
                  <a:pt x="19870" y="540721"/>
                </a:cubicBezTo>
                <a:cubicBezTo>
                  <a:pt x="10929" y="532782"/>
                  <a:pt x="0" y="514920"/>
                  <a:pt x="0" y="498049"/>
                </a:cubicBezTo>
                <a:lnTo>
                  <a:pt x="0" y="459347"/>
                </a:lnTo>
                <a:lnTo>
                  <a:pt x="11922" y="459347"/>
                </a:lnTo>
                <a:cubicBezTo>
                  <a:pt x="24838" y="467286"/>
                  <a:pt x="40733" y="471255"/>
                  <a:pt x="55636" y="471255"/>
                </a:cubicBezTo>
                <a:lnTo>
                  <a:pt x="92395" y="471255"/>
                </a:lnTo>
                <a:cubicBezTo>
                  <a:pt x="102330" y="483164"/>
                  <a:pt x="111271" y="496064"/>
                  <a:pt x="117232" y="511942"/>
                </a:cubicBezTo>
                <a:lnTo>
                  <a:pt x="491779" y="511942"/>
                </a:lnTo>
                <a:cubicBezTo>
                  <a:pt x="497740" y="496064"/>
                  <a:pt x="505688" y="483164"/>
                  <a:pt x="515623" y="471255"/>
                </a:cubicBezTo>
                <a:lnTo>
                  <a:pt x="553375" y="471255"/>
                </a:lnTo>
                <a:cubicBezTo>
                  <a:pt x="575232" y="471255"/>
                  <a:pt x="595102" y="463316"/>
                  <a:pt x="610004" y="450415"/>
                </a:cubicBezTo>
                <a:close/>
                <a:moveTo>
                  <a:pt x="610004" y="340360"/>
                </a:moveTo>
                <a:lnTo>
                  <a:pt x="610004" y="387920"/>
                </a:lnTo>
                <a:cubicBezTo>
                  <a:pt x="610004" y="418637"/>
                  <a:pt x="584173" y="443408"/>
                  <a:pt x="553375" y="443408"/>
                </a:cubicBezTo>
                <a:lnTo>
                  <a:pt x="55636" y="443408"/>
                </a:lnTo>
                <a:cubicBezTo>
                  <a:pt x="42720" y="443408"/>
                  <a:pt x="27818" y="437463"/>
                  <a:pt x="19870" y="431518"/>
                </a:cubicBezTo>
                <a:cubicBezTo>
                  <a:pt x="10929" y="423591"/>
                  <a:pt x="0" y="404765"/>
                  <a:pt x="0" y="387920"/>
                </a:cubicBezTo>
                <a:lnTo>
                  <a:pt x="0" y="349277"/>
                </a:lnTo>
                <a:lnTo>
                  <a:pt x="11922" y="349277"/>
                </a:lnTo>
                <a:cubicBezTo>
                  <a:pt x="24838" y="357204"/>
                  <a:pt x="40733" y="362158"/>
                  <a:pt x="55636" y="362158"/>
                </a:cubicBezTo>
                <a:lnTo>
                  <a:pt x="92395" y="362158"/>
                </a:lnTo>
                <a:cubicBezTo>
                  <a:pt x="102330" y="373058"/>
                  <a:pt x="111271" y="386930"/>
                  <a:pt x="117232" y="401792"/>
                </a:cubicBezTo>
                <a:lnTo>
                  <a:pt x="491779" y="401792"/>
                </a:lnTo>
                <a:cubicBezTo>
                  <a:pt x="497740" y="386930"/>
                  <a:pt x="505688" y="373058"/>
                  <a:pt x="515623" y="362158"/>
                </a:cubicBezTo>
                <a:lnTo>
                  <a:pt x="553375" y="362158"/>
                </a:lnTo>
                <a:cubicBezTo>
                  <a:pt x="575232" y="362158"/>
                  <a:pt x="595102" y="353241"/>
                  <a:pt x="610004" y="340360"/>
                </a:cubicBezTo>
                <a:close/>
                <a:moveTo>
                  <a:pt x="296003" y="93312"/>
                </a:moveTo>
                <a:lnTo>
                  <a:pt x="296003" y="110170"/>
                </a:lnTo>
                <a:cubicBezTo>
                  <a:pt x="276138" y="114137"/>
                  <a:pt x="265212" y="127028"/>
                  <a:pt x="265212" y="142894"/>
                </a:cubicBezTo>
                <a:cubicBezTo>
                  <a:pt x="265212" y="160743"/>
                  <a:pt x="278124" y="169668"/>
                  <a:pt x="297989" y="175618"/>
                </a:cubicBezTo>
                <a:cubicBezTo>
                  <a:pt x="310901" y="180576"/>
                  <a:pt x="316861" y="184542"/>
                  <a:pt x="316861" y="191484"/>
                </a:cubicBezTo>
                <a:cubicBezTo>
                  <a:pt x="316861" y="199417"/>
                  <a:pt x="309908" y="203384"/>
                  <a:pt x="298982" y="203384"/>
                </a:cubicBezTo>
                <a:cubicBezTo>
                  <a:pt x="288057" y="203384"/>
                  <a:pt x="277131" y="199417"/>
                  <a:pt x="269185" y="195450"/>
                </a:cubicBezTo>
                <a:lnTo>
                  <a:pt x="264219" y="216275"/>
                </a:lnTo>
                <a:cubicBezTo>
                  <a:pt x="271172" y="220241"/>
                  <a:pt x="282097" y="224208"/>
                  <a:pt x="295010" y="224208"/>
                </a:cubicBezTo>
                <a:lnTo>
                  <a:pt x="295010" y="241066"/>
                </a:lnTo>
                <a:lnTo>
                  <a:pt x="311895" y="241066"/>
                </a:lnTo>
                <a:lnTo>
                  <a:pt x="311895" y="223216"/>
                </a:lnTo>
                <a:cubicBezTo>
                  <a:pt x="332752" y="219250"/>
                  <a:pt x="344671" y="205367"/>
                  <a:pt x="344671" y="189501"/>
                </a:cubicBezTo>
                <a:cubicBezTo>
                  <a:pt x="344671" y="172643"/>
                  <a:pt x="336725" y="162727"/>
                  <a:pt x="314874" y="154793"/>
                </a:cubicBezTo>
                <a:cubicBezTo>
                  <a:pt x="298982" y="149835"/>
                  <a:pt x="293023" y="145869"/>
                  <a:pt x="293023" y="139919"/>
                </a:cubicBezTo>
                <a:cubicBezTo>
                  <a:pt x="293023" y="133969"/>
                  <a:pt x="296996" y="129011"/>
                  <a:pt x="307922" y="129011"/>
                </a:cubicBezTo>
                <a:cubicBezTo>
                  <a:pt x="321827" y="129011"/>
                  <a:pt x="329773" y="133969"/>
                  <a:pt x="334739" y="135952"/>
                </a:cubicBezTo>
                <a:lnTo>
                  <a:pt x="339705" y="115128"/>
                </a:lnTo>
                <a:cubicBezTo>
                  <a:pt x="333746" y="112153"/>
                  <a:pt x="325800" y="109178"/>
                  <a:pt x="313881" y="109178"/>
                </a:cubicBezTo>
                <a:lnTo>
                  <a:pt x="313881" y="93312"/>
                </a:lnTo>
                <a:close/>
                <a:moveTo>
                  <a:pt x="303949" y="67530"/>
                </a:moveTo>
                <a:cubicBezTo>
                  <a:pt x="358577" y="67530"/>
                  <a:pt x="403272" y="112153"/>
                  <a:pt x="403272" y="166693"/>
                </a:cubicBezTo>
                <a:cubicBezTo>
                  <a:pt x="403272" y="221233"/>
                  <a:pt x="358577" y="264865"/>
                  <a:pt x="303949" y="264865"/>
                </a:cubicBezTo>
                <a:cubicBezTo>
                  <a:pt x="249321" y="264865"/>
                  <a:pt x="205618" y="221233"/>
                  <a:pt x="205618" y="166693"/>
                </a:cubicBezTo>
                <a:cubicBezTo>
                  <a:pt x="205618" y="112153"/>
                  <a:pt x="249321" y="67530"/>
                  <a:pt x="303949" y="67530"/>
                </a:cubicBezTo>
                <a:close/>
                <a:moveTo>
                  <a:pt x="116239" y="40672"/>
                </a:moveTo>
                <a:cubicBezTo>
                  <a:pt x="103323" y="79360"/>
                  <a:pt x="73519" y="105153"/>
                  <a:pt x="41727" y="117057"/>
                </a:cubicBezTo>
                <a:lnTo>
                  <a:pt x="41727" y="216258"/>
                </a:lnTo>
                <a:cubicBezTo>
                  <a:pt x="73519" y="228162"/>
                  <a:pt x="103323" y="254946"/>
                  <a:pt x="117232" y="292642"/>
                </a:cubicBezTo>
                <a:lnTo>
                  <a:pt x="491779" y="292642"/>
                </a:lnTo>
                <a:cubicBezTo>
                  <a:pt x="505688" y="253954"/>
                  <a:pt x="535492" y="227170"/>
                  <a:pt x="568278" y="215266"/>
                </a:cubicBezTo>
                <a:lnTo>
                  <a:pt x="568278" y="118049"/>
                </a:lnTo>
                <a:cubicBezTo>
                  <a:pt x="534499" y="106145"/>
                  <a:pt x="505688" y="81344"/>
                  <a:pt x="492772" y="40672"/>
                </a:cubicBezTo>
                <a:close/>
                <a:moveTo>
                  <a:pt x="55636" y="0"/>
                </a:moveTo>
                <a:lnTo>
                  <a:pt x="553375" y="0"/>
                </a:lnTo>
                <a:cubicBezTo>
                  <a:pt x="584173" y="0"/>
                  <a:pt x="610004" y="23808"/>
                  <a:pt x="610004" y="54560"/>
                </a:cubicBezTo>
                <a:lnTo>
                  <a:pt x="610004" y="277762"/>
                </a:lnTo>
                <a:cubicBezTo>
                  <a:pt x="610004" y="308515"/>
                  <a:pt x="584173" y="334307"/>
                  <a:pt x="553375" y="334307"/>
                </a:cubicBezTo>
                <a:lnTo>
                  <a:pt x="55636" y="334307"/>
                </a:lnTo>
                <a:cubicBezTo>
                  <a:pt x="42720" y="334307"/>
                  <a:pt x="27818" y="327363"/>
                  <a:pt x="19870" y="321411"/>
                </a:cubicBezTo>
                <a:cubicBezTo>
                  <a:pt x="10929" y="313475"/>
                  <a:pt x="0" y="294626"/>
                  <a:pt x="0" y="277762"/>
                </a:cubicBezTo>
                <a:lnTo>
                  <a:pt x="0" y="54560"/>
                </a:lnTo>
                <a:cubicBezTo>
                  <a:pt x="0" y="23808"/>
                  <a:pt x="24838" y="0"/>
                  <a:pt x="55636" y="0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5" name="i$ḷïḍè">
            <a:extLst>
              <a:ext uri="{FF2B5EF4-FFF2-40B4-BE49-F238E27FC236}">
                <a16:creationId xmlns:a16="http://schemas.microsoft.com/office/drawing/2014/main" id="{7EAE2E0C-B767-4151-B451-F3C0881CFC82}"/>
              </a:ext>
            </a:extLst>
          </p:cNvPr>
          <p:cNvSpPr/>
          <p:nvPr/>
        </p:nvSpPr>
        <p:spPr>
          <a:xfrm>
            <a:off x="7037406" y="1940241"/>
            <a:ext cx="503956" cy="459398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6" name="î$1íḓe">
            <a:extLst>
              <a:ext uri="{FF2B5EF4-FFF2-40B4-BE49-F238E27FC236}">
                <a16:creationId xmlns:a16="http://schemas.microsoft.com/office/drawing/2014/main" id="{F673CEE3-338A-407C-B8C2-EE93C4B8A18F}"/>
              </a:ext>
            </a:extLst>
          </p:cNvPr>
          <p:cNvSpPr/>
          <p:nvPr/>
        </p:nvSpPr>
        <p:spPr>
          <a:xfrm>
            <a:off x="9424177" y="1940241"/>
            <a:ext cx="503956" cy="459398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60BCC5-E3A8-42A5-988E-B80503451994}"/>
              </a:ext>
            </a:extLst>
          </p:cNvPr>
          <p:cNvGrpSpPr/>
          <p:nvPr/>
        </p:nvGrpSpPr>
        <p:grpSpPr>
          <a:xfrm>
            <a:off x="1539260" y="4304553"/>
            <a:ext cx="1953171" cy="854177"/>
            <a:chOff x="1849034" y="4304553"/>
            <a:chExt cx="1953171" cy="854177"/>
          </a:xfrm>
        </p:grpSpPr>
        <p:sp>
          <p:nvSpPr>
            <p:cNvPr id="18" name="Shape 1448">
              <a:extLst>
                <a:ext uri="{FF2B5EF4-FFF2-40B4-BE49-F238E27FC236}">
                  <a16:creationId xmlns:a16="http://schemas.microsoft.com/office/drawing/2014/main" id="{101CBC74-ED02-48FE-A12F-C0E8BC2DF76C}"/>
                </a:ext>
              </a:extLst>
            </p:cNvPr>
            <p:cNvSpPr txBox="1"/>
            <p:nvPr/>
          </p:nvSpPr>
          <p:spPr>
            <a:xfrm>
              <a:off x="1849034" y="4304553"/>
              <a:ext cx="1953171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3" tIns="22850" rIns="45713" bIns="22850" anchor="t" anchorCtr="0">
              <a:normAutofit/>
            </a:bodyPr>
            <a:lstStyle/>
            <a:p>
              <a:pPr algn="ctr">
                <a:buSzPct val="25000"/>
              </a:pPr>
              <a:r>
                <a:rPr lang="de-DE" sz="2000" b="1" dirty="0">
                  <a:sym typeface="Calibri"/>
                </a:rPr>
                <a:t>Text here</a:t>
              </a:r>
            </a:p>
          </p:txBody>
        </p:sp>
        <p:sp>
          <p:nvSpPr>
            <p:cNvPr id="19" name="Shape 1450">
              <a:extLst>
                <a:ext uri="{FF2B5EF4-FFF2-40B4-BE49-F238E27FC236}">
                  <a16:creationId xmlns:a16="http://schemas.microsoft.com/office/drawing/2014/main" id="{DB58F33D-9D4B-45A6-8393-4824093732E9}"/>
                </a:ext>
              </a:extLst>
            </p:cNvPr>
            <p:cNvSpPr txBox="1"/>
            <p:nvPr/>
          </p:nvSpPr>
          <p:spPr>
            <a:xfrm>
              <a:off x="1937712" y="4697065"/>
              <a:ext cx="1775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000" dirty="0">
                  <a:ea typeface="Calibri"/>
                  <a:cs typeface="Calibri"/>
                  <a:sym typeface="Calibri"/>
                </a:rPr>
                <a:t>Copy paste fonts. Choose the only option to retain text.…</a:t>
              </a:r>
              <a:r>
                <a:rPr lang="de-DE" sz="1000" dirty="0">
                  <a:ea typeface="Calibri"/>
                  <a:cs typeface="Calibri"/>
                  <a:sym typeface="Calibri"/>
                </a:rPr>
                <a:t>.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79AA3B0-F22C-4EEF-8CB4-52E6D8DA1C62}"/>
              </a:ext>
            </a:extLst>
          </p:cNvPr>
          <p:cNvGrpSpPr/>
          <p:nvPr/>
        </p:nvGrpSpPr>
        <p:grpSpPr>
          <a:xfrm>
            <a:off x="3926029" y="4304553"/>
            <a:ext cx="1953171" cy="854177"/>
            <a:chOff x="3959623" y="4304553"/>
            <a:chExt cx="1953171" cy="854177"/>
          </a:xfrm>
        </p:grpSpPr>
        <p:sp>
          <p:nvSpPr>
            <p:cNvPr id="21" name="Shape 1448">
              <a:extLst>
                <a:ext uri="{FF2B5EF4-FFF2-40B4-BE49-F238E27FC236}">
                  <a16:creationId xmlns:a16="http://schemas.microsoft.com/office/drawing/2014/main" id="{2CAFF3AC-4EEB-4774-828B-2FE672B10CEE}"/>
                </a:ext>
              </a:extLst>
            </p:cNvPr>
            <p:cNvSpPr txBox="1"/>
            <p:nvPr/>
          </p:nvSpPr>
          <p:spPr>
            <a:xfrm>
              <a:off x="3959623" y="4304553"/>
              <a:ext cx="1953171" cy="392512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buSzPct val="25000"/>
              </a:pPr>
              <a:r>
                <a:rPr lang="de-DE" sz="2000" b="1" dirty="0">
                  <a:sym typeface="Calibri"/>
                </a:rPr>
                <a:t>Text here</a:t>
              </a:r>
            </a:p>
          </p:txBody>
        </p:sp>
        <p:sp>
          <p:nvSpPr>
            <p:cNvPr id="22" name="Shape 1450">
              <a:extLst>
                <a:ext uri="{FF2B5EF4-FFF2-40B4-BE49-F238E27FC236}">
                  <a16:creationId xmlns:a16="http://schemas.microsoft.com/office/drawing/2014/main" id="{1454463B-E13E-43BC-A944-2CC56A2D232A}"/>
                </a:ext>
              </a:extLst>
            </p:cNvPr>
            <p:cNvSpPr txBox="1"/>
            <p:nvPr/>
          </p:nvSpPr>
          <p:spPr>
            <a:xfrm>
              <a:off x="4048301" y="4697065"/>
              <a:ext cx="1775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000" dirty="0">
                  <a:ea typeface="Calibri"/>
                  <a:cs typeface="Calibri"/>
                  <a:sym typeface="Calibri"/>
                </a:rPr>
                <a:t>Copy paste fonts. Choose the only option to retain text.…</a:t>
              </a:r>
              <a:r>
                <a:rPr lang="de-DE" sz="1000" dirty="0">
                  <a:ea typeface="Calibri"/>
                  <a:cs typeface="Calibri"/>
                  <a:sym typeface="Calibri"/>
                </a:rPr>
                <a:t>.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849CFC3-D78D-42A1-990F-5CF1A1B3E956}"/>
              </a:ext>
            </a:extLst>
          </p:cNvPr>
          <p:cNvGrpSpPr/>
          <p:nvPr/>
        </p:nvGrpSpPr>
        <p:grpSpPr>
          <a:xfrm>
            <a:off x="6312798" y="4304553"/>
            <a:ext cx="1953171" cy="854177"/>
            <a:chOff x="6070212" y="4304553"/>
            <a:chExt cx="1953171" cy="854177"/>
          </a:xfrm>
        </p:grpSpPr>
        <p:sp>
          <p:nvSpPr>
            <p:cNvPr id="24" name="Shape 1448">
              <a:extLst>
                <a:ext uri="{FF2B5EF4-FFF2-40B4-BE49-F238E27FC236}">
                  <a16:creationId xmlns:a16="http://schemas.microsoft.com/office/drawing/2014/main" id="{BE70E87E-6D68-4408-BD55-1DEE332A8293}"/>
                </a:ext>
              </a:extLst>
            </p:cNvPr>
            <p:cNvSpPr txBox="1"/>
            <p:nvPr/>
          </p:nvSpPr>
          <p:spPr>
            <a:xfrm>
              <a:off x="6070212" y="4304553"/>
              <a:ext cx="1953171" cy="392512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buSzPct val="25000"/>
              </a:pPr>
              <a:r>
                <a:rPr lang="de-DE" sz="2000" b="1" dirty="0">
                  <a:sym typeface="Calibri"/>
                </a:rPr>
                <a:t>Text here</a:t>
              </a:r>
            </a:p>
          </p:txBody>
        </p:sp>
        <p:sp>
          <p:nvSpPr>
            <p:cNvPr id="25" name="Shape 1450">
              <a:extLst>
                <a:ext uri="{FF2B5EF4-FFF2-40B4-BE49-F238E27FC236}">
                  <a16:creationId xmlns:a16="http://schemas.microsoft.com/office/drawing/2014/main" id="{A3D776E1-4BC9-4E4F-A8C8-2FC71607BAB9}"/>
                </a:ext>
              </a:extLst>
            </p:cNvPr>
            <p:cNvSpPr txBox="1"/>
            <p:nvPr/>
          </p:nvSpPr>
          <p:spPr>
            <a:xfrm>
              <a:off x="6158890" y="4697065"/>
              <a:ext cx="1775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000" dirty="0">
                  <a:ea typeface="Calibri"/>
                  <a:cs typeface="Calibri"/>
                  <a:sym typeface="Calibri"/>
                </a:rPr>
                <a:t>Copy paste fonts. Choose the only option to retain text.…</a:t>
              </a:r>
              <a:r>
                <a:rPr lang="de-DE" sz="1000" dirty="0">
                  <a:ea typeface="Calibri"/>
                  <a:cs typeface="Calibri"/>
                  <a:sym typeface="Calibri"/>
                </a:rPr>
                <a:t>.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0DC024B-5BE7-4B97-9A87-25B9B20A37E4}"/>
              </a:ext>
            </a:extLst>
          </p:cNvPr>
          <p:cNvGrpSpPr/>
          <p:nvPr/>
        </p:nvGrpSpPr>
        <p:grpSpPr>
          <a:xfrm>
            <a:off x="8699569" y="4304553"/>
            <a:ext cx="1953171" cy="854177"/>
            <a:chOff x="8275748" y="4304553"/>
            <a:chExt cx="1953171" cy="854177"/>
          </a:xfrm>
        </p:grpSpPr>
        <p:sp>
          <p:nvSpPr>
            <p:cNvPr id="27" name="Shape 1448">
              <a:extLst>
                <a:ext uri="{FF2B5EF4-FFF2-40B4-BE49-F238E27FC236}">
                  <a16:creationId xmlns:a16="http://schemas.microsoft.com/office/drawing/2014/main" id="{9873FB4D-3C26-4657-9A91-F939875A2B29}"/>
                </a:ext>
              </a:extLst>
            </p:cNvPr>
            <p:cNvSpPr txBox="1"/>
            <p:nvPr/>
          </p:nvSpPr>
          <p:spPr>
            <a:xfrm>
              <a:off x="8275748" y="4304553"/>
              <a:ext cx="1953171" cy="392512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buSzPct val="25000"/>
              </a:pPr>
              <a:r>
                <a:rPr lang="de-DE" sz="2000" b="1" dirty="0">
                  <a:sym typeface="Calibri"/>
                </a:rPr>
                <a:t>Text here</a:t>
              </a:r>
            </a:p>
          </p:txBody>
        </p:sp>
        <p:sp>
          <p:nvSpPr>
            <p:cNvPr id="28" name="Shape 1450">
              <a:extLst>
                <a:ext uri="{FF2B5EF4-FFF2-40B4-BE49-F238E27FC236}">
                  <a16:creationId xmlns:a16="http://schemas.microsoft.com/office/drawing/2014/main" id="{2BC10598-C14A-4C3E-B544-41925026500E}"/>
                </a:ext>
              </a:extLst>
            </p:cNvPr>
            <p:cNvSpPr txBox="1"/>
            <p:nvPr/>
          </p:nvSpPr>
          <p:spPr>
            <a:xfrm>
              <a:off x="8364426" y="4697065"/>
              <a:ext cx="17758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150000"/>
                </a:lnSpc>
                <a:buSzPct val="25000"/>
              </a:pPr>
              <a:r>
                <a:rPr lang="en-US" sz="1000" dirty="0">
                  <a:ea typeface="Calibri"/>
                  <a:cs typeface="Calibri"/>
                  <a:sym typeface="Calibri"/>
                </a:rPr>
                <a:t>Copy paste fonts. Choose the only option to retain text.…</a:t>
              </a:r>
              <a:r>
                <a:rPr lang="de-DE" sz="1000" dirty="0">
                  <a:ea typeface="Calibri"/>
                  <a:cs typeface="Calibri"/>
                  <a:sym typeface="Calibri"/>
                </a:rPr>
                <a:t>.</a:t>
              </a:r>
            </a:p>
          </p:txBody>
        </p:sp>
      </p:grpSp>
      <p:cxnSp>
        <p:nvCxnSpPr>
          <p:cNvPr id="29" name="Shape 1464">
            <a:extLst>
              <a:ext uri="{FF2B5EF4-FFF2-40B4-BE49-F238E27FC236}">
                <a16:creationId xmlns:a16="http://schemas.microsoft.com/office/drawing/2014/main" id="{8AFADAC9-9ABA-4D8E-93B0-FC6F89D17B3C}"/>
              </a:ext>
            </a:extLst>
          </p:cNvPr>
          <p:cNvCxnSpPr>
            <a:cxnSpLocks/>
          </p:cNvCxnSpPr>
          <p:nvPr/>
        </p:nvCxnSpPr>
        <p:spPr>
          <a:xfrm>
            <a:off x="3709230" y="4088653"/>
            <a:ext cx="0" cy="1372347"/>
          </a:xfrm>
          <a:prstGeom prst="straightConnector1">
            <a:avLst/>
          </a:prstGeom>
          <a:ln w="3175" cap="rnd">
            <a:solidFill>
              <a:schemeClr val="tx2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1464">
            <a:extLst>
              <a:ext uri="{FF2B5EF4-FFF2-40B4-BE49-F238E27FC236}">
                <a16:creationId xmlns:a16="http://schemas.microsoft.com/office/drawing/2014/main" id="{B725DDEB-97FA-42A9-83A2-52700C2CA9A1}"/>
              </a:ext>
            </a:extLst>
          </p:cNvPr>
          <p:cNvCxnSpPr>
            <a:cxnSpLocks/>
          </p:cNvCxnSpPr>
          <p:nvPr/>
        </p:nvCxnSpPr>
        <p:spPr>
          <a:xfrm>
            <a:off x="6095999" y="4088653"/>
            <a:ext cx="0" cy="1372347"/>
          </a:xfrm>
          <a:prstGeom prst="straightConnector1">
            <a:avLst/>
          </a:prstGeom>
          <a:ln w="3175" cap="rnd">
            <a:solidFill>
              <a:schemeClr val="tx2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1464">
            <a:extLst>
              <a:ext uri="{FF2B5EF4-FFF2-40B4-BE49-F238E27FC236}">
                <a16:creationId xmlns:a16="http://schemas.microsoft.com/office/drawing/2014/main" id="{F00713BE-3D38-43D2-B24A-4B9B0052354B}"/>
              </a:ext>
            </a:extLst>
          </p:cNvPr>
          <p:cNvCxnSpPr>
            <a:cxnSpLocks/>
          </p:cNvCxnSpPr>
          <p:nvPr/>
        </p:nvCxnSpPr>
        <p:spPr>
          <a:xfrm>
            <a:off x="8482768" y="4088653"/>
            <a:ext cx="0" cy="1372347"/>
          </a:xfrm>
          <a:prstGeom prst="straightConnector1">
            <a:avLst/>
          </a:prstGeom>
          <a:ln w="3175" cap="rnd">
            <a:solidFill>
              <a:schemeClr val="tx2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803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br>
              <a:rPr lang="en-US" altLang="zh-CN" dirty="0"/>
            </a:br>
            <a:r>
              <a:rPr lang="en-US" altLang="zh-CN" dirty="0"/>
              <a:t>And Your Slogan Here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Speaker name and title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为您节省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iSlide add-in saves you 70%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2913592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Lighting: Blinn-</a:t>
            </a:r>
            <a:r>
              <a:rPr lang="en-US" altLang="zh-CN" dirty="0" err="1"/>
              <a:t>Phong</a:t>
            </a:r>
            <a:r>
              <a:rPr lang="en-US" altLang="zh-CN" dirty="0"/>
              <a:t> Lighting and Shading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804eedb3-8c42-4950-a565-5ea0b56200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A75AA51-6A55-431C-8427-81A1B8422F2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7939" y="1223963"/>
            <a:ext cx="10831620" cy="5016500"/>
            <a:chOff x="687280" y="1130300"/>
            <a:chExt cx="10831620" cy="5016500"/>
          </a:xfrm>
        </p:grpSpPr>
        <p:grpSp>
          <p:nvGrpSpPr>
            <p:cNvPr id="6" name="i$ļiḋê">
              <a:extLst>
                <a:ext uri="{FF2B5EF4-FFF2-40B4-BE49-F238E27FC236}">
                  <a16:creationId xmlns:a16="http://schemas.microsoft.com/office/drawing/2014/main" id="{59AAF05E-0E2B-4E75-9D08-C565B61E8182}"/>
                </a:ext>
              </a:extLst>
            </p:cNvPr>
            <p:cNvGrpSpPr/>
            <p:nvPr/>
          </p:nvGrpSpPr>
          <p:grpSpPr>
            <a:xfrm>
              <a:off x="4547470" y="2437883"/>
              <a:ext cx="2737256" cy="2825308"/>
              <a:chOff x="1088828" y="2165990"/>
              <a:chExt cx="3939527" cy="4066252"/>
            </a:xfrm>
          </p:grpSpPr>
          <p:sp>
            <p:nvSpPr>
              <p:cNvPr id="31" name="iṥľïḑe">
                <a:extLst>
                  <a:ext uri="{FF2B5EF4-FFF2-40B4-BE49-F238E27FC236}">
                    <a16:creationId xmlns:a16="http://schemas.microsoft.com/office/drawing/2014/main" id="{398A2F3D-68FB-4D09-A3D9-28C56B30483F}"/>
                  </a:ext>
                </a:extLst>
              </p:cNvPr>
              <p:cNvSpPr/>
              <p:nvPr/>
            </p:nvSpPr>
            <p:spPr>
              <a:xfrm>
                <a:off x="2754871" y="2165990"/>
                <a:ext cx="1405973" cy="1586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458" extrusionOk="0">
                    <a:moveTo>
                      <a:pt x="14768" y="0"/>
                    </a:moveTo>
                    <a:cubicBezTo>
                      <a:pt x="11682" y="279"/>
                      <a:pt x="8751" y="1325"/>
                      <a:pt x="6316" y="3018"/>
                    </a:cubicBezTo>
                    <a:cubicBezTo>
                      <a:pt x="3974" y="4646"/>
                      <a:pt x="2184" y="6809"/>
                      <a:pt x="1141" y="9271"/>
                    </a:cubicBezTo>
                    <a:cubicBezTo>
                      <a:pt x="2104" y="9290"/>
                      <a:pt x="2984" y="9759"/>
                      <a:pt x="3451" y="10501"/>
                    </a:cubicBezTo>
                    <a:cubicBezTo>
                      <a:pt x="4024" y="11411"/>
                      <a:pt x="3878" y="12542"/>
                      <a:pt x="3086" y="13315"/>
                    </a:cubicBezTo>
                    <a:lnTo>
                      <a:pt x="0" y="15442"/>
                    </a:lnTo>
                    <a:lnTo>
                      <a:pt x="4923" y="15200"/>
                    </a:lnTo>
                    <a:cubicBezTo>
                      <a:pt x="5306" y="15206"/>
                      <a:pt x="5677" y="15267"/>
                      <a:pt x="6024" y="15374"/>
                    </a:cubicBezTo>
                    <a:cubicBezTo>
                      <a:pt x="6371" y="15481"/>
                      <a:pt x="6711" y="15640"/>
                      <a:pt x="6954" y="15902"/>
                    </a:cubicBezTo>
                    <a:cubicBezTo>
                      <a:pt x="7352" y="16332"/>
                      <a:pt x="7393" y="16938"/>
                      <a:pt x="7056" y="17405"/>
                    </a:cubicBezTo>
                    <a:cubicBezTo>
                      <a:pt x="6814" y="17687"/>
                      <a:pt x="6637" y="18007"/>
                      <a:pt x="6534" y="18348"/>
                    </a:cubicBezTo>
                    <a:cubicBezTo>
                      <a:pt x="6441" y="18655"/>
                      <a:pt x="6409" y="18974"/>
                      <a:pt x="6440" y="19291"/>
                    </a:cubicBezTo>
                    <a:cubicBezTo>
                      <a:pt x="6624" y="20412"/>
                      <a:pt x="7633" y="21288"/>
                      <a:pt x="8908" y="21436"/>
                    </a:cubicBezTo>
                    <a:cubicBezTo>
                      <a:pt x="10328" y="21600"/>
                      <a:pt x="11673" y="20831"/>
                      <a:pt x="12079" y="19622"/>
                    </a:cubicBezTo>
                    <a:cubicBezTo>
                      <a:pt x="12197" y="19191"/>
                      <a:pt x="12191" y="18740"/>
                      <a:pt x="12062" y="18311"/>
                    </a:cubicBezTo>
                    <a:cubicBezTo>
                      <a:pt x="11962" y="17978"/>
                      <a:pt x="11789" y="17666"/>
                      <a:pt x="11554" y="17390"/>
                    </a:cubicBezTo>
                    <a:cubicBezTo>
                      <a:pt x="11216" y="16965"/>
                      <a:pt x="11162" y="16414"/>
                      <a:pt x="11412" y="15944"/>
                    </a:cubicBezTo>
                    <a:cubicBezTo>
                      <a:pt x="11706" y="15392"/>
                      <a:pt x="12355" y="15058"/>
                      <a:pt x="13045" y="15102"/>
                    </a:cubicBezTo>
                    <a:lnTo>
                      <a:pt x="15810" y="15677"/>
                    </a:lnTo>
                    <a:lnTo>
                      <a:pt x="16049" y="14612"/>
                    </a:lnTo>
                    <a:cubicBezTo>
                      <a:pt x="15557" y="13797"/>
                      <a:pt x="15190" y="12927"/>
                      <a:pt x="14958" y="12027"/>
                    </a:cubicBezTo>
                    <a:cubicBezTo>
                      <a:pt x="14730" y="11140"/>
                      <a:pt x="14635" y="10231"/>
                      <a:pt x="14674" y="9322"/>
                    </a:cubicBezTo>
                    <a:cubicBezTo>
                      <a:pt x="14713" y="8979"/>
                      <a:pt x="14902" y="8663"/>
                      <a:pt x="15203" y="8441"/>
                    </a:cubicBezTo>
                    <a:cubicBezTo>
                      <a:pt x="15695" y="8077"/>
                      <a:pt x="16391" y="8018"/>
                      <a:pt x="16954" y="8292"/>
                    </a:cubicBezTo>
                    <a:cubicBezTo>
                      <a:pt x="17187" y="8445"/>
                      <a:pt x="17436" y="8578"/>
                      <a:pt x="17696" y="8690"/>
                    </a:cubicBezTo>
                    <a:cubicBezTo>
                      <a:pt x="17915" y="8785"/>
                      <a:pt x="18143" y="8864"/>
                      <a:pt x="18380" y="8912"/>
                    </a:cubicBezTo>
                    <a:cubicBezTo>
                      <a:pt x="18952" y="9030"/>
                      <a:pt x="19554" y="8967"/>
                      <a:pt x="20079" y="8734"/>
                    </a:cubicBezTo>
                    <a:cubicBezTo>
                      <a:pt x="21011" y="8266"/>
                      <a:pt x="21589" y="7396"/>
                      <a:pt x="21595" y="6452"/>
                    </a:cubicBezTo>
                    <a:cubicBezTo>
                      <a:pt x="21600" y="5680"/>
                      <a:pt x="21217" y="4947"/>
                      <a:pt x="20548" y="4448"/>
                    </a:cubicBezTo>
                    <a:cubicBezTo>
                      <a:pt x="20044" y="4129"/>
                      <a:pt x="19435" y="3967"/>
                      <a:pt x="18815" y="3986"/>
                    </a:cubicBezTo>
                    <a:cubicBezTo>
                      <a:pt x="18253" y="4004"/>
                      <a:pt x="17711" y="4171"/>
                      <a:pt x="17260" y="4465"/>
                    </a:cubicBezTo>
                    <a:cubicBezTo>
                      <a:pt x="16658" y="4811"/>
                      <a:pt x="15876" y="4793"/>
                      <a:pt x="15297" y="4418"/>
                    </a:cubicBezTo>
                    <a:cubicBezTo>
                      <a:pt x="14878" y="4147"/>
                      <a:pt x="14626" y="3721"/>
                      <a:pt x="14614" y="3264"/>
                    </a:cubicBezTo>
                    <a:lnTo>
                      <a:pt x="1476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2" name="íS1iḍé">
                <a:extLst>
                  <a:ext uri="{FF2B5EF4-FFF2-40B4-BE49-F238E27FC236}">
                    <a16:creationId xmlns:a16="http://schemas.microsoft.com/office/drawing/2014/main" id="{DCD6248B-3C84-4C08-B031-09DF71E1A61D}"/>
                  </a:ext>
                </a:extLst>
              </p:cNvPr>
              <p:cNvSpPr/>
              <p:nvPr/>
            </p:nvSpPr>
            <p:spPr>
              <a:xfrm>
                <a:off x="4110125" y="5254924"/>
                <a:ext cx="637136" cy="704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8603"/>
                    </a:lnTo>
                    <a:lnTo>
                      <a:pt x="3317" y="21600"/>
                    </a:lnTo>
                    <a:lnTo>
                      <a:pt x="18095" y="21600"/>
                    </a:lnTo>
                    <a:lnTo>
                      <a:pt x="21600" y="18432"/>
                    </a:lnTo>
                    <a:lnTo>
                      <a:pt x="2160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iṩľíďè">
                <a:extLst>
                  <a:ext uri="{FF2B5EF4-FFF2-40B4-BE49-F238E27FC236}">
                    <a16:creationId xmlns:a16="http://schemas.microsoft.com/office/drawing/2014/main" id="{3EC73DEB-A320-420A-BAFE-9EB74A084E89}"/>
                  </a:ext>
                </a:extLst>
              </p:cNvPr>
              <p:cNvSpPr/>
              <p:nvPr/>
            </p:nvSpPr>
            <p:spPr>
              <a:xfrm>
                <a:off x="3978266" y="5010187"/>
                <a:ext cx="915351" cy="291882"/>
              </a:xfrm>
              <a:prstGeom prst="roundRect">
                <a:avLst>
                  <a:gd name="adj" fmla="val 35919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34" name="îṥḷîḋé">
                <a:extLst>
                  <a:ext uri="{FF2B5EF4-FFF2-40B4-BE49-F238E27FC236}">
                    <a16:creationId xmlns:a16="http://schemas.microsoft.com/office/drawing/2014/main" id="{1C384539-1C07-4271-A182-D272F399E873}"/>
                  </a:ext>
                </a:extLst>
              </p:cNvPr>
              <p:cNvSpPr/>
              <p:nvPr/>
            </p:nvSpPr>
            <p:spPr>
              <a:xfrm>
                <a:off x="1610490" y="2269332"/>
                <a:ext cx="889593" cy="889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5" name="išliḍe">
                <a:extLst>
                  <a:ext uri="{FF2B5EF4-FFF2-40B4-BE49-F238E27FC236}">
                    <a16:creationId xmlns:a16="http://schemas.microsoft.com/office/drawing/2014/main" id="{F659681D-1148-4270-A30F-EB71CC067BF6}"/>
                  </a:ext>
                </a:extLst>
              </p:cNvPr>
              <p:cNvSpPr/>
              <p:nvPr/>
            </p:nvSpPr>
            <p:spPr>
              <a:xfrm>
                <a:off x="1088828" y="2852950"/>
                <a:ext cx="2320078" cy="3379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0" h="21276" extrusionOk="0">
                    <a:moveTo>
                      <a:pt x="15139" y="153"/>
                    </a:moveTo>
                    <a:lnTo>
                      <a:pt x="10554" y="2666"/>
                    </a:lnTo>
                    <a:lnTo>
                      <a:pt x="8420" y="2691"/>
                    </a:lnTo>
                    <a:lnTo>
                      <a:pt x="9880" y="2576"/>
                    </a:lnTo>
                    <a:cubicBezTo>
                      <a:pt x="9292" y="2366"/>
                      <a:pt x="8640" y="2257"/>
                      <a:pt x="7977" y="2256"/>
                    </a:cubicBezTo>
                    <a:cubicBezTo>
                      <a:pt x="7299" y="2256"/>
                      <a:pt x="6632" y="2371"/>
                      <a:pt x="6033" y="2590"/>
                    </a:cubicBezTo>
                    <a:cubicBezTo>
                      <a:pt x="5847" y="2669"/>
                      <a:pt x="5686" y="2774"/>
                      <a:pt x="5559" y="2897"/>
                    </a:cubicBezTo>
                    <a:cubicBezTo>
                      <a:pt x="5268" y="3179"/>
                      <a:pt x="5183" y="3522"/>
                      <a:pt x="5134" y="3855"/>
                    </a:cubicBezTo>
                    <a:cubicBezTo>
                      <a:pt x="5083" y="4197"/>
                      <a:pt x="5069" y="4546"/>
                      <a:pt x="5094" y="4899"/>
                    </a:cubicBezTo>
                    <a:lnTo>
                      <a:pt x="5880" y="14818"/>
                    </a:lnTo>
                    <a:lnTo>
                      <a:pt x="591" y="18707"/>
                    </a:lnTo>
                    <a:cubicBezTo>
                      <a:pt x="-161" y="19253"/>
                      <a:pt x="-200" y="20099"/>
                      <a:pt x="500" y="20677"/>
                    </a:cubicBezTo>
                    <a:cubicBezTo>
                      <a:pt x="1276" y="21318"/>
                      <a:pt x="2661" y="21405"/>
                      <a:pt x="3592" y="20871"/>
                    </a:cubicBezTo>
                    <a:lnTo>
                      <a:pt x="9585" y="16419"/>
                    </a:lnTo>
                    <a:cubicBezTo>
                      <a:pt x="9810" y="16257"/>
                      <a:pt x="9989" y="16067"/>
                      <a:pt x="10111" y="15859"/>
                    </a:cubicBezTo>
                    <a:cubicBezTo>
                      <a:pt x="10235" y="15649"/>
                      <a:pt x="10300" y="15425"/>
                      <a:pt x="10302" y="15198"/>
                    </a:cubicBezTo>
                    <a:lnTo>
                      <a:pt x="10408" y="12572"/>
                    </a:lnTo>
                    <a:lnTo>
                      <a:pt x="10862" y="12365"/>
                    </a:lnTo>
                    <a:cubicBezTo>
                      <a:pt x="11063" y="12280"/>
                      <a:pt x="11241" y="12172"/>
                      <a:pt x="11387" y="12045"/>
                    </a:cubicBezTo>
                    <a:cubicBezTo>
                      <a:pt x="11527" y="11923"/>
                      <a:pt x="11636" y="11787"/>
                      <a:pt x="11710" y="11641"/>
                    </a:cubicBezTo>
                    <a:lnTo>
                      <a:pt x="12674" y="9915"/>
                    </a:lnTo>
                    <a:lnTo>
                      <a:pt x="11917" y="11736"/>
                    </a:lnTo>
                    <a:cubicBezTo>
                      <a:pt x="11847" y="11880"/>
                      <a:pt x="11742" y="12015"/>
                      <a:pt x="11605" y="12135"/>
                    </a:cubicBezTo>
                    <a:cubicBezTo>
                      <a:pt x="11462" y="12261"/>
                      <a:pt x="11287" y="12368"/>
                      <a:pt x="11089" y="12451"/>
                    </a:cubicBezTo>
                    <a:lnTo>
                      <a:pt x="10671" y="12648"/>
                    </a:lnTo>
                    <a:lnTo>
                      <a:pt x="14607" y="14752"/>
                    </a:lnTo>
                    <a:lnTo>
                      <a:pt x="16850" y="20281"/>
                    </a:lnTo>
                    <a:cubicBezTo>
                      <a:pt x="17307" y="21070"/>
                      <a:pt x="18592" y="21469"/>
                      <a:pt x="19755" y="21183"/>
                    </a:cubicBezTo>
                    <a:cubicBezTo>
                      <a:pt x="20783" y="20930"/>
                      <a:pt x="21400" y="20208"/>
                      <a:pt x="21219" y="19468"/>
                    </a:cubicBezTo>
                    <a:lnTo>
                      <a:pt x="18564" y="13517"/>
                    </a:lnTo>
                    <a:cubicBezTo>
                      <a:pt x="18484" y="13324"/>
                      <a:pt x="18361" y="13141"/>
                      <a:pt x="18198" y="12974"/>
                    </a:cubicBezTo>
                    <a:cubicBezTo>
                      <a:pt x="18060" y="12834"/>
                      <a:pt x="17897" y="12708"/>
                      <a:pt x="17711" y="12598"/>
                    </a:cubicBezTo>
                    <a:lnTo>
                      <a:pt x="12806" y="9592"/>
                    </a:lnTo>
                    <a:lnTo>
                      <a:pt x="12168" y="4943"/>
                    </a:lnTo>
                    <a:lnTo>
                      <a:pt x="12599" y="6696"/>
                    </a:lnTo>
                    <a:lnTo>
                      <a:pt x="13014" y="6844"/>
                    </a:lnTo>
                    <a:cubicBezTo>
                      <a:pt x="13142" y="6874"/>
                      <a:pt x="13274" y="6896"/>
                      <a:pt x="13407" y="6911"/>
                    </a:cubicBezTo>
                    <a:cubicBezTo>
                      <a:pt x="13587" y="6930"/>
                      <a:pt x="13769" y="6934"/>
                      <a:pt x="13950" y="6923"/>
                    </a:cubicBezTo>
                    <a:lnTo>
                      <a:pt x="19601" y="6672"/>
                    </a:lnTo>
                    <a:cubicBezTo>
                      <a:pt x="20440" y="6578"/>
                      <a:pt x="21026" y="6051"/>
                      <a:pt x="20937" y="5470"/>
                    </a:cubicBezTo>
                    <a:cubicBezTo>
                      <a:pt x="20848" y="4885"/>
                      <a:pt x="20105" y="4451"/>
                      <a:pt x="19250" y="4484"/>
                    </a:cubicBezTo>
                    <a:lnTo>
                      <a:pt x="14113" y="4776"/>
                    </a:lnTo>
                    <a:lnTo>
                      <a:pt x="13074" y="4140"/>
                    </a:lnTo>
                    <a:lnTo>
                      <a:pt x="12521" y="4445"/>
                    </a:lnTo>
                    <a:cubicBezTo>
                      <a:pt x="12361" y="4505"/>
                      <a:pt x="12192" y="4553"/>
                      <a:pt x="12017" y="4588"/>
                    </a:cubicBezTo>
                    <a:cubicBezTo>
                      <a:pt x="11788" y="4635"/>
                      <a:pt x="11551" y="4659"/>
                      <a:pt x="11312" y="4660"/>
                    </a:cubicBezTo>
                    <a:lnTo>
                      <a:pt x="10129" y="4744"/>
                    </a:lnTo>
                    <a:lnTo>
                      <a:pt x="11322" y="4611"/>
                    </a:lnTo>
                    <a:cubicBezTo>
                      <a:pt x="11528" y="4586"/>
                      <a:pt x="11730" y="4549"/>
                      <a:pt x="11926" y="4499"/>
                    </a:cubicBezTo>
                    <a:cubicBezTo>
                      <a:pt x="12100" y="4454"/>
                      <a:pt x="12268" y="4399"/>
                      <a:pt x="12429" y="4335"/>
                    </a:cubicBezTo>
                    <a:lnTo>
                      <a:pt x="16883" y="2016"/>
                    </a:lnTo>
                    <a:cubicBezTo>
                      <a:pt x="17624" y="1648"/>
                      <a:pt x="17778" y="933"/>
                      <a:pt x="17225" y="433"/>
                    </a:cubicBezTo>
                    <a:cubicBezTo>
                      <a:pt x="16734" y="-11"/>
                      <a:pt x="15837" y="-131"/>
                      <a:pt x="15139" y="15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39" name="iṥ1îḍé">
                <a:extLst>
                  <a:ext uri="{FF2B5EF4-FFF2-40B4-BE49-F238E27FC236}">
                    <a16:creationId xmlns:a16="http://schemas.microsoft.com/office/drawing/2014/main" id="{417FE46F-8DAF-4D70-85F6-EEFC46997C0F}"/>
                  </a:ext>
                </a:extLst>
              </p:cNvPr>
              <p:cNvSpPr/>
              <p:nvPr/>
            </p:nvSpPr>
            <p:spPr>
              <a:xfrm>
                <a:off x="4228051" y="5991499"/>
                <a:ext cx="407295" cy="116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8" extrusionOk="0">
                    <a:moveTo>
                      <a:pt x="0" y="102"/>
                    </a:moveTo>
                    <a:lnTo>
                      <a:pt x="2875" y="16209"/>
                    </a:lnTo>
                    <a:cubicBezTo>
                      <a:pt x="5436" y="19804"/>
                      <a:pt x="8177" y="21600"/>
                      <a:pt x="10940" y="21494"/>
                    </a:cubicBezTo>
                    <a:cubicBezTo>
                      <a:pt x="13546" y="21393"/>
                      <a:pt x="16123" y="19601"/>
                      <a:pt x="18539" y="16209"/>
                    </a:cubicBezTo>
                    <a:lnTo>
                      <a:pt x="21600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5612"/>
                <a:endParaRPr>
                  <a:solidFill>
                    <a:srgbClr val="070707"/>
                  </a:solidFill>
                </a:endParaRPr>
              </a:p>
            </p:txBody>
          </p:sp>
          <p:sp>
            <p:nvSpPr>
              <p:cNvPr id="40" name="ïṡľïḓé">
                <a:extLst>
                  <a:ext uri="{FF2B5EF4-FFF2-40B4-BE49-F238E27FC236}">
                    <a16:creationId xmlns:a16="http://schemas.microsoft.com/office/drawing/2014/main" id="{C5EA8BEF-7DB3-4EE6-92ED-DC5556933BF0}"/>
                  </a:ext>
                </a:extLst>
              </p:cNvPr>
              <p:cNvSpPr/>
              <p:nvPr/>
            </p:nvSpPr>
            <p:spPr>
              <a:xfrm>
                <a:off x="3855467" y="4940379"/>
                <a:ext cx="591993" cy="249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4909" y="21584"/>
                    </a:lnTo>
                    <a:cubicBezTo>
                      <a:pt x="3985" y="20289"/>
                      <a:pt x="3089" y="18888"/>
                      <a:pt x="2222" y="17386"/>
                    </a:cubicBezTo>
                    <a:cubicBezTo>
                      <a:pt x="1456" y="16058"/>
                      <a:pt x="715" y="14653"/>
                      <a:pt x="0" y="13173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1" name="ïsļïḋé">
                <a:extLst>
                  <a:ext uri="{FF2B5EF4-FFF2-40B4-BE49-F238E27FC236}">
                    <a16:creationId xmlns:a16="http://schemas.microsoft.com/office/drawing/2014/main" id="{FB0B9B65-364E-4D33-88EE-429E8D62EAAB}"/>
                  </a:ext>
                </a:extLst>
              </p:cNvPr>
              <p:cNvSpPr/>
              <p:nvPr/>
            </p:nvSpPr>
            <p:spPr>
              <a:xfrm>
                <a:off x="4438857" y="4940379"/>
                <a:ext cx="589498" cy="249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9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6691" y="21584"/>
                    </a:lnTo>
                    <a:cubicBezTo>
                      <a:pt x="17615" y="20289"/>
                      <a:pt x="18511" y="18888"/>
                      <a:pt x="19378" y="17386"/>
                    </a:cubicBezTo>
                    <a:cubicBezTo>
                      <a:pt x="20144" y="16058"/>
                      <a:pt x="20885" y="14653"/>
                      <a:pt x="21600" y="13173"/>
                    </a:cubicBezTo>
                    <a:lnTo>
                      <a:pt x="2149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1800">
                    <a:solidFill>
                      <a:srgbClr val="070707"/>
                    </a:solidFill>
                  </a:defRPr>
                </a:pPr>
                <a:endParaRPr/>
              </a:p>
            </p:txBody>
          </p:sp>
          <p:sp>
            <p:nvSpPr>
              <p:cNvPr id="42" name="işḷiďé">
                <a:extLst>
                  <a:ext uri="{FF2B5EF4-FFF2-40B4-BE49-F238E27FC236}">
                    <a16:creationId xmlns:a16="http://schemas.microsoft.com/office/drawing/2014/main" id="{DFAE287B-B40D-42A4-A883-D44D9964C7F0}"/>
                  </a:ext>
                </a:extLst>
              </p:cNvPr>
              <p:cNvSpPr/>
              <p:nvPr/>
            </p:nvSpPr>
            <p:spPr>
              <a:xfrm>
                <a:off x="3854333" y="4937877"/>
                <a:ext cx="1172956" cy="7231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lvl="0" algn="l" defTabSz="455612">
                  <a:defRPr sz="2400"/>
                </a:pPr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B5403A9B-D5DA-4741-8D30-F84881E25210}"/>
                  </a:ext>
                </a:extLst>
              </p:cNvPr>
              <p:cNvSpPr/>
              <p:nvPr/>
            </p:nvSpPr>
            <p:spPr>
              <a:xfrm rot="21245215">
                <a:off x="4069053" y="5371263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4" name="ïṡļïdê">
                <a:extLst>
                  <a:ext uri="{FF2B5EF4-FFF2-40B4-BE49-F238E27FC236}">
                    <a16:creationId xmlns:a16="http://schemas.microsoft.com/office/drawing/2014/main" id="{E2B889AC-5613-4E99-8132-7C8A68A2FD30}"/>
                  </a:ext>
                </a:extLst>
              </p:cNvPr>
              <p:cNvSpPr/>
              <p:nvPr/>
            </p:nvSpPr>
            <p:spPr>
              <a:xfrm rot="21245215">
                <a:off x="4069053" y="5493885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5" name="iśľîḍè">
                <a:extLst>
                  <a:ext uri="{FF2B5EF4-FFF2-40B4-BE49-F238E27FC236}">
                    <a16:creationId xmlns:a16="http://schemas.microsoft.com/office/drawing/2014/main" id="{BC7C53CA-6173-47F2-9140-637267FBCC88}"/>
                  </a:ext>
                </a:extLst>
              </p:cNvPr>
              <p:cNvSpPr/>
              <p:nvPr/>
            </p:nvSpPr>
            <p:spPr>
              <a:xfrm rot="21245215">
                <a:off x="4069053" y="5616505"/>
                <a:ext cx="719279" cy="72311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  <p:sp>
            <p:nvSpPr>
              <p:cNvPr id="46" name="ïṧľíḑè">
                <a:extLst>
                  <a:ext uri="{FF2B5EF4-FFF2-40B4-BE49-F238E27FC236}">
                    <a16:creationId xmlns:a16="http://schemas.microsoft.com/office/drawing/2014/main" id="{DB71EF5D-47D8-40CD-A776-0CF3AE1E54B3}"/>
                  </a:ext>
                </a:extLst>
              </p:cNvPr>
              <p:cNvSpPr/>
              <p:nvPr/>
            </p:nvSpPr>
            <p:spPr>
              <a:xfrm rot="21245215">
                <a:off x="4069053" y="5739127"/>
                <a:ext cx="719279" cy="7231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defTabSz="825500">
                  <a:defRPr sz="3200"/>
                </a:pPr>
                <a:endParaRPr/>
              </a:p>
            </p:txBody>
          </p:sp>
        </p:grpSp>
        <p:grpSp>
          <p:nvGrpSpPr>
            <p:cNvPr id="7" name="îŝliḓe">
              <a:extLst>
                <a:ext uri="{FF2B5EF4-FFF2-40B4-BE49-F238E27FC236}">
                  <a16:creationId xmlns:a16="http://schemas.microsoft.com/office/drawing/2014/main" id="{BFD926E6-36C4-4049-82BC-7B55E2FF68F7}"/>
                </a:ext>
              </a:extLst>
            </p:cNvPr>
            <p:cNvGrpSpPr/>
            <p:nvPr/>
          </p:nvGrpSpPr>
          <p:grpSpPr>
            <a:xfrm>
              <a:off x="687280" y="1130300"/>
              <a:ext cx="3791329" cy="3034886"/>
              <a:chOff x="687278" y="2398652"/>
              <a:chExt cx="3524773" cy="3034886"/>
            </a:xfrm>
          </p:grpSpPr>
          <p:sp>
            <p:nvSpPr>
              <p:cNvPr id="29" name="ïṣľíḍè">
                <a:extLst>
                  <a:ext uri="{FF2B5EF4-FFF2-40B4-BE49-F238E27FC236}">
                    <a16:creationId xmlns:a16="http://schemas.microsoft.com/office/drawing/2014/main" id="{434C6171-9B90-41EC-B4A7-716BFFBF7F7B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2593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i="1" dirty="0">
                    <a:latin typeface="Abadi" panose="020B0604020202020204" pitchFamily="34" charset="0"/>
                  </a:rPr>
                  <a:t>光照：环境光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+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漫反射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+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镜面反射</a:t>
                </a:r>
                <a:endParaRPr lang="en-US" altLang="zh-CN" sz="1600" i="1" dirty="0">
                  <a:latin typeface="Abadi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i="1" dirty="0">
                    <a:latin typeface="Abadi" panose="020B0604020202020204" pitchFamily="34" charset="0"/>
                  </a:rPr>
                  <a:t>优点：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Blinn-</a:t>
                </a:r>
                <a:r>
                  <a:rPr lang="en-US" altLang="zh-CN" sz="1600" i="1" dirty="0" err="1">
                    <a:latin typeface="Abadi" panose="020B0604020202020204" pitchFamily="34" charset="0"/>
                  </a:rPr>
                  <a:t>Phong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 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相对于 </a:t>
                </a:r>
                <a:r>
                  <a:rPr lang="en-US" altLang="zh-CN" sz="1600" i="1" dirty="0" err="1">
                    <a:latin typeface="Abadi" panose="020B0604020202020204" pitchFamily="34" charset="0"/>
                  </a:rPr>
                  <a:t>Phong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光照模型，引入了半程向量，当镜面反射时不会出现突变的情况，更加光滑，真实。</a:t>
                </a:r>
                <a:endParaRPr lang="en-US" altLang="zh-CN" sz="1600" i="1" dirty="0">
                  <a:latin typeface="Abadi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i="1" dirty="0">
                    <a:latin typeface="Abadi" panose="020B0604020202020204" pitchFamily="34" charset="0"/>
                  </a:rPr>
                  <a:t>复杂光照：加入了</a:t>
                </a:r>
                <a:r>
                  <a:rPr lang="en-US" altLang="zh-CN" sz="1600" i="1" dirty="0">
                    <a:latin typeface="Abadi" panose="020B0604020202020204" pitchFamily="34" charset="0"/>
                  </a:rPr>
                  <a:t>Gamma</a:t>
                </a:r>
                <a:r>
                  <a:rPr lang="zh-CN" altLang="en-US" sz="1600" i="1" dirty="0">
                    <a:latin typeface="Abadi" panose="020B0604020202020204" pitchFamily="34" charset="0"/>
                  </a:rPr>
                  <a:t>校正，使得色彩更加符合人眼感知。</a:t>
                </a:r>
                <a:endParaRPr lang="en-US" altLang="zh-CN" sz="1600" i="1" dirty="0">
                  <a:latin typeface="Abadi" panose="020B0604020202020204" pitchFamily="34" charset="0"/>
                </a:endParaRPr>
              </a:p>
            </p:txBody>
          </p:sp>
          <p:sp>
            <p:nvSpPr>
              <p:cNvPr id="30" name="îşḷíḍè">
                <a:extLst>
                  <a:ext uri="{FF2B5EF4-FFF2-40B4-BE49-F238E27FC236}">
                    <a16:creationId xmlns:a16="http://schemas.microsoft.com/office/drawing/2014/main" id="{93944CB8-7F8E-4026-8F3F-242B1C143E0C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400" b="1" dirty="0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CCE6317-89CF-44B9-A114-B07FF582ABDF}"/>
                </a:ext>
              </a:extLst>
            </p:cNvPr>
            <p:cNvCxnSpPr/>
            <p:nvPr/>
          </p:nvCxnSpPr>
          <p:spPr>
            <a:xfrm flipH="1">
              <a:off x="687280" y="3938204"/>
              <a:ext cx="34737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ṡľiḋê">
              <a:extLst>
                <a:ext uri="{FF2B5EF4-FFF2-40B4-BE49-F238E27FC236}">
                  <a16:creationId xmlns:a16="http://schemas.microsoft.com/office/drawing/2014/main" id="{B54FEBD5-6164-4946-9C7F-5CE057293A10}"/>
                </a:ext>
              </a:extLst>
            </p:cNvPr>
            <p:cNvGrpSpPr/>
            <p:nvPr/>
          </p:nvGrpSpPr>
          <p:grpSpPr>
            <a:xfrm>
              <a:off x="8444827" y="1130300"/>
              <a:ext cx="3074073" cy="1307583"/>
              <a:chOff x="8444827" y="1274400"/>
              <a:chExt cx="3074073" cy="1307583"/>
            </a:xfrm>
          </p:grpSpPr>
          <p:sp>
            <p:nvSpPr>
              <p:cNvPr id="24" name="îṧlïďè">
                <a:extLst>
                  <a:ext uri="{FF2B5EF4-FFF2-40B4-BE49-F238E27FC236}">
                    <a16:creationId xmlns:a16="http://schemas.microsoft.com/office/drawing/2014/main" id="{A302ED24-721C-41D3-8860-AF47A508E418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25" name="isḻïḓê">
                <a:extLst>
                  <a:ext uri="{FF2B5EF4-FFF2-40B4-BE49-F238E27FC236}">
                    <a16:creationId xmlns:a16="http://schemas.microsoft.com/office/drawing/2014/main" id="{60993E61-8AC9-4677-850E-6D76446389BE}"/>
                  </a:ext>
                </a:extLst>
              </p:cNvPr>
              <p:cNvSpPr txBox="1"/>
              <p:nvPr/>
            </p:nvSpPr>
            <p:spPr bwMode="auto">
              <a:xfrm>
                <a:off x="8444827" y="1274400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1800" b="1" dirty="0"/>
              </a:p>
            </p:txBody>
          </p:sp>
        </p:grpSp>
        <p:sp>
          <p:nvSpPr>
            <p:cNvPr id="19" name="iṩḻíḋe">
              <a:extLst>
                <a:ext uri="{FF2B5EF4-FFF2-40B4-BE49-F238E27FC236}">
                  <a16:creationId xmlns:a16="http://schemas.microsoft.com/office/drawing/2014/main" id="{D8487659-29D3-44A2-A419-374A45D927E4}"/>
                </a:ext>
              </a:extLst>
            </p:cNvPr>
            <p:cNvSpPr/>
            <p:nvPr/>
          </p:nvSpPr>
          <p:spPr bwMode="auto">
            <a:xfrm>
              <a:off x="8444827" y="3376317"/>
              <a:ext cx="3074073" cy="9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en-US" altLang="zh-CN" sz="1100" dirty="0"/>
            </a:p>
          </p:txBody>
        </p:sp>
        <p:grpSp>
          <p:nvGrpSpPr>
            <p:cNvPr id="11" name="iṧḻîdê">
              <a:extLst>
                <a:ext uri="{FF2B5EF4-FFF2-40B4-BE49-F238E27FC236}">
                  <a16:creationId xmlns:a16="http://schemas.microsoft.com/office/drawing/2014/main" id="{E1DBAAD0-6E7E-4116-9B70-6EADE382EF7C}"/>
                </a:ext>
              </a:extLst>
            </p:cNvPr>
            <p:cNvGrpSpPr/>
            <p:nvPr/>
          </p:nvGrpSpPr>
          <p:grpSpPr>
            <a:xfrm>
              <a:off x="7860386" y="4878198"/>
              <a:ext cx="3658514" cy="1268602"/>
              <a:chOff x="7860386" y="1313381"/>
              <a:chExt cx="3658514" cy="1268602"/>
            </a:xfrm>
          </p:grpSpPr>
          <p:sp>
            <p:nvSpPr>
              <p:cNvPr id="14" name="îsļîḋé">
                <a:extLst>
                  <a:ext uri="{FF2B5EF4-FFF2-40B4-BE49-F238E27FC236}">
                    <a16:creationId xmlns:a16="http://schemas.microsoft.com/office/drawing/2014/main" id="{4FF1C76A-717F-4FA2-8F48-2054F1C574B3}"/>
                  </a:ext>
                </a:extLst>
              </p:cNvPr>
              <p:cNvSpPr/>
              <p:nvPr/>
            </p:nvSpPr>
            <p:spPr bwMode="auto">
              <a:xfrm>
                <a:off x="8444827" y="1665958"/>
                <a:ext cx="3074073" cy="916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15" name="ïSļîḑé">
                <a:extLst>
                  <a:ext uri="{FF2B5EF4-FFF2-40B4-BE49-F238E27FC236}">
                    <a16:creationId xmlns:a16="http://schemas.microsoft.com/office/drawing/2014/main" id="{2AF37FE4-5932-4021-84AD-671494E5BAD2}"/>
                  </a:ext>
                </a:extLst>
              </p:cNvPr>
              <p:cNvSpPr txBox="1"/>
              <p:nvPr/>
            </p:nvSpPr>
            <p:spPr bwMode="auto">
              <a:xfrm>
                <a:off x="8444827" y="1313381"/>
                <a:ext cx="307407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1800" b="1" dirty="0"/>
              </a:p>
            </p:txBody>
          </p:sp>
          <p:sp>
            <p:nvSpPr>
              <p:cNvPr id="18" name="i$ļiḑe">
                <a:extLst>
                  <a:ext uri="{FF2B5EF4-FFF2-40B4-BE49-F238E27FC236}">
                    <a16:creationId xmlns:a16="http://schemas.microsoft.com/office/drawing/2014/main" id="{36F3CFF0-B3B7-45EE-91AB-E1866FE46200}"/>
                  </a:ext>
                </a:extLst>
              </p:cNvPr>
              <p:cNvSpPr/>
              <p:nvPr/>
            </p:nvSpPr>
            <p:spPr bwMode="auto">
              <a:xfrm>
                <a:off x="7860386" y="1552376"/>
                <a:ext cx="284094" cy="283037"/>
              </a:xfrm>
              <a:custGeom>
                <a:avLst/>
                <a:gdLst>
                  <a:gd name="connsiteX0" fmla="*/ 0 w 607639"/>
                  <a:gd name="connsiteY0" fmla="*/ 547235 h 605381"/>
                  <a:gd name="connsiteX1" fmla="*/ 23853 w 607639"/>
                  <a:gd name="connsiteY1" fmla="*/ 547235 h 605381"/>
                  <a:gd name="connsiteX2" fmla="*/ 36136 w 607639"/>
                  <a:gd name="connsiteY2" fmla="*/ 547235 h 605381"/>
                  <a:gd name="connsiteX3" fmla="*/ 190916 w 607639"/>
                  <a:gd name="connsiteY3" fmla="*/ 547235 h 605381"/>
                  <a:gd name="connsiteX4" fmla="*/ 212990 w 607639"/>
                  <a:gd name="connsiteY4" fmla="*/ 547235 h 605381"/>
                  <a:gd name="connsiteX5" fmla="*/ 394560 w 607639"/>
                  <a:gd name="connsiteY5" fmla="*/ 547235 h 605381"/>
                  <a:gd name="connsiteX6" fmla="*/ 416634 w 607639"/>
                  <a:gd name="connsiteY6" fmla="*/ 547235 h 605381"/>
                  <a:gd name="connsiteX7" fmla="*/ 571503 w 607639"/>
                  <a:gd name="connsiteY7" fmla="*/ 547235 h 605381"/>
                  <a:gd name="connsiteX8" fmla="*/ 583786 w 607639"/>
                  <a:gd name="connsiteY8" fmla="*/ 547235 h 605381"/>
                  <a:gd name="connsiteX9" fmla="*/ 607639 w 607639"/>
                  <a:gd name="connsiteY9" fmla="*/ 547235 h 605381"/>
                  <a:gd name="connsiteX10" fmla="*/ 607639 w 607639"/>
                  <a:gd name="connsiteY10" fmla="*/ 605381 h 605381"/>
                  <a:gd name="connsiteX11" fmla="*/ 0 w 607639"/>
                  <a:gd name="connsiteY11" fmla="*/ 605381 h 605381"/>
                  <a:gd name="connsiteX12" fmla="*/ 321849 w 607639"/>
                  <a:gd name="connsiteY12" fmla="*/ 269278 h 605381"/>
                  <a:gd name="connsiteX13" fmla="*/ 394531 w 607639"/>
                  <a:gd name="connsiteY13" fmla="*/ 269278 h 605381"/>
                  <a:gd name="connsiteX14" fmla="*/ 394531 w 607639"/>
                  <a:gd name="connsiteY14" fmla="*/ 511247 h 605381"/>
                  <a:gd name="connsiteX15" fmla="*/ 358501 w 607639"/>
                  <a:gd name="connsiteY15" fmla="*/ 511247 h 605381"/>
                  <a:gd name="connsiteX16" fmla="*/ 321849 w 607639"/>
                  <a:gd name="connsiteY16" fmla="*/ 511247 h 605381"/>
                  <a:gd name="connsiteX17" fmla="*/ 212966 w 607639"/>
                  <a:gd name="connsiteY17" fmla="*/ 269278 h 605381"/>
                  <a:gd name="connsiteX18" fmla="*/ 285790 w 607639"/>
                  <a:gd name="connsiteY18" fmla="*/ 269278 h 605381"/>
                  <a:gd name="connsiteX19" fmla="*/ 285790 w 607639"/>
                  <a:gd name="connsiteY19" fmla="*/ 511247 h 605381"/>
                  <a:gd name="connsiteX20" fmla="*/ 249111 w 607639"/>
                  <a:gd name="connsiteY20" fmla="*/ 511247 h 605381"/>
                  <a:gd name="connsiteX21" fmla="*/ 212966 w 607639"/>
                  <a:gd name="connsiteY21" fmla="*/ 511247 h 605381"/>
                  <a:gd name="connsiteX22" fmla="*/ 446972 w 607639"/>
                  <a:gd name="connsiteY22" fmla="*/ 242181 h 605381"/>
                  <a:gd name="connsiteX23" fmla="*/ 553523 w 607639"/>
                  <a:gd name="connsiteY23" fmla="*/ 242181 h 605381"/>
                  <a:gd name="connsiteX24" fmla="*/ 553523 w 607639"/>
                  <a:gd name="connsiteY24" fmla="*/ 453133 h 605381"/>
                  <a:gd name="connsiteX25" fmla="*/ 583788 w 607639"/>
                  <a:gd name="connsiteY25" fmla="*/ 453133 h 605381"/>
                  <a:gd name="connsiteX26" fmla="*/ 583788 w 607639"/>
                  <a:gd name="connsiteY26" fmla="*/ 511247 h 605381"/>
                  <a:gd name="connsiteX27" fmla="*/ 547648 w 607639"/>
                  <a:gd name="connsiteY27" fmla="*/ 511247 h 605381"/>
                  <a:gd name="connsiteX28" fmla="*/ 452758 w 607639"/>
                  <a:gd name="connsiteY28" fmla="*/ 511247 h 605381"/>
                  <a:gd name="connsiteX29" fmla="*/ 416618 w 607639"/>
                  <a:gd name="connsiteY29" fmla="*/ 511247 h 605381"/>
                  <a:gd name="connsiteX30" fmla="*/ 416618 w 607639"/>
                  <a:gd name="connsiteY30" fmla="*/ 453133 h 605381"/>
                  <a:gd name="connsiteX31" fmla="*/ 446972 w 607639"/>
                  <a:gd name="connsiteY31" fmla="*/ 453133 h 605381"/>
                  <a:gd name="connsiteX32" fmla="*/ 54106 w 607639"/>
                  <a:gd name="connsiteY32" fmla="*/ 242181 h 605381"/>
                  <a:gd name="connsiteX33" fmla="*/ 160624 w 607639"/>
                  <a:gd name="connsiteY33" fmla="*/ 242181 h 605381"/>
                  <a:gd name="connsiteX34" fmla="*/ 160624 w 607639"/>
                  <a:gd name="connsiteY34" fmla="*/ 453133 h 605381"/>
                  <a:gd name="connsiteX35" fmla="*/ 190879 w 607639"/>
                  <a:gd name="connsiteY35" fmla="*/ 453133 h 605381"/>
                  <a:gd name="connsiteX36" fmla="*/ 190879 w 607639"/>
                  <a:gd name="connsiteY36" fmla="*/ 511247 h 605381"/>
                  <a:gd name="connsiteX37" fmla="*/ 154839 w 607639"/>
                  <a:gd name="connsiteY37" fmla="*/ 511247 h 605381"/>
                  <a:gd name="connsiteX38" fmla="*/ 59891 w 607639"/>
                  <a:gd name="connsiteY38" fmla="*/ 511247 h 605381"/>
                  <a:gd name="connsiteX39" fmla="*/ 23851 w 607639"/>
                  <a:gd name="connsiteY39" fmla="*/ 511247 h 605381"/>
                  <a:gd name="connsiteX40" fmla="*/ 23851 w 607639"/>
                  <a:gd name="connsiteY40" fmla="*/ 453133 h 605381"/>
                  <a:gd name="connsiteX41" fmla="*/ 54106 w 607639"/>
                  <a:gd name="connsiteY41" fmla="*/ 453133 h 605381"/>
                  <a:gd name="connsiteX42" fmla="*/ 303820 w 607639"/>
                  <a:gd name="connsiteY42" fmla="*/ 98933 h 605381"/>
                  <a:gd name="connsiteX43" fmla="*/ 323120 w 607639"/>
                  <a:gd name="connsiteY43" fmla="*/ 118162 h 605381"/>
                  <a:gd name="connsiteX44" fmla="*/ 303820 w 607639"/>
                  <a:gd name="connsiteY44" fmla="*/ 137391 h 605381"/>
                  <a:gd name="connsiteX45" fmla="*/ 284520 w 607639"/>
                  <a:gd name="connsiteY45" fmla="*/ 118162 h 605381"/>
                  <a:gd name="connsiteX46" fmla="*/ 303820 w 607639"/>
                  <a:gd name="connsiteY46" fmla="*/ 98933 h 605381"/>
                  <a:gd name="connsiteX47" fmla="*/ 303749 w 607639"/>
                  <a:gd name="connsiteY47" fmla="*/ 62835 h 605381"/>
                  <a:gd name="connsiteX48" fmla="*/ 248388 w 607639"/>
                  <a:gd name="connsiteY48" fmla="*/ 118116 h 605381"/>
                  <a:gd name="connsiteX49" fmla="*/ 303749 w 607639"/>
                  <a:gd name="connsiteY49" fmla="*/ 173397 h 605381"/>
                  <a:gd name="connsiteX50" fmla="*/ 359111 w 607639"/>
                  <a:gd name="connsiteY50" fmla="*/ 118116 h 605381"/>
                  <a:gd name="connsiteX51" fmla="*/ 303749 w 607639"/>
                  <a:gd name="connsiteY51" fmla="*/ 62835 h 605381"/>
                  <a:gd name="connsiteX52" fmla="*/ 303749 w 607639"/>
                  <a:gd name="connsiteY52" fmla="*/ 0 h 605381"/>
                  <a:gd name="connsiteX53" fmla="*/ 586964 w 607639"/>
                  <a:gd name="connsiteY53" fmla="*/ 141490 h 605381"/>
                  <a:gd name="connsiteX54" fmla="*/ 586964 w 607639"/>
                  <a:gd name="connsiteY54" fmla="*/ 206192 h 605381"/>
                  <a:gd name="connsiteX55" fmla="*/ 20535 w 607639"/>
                  <a:gd name="connsiteY55" fmla="*/ 206192 h 605381"/>
                  <a:gd name="connsiteX56" fmla="*/ 20535 w 607639"/>
                  <a:gd name="connsiteY56" fmla="*/ 141490 h 60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7639" h="605381">
                    <a:moveTo>
                      <a:pt x="0" y="547235"/>
                    </a:moveTo>
                    <a:lnTo>
                      <a:pt x="23853" y="547235"/>
                    </a:lnTo>
                    <a:lnTo>
                      <a:pt x="36136" y="547235"/>
                    </a:lnTo>
                    <a:lnTo>
                      <a:pt x="190916" y="547235"/>
                    </a:lnTo>
                    <a:lnTo>
                      <a:pt x="212990" y="547235"/>
                    </a:lnTo>
                    <a:lnTo>
                      <a:pt x="394560" y="547235"/>
                    </a:lnTo>
                    <a:lnTo>
                      <a:pt x="416634" y="547235"/>
                    </a:lnTo>
                    <a:lnTo>
                      <a:pt x="571503" y="547235"/>
                    </a:lnTo>
                    <a:lnTo>
                      <a:pt x="583786" y="547235"/>
                    </a:lnTo>
                    <a:lnTo>
                      <a:pt x="607639" y="547235"/>
                    </a:lnTo>
                    <a:lnTo>
                      <a:pt x="607639" y="605381"/>
                    </a:lnTo>
                    <a:lnTo>
                      <a:pt x="0" y="605381"/>
                    </a:lnTo>
                    <a:close/>
                    <a:moveTo>
                      <a:pt x="321849" y="269278"/>
                    </a:moveTo>
                    <a:lnTo>
                      <a:pt x="394531" y="269278"/>
                    </a:lnTo>
                    <a:lnTo>
                      <a:pt x="394531" y="511247"/>
                    </a:lnTo>
                    <a:lnTo>
                      <a:pt x="358501" y="511247"/>
                    </a:lnTo>
                    <a:lnTo>
                      <a:pt x="321849" y="511247"/>
                    </a:lnTo>
                    <a:close/>
                    <a:moveTo>
                      <a:pt x="212966" y="269278"/>
                    </a:moveTo>
                    <a:lnTo>
                      <a:pt x="285790" y="269278"/>
                    </a:lnTo>
                    <a:lnTo>
                      <a:pt x="285790" y="511247"/>
                    </a:lnTo>
                    <a:lnTo>
                      <a:pt x="249111" y="511247"/>
                    </a:lnTo>
                    <a:lnTo>
                      <a:pt x="212966" y="511247"/>
                    </a:lnTo>
                    <a:close/>
                    <a:moveTo>
                      <a:pt x="446972" y="242181"/>
                    </a:moveTo>
                    <a:lnTo>
                      <a:pt x="553523" y="242181"/>
                    </a:lnTo>
                    <a:lnTo>
                      <a:pt x="553523" y="453133"/>
                    </a:lnTo>
                    <a:lnTo>
                      <a:pt x="583788" y="453133"/>
                    </a:lnTo>
                    <a:lnTo>
                      <a:pt x="583788" y="511247"/>
                    </a:lnTo>
                    <a:lnTo>
                      <a:pt x="547648" y="511247"/>
                    </a:lnTo>
                    <a:lnTo>
                      <a:pt x="452758" y="511247"/>
                    </a:lnTo>
                    <a:lnTo>
                      <a:pt x="416618" y="511247"/>
                    </a:lnTo>
                    <a:lnTo>
                      <a:pt x="416618" y="453133"/>
                    </a:lnTo>
                    <a:lnTo>
                      <a:pt x="446972" y="453133"/>
                    </a:lnTo>
                    <a:close/>
                    <a:moveTo>
                      <a:pt x="54106" y="242181"/>
                    </a:moveTo>
                    <a:lnTo>
                      <a:pt x="160624" y="242181"/>
                    </a:lnTo>
                    <a:lnTo>
                      <a:pt x="160624" y="453133"/>
                    </a:lnTo>
                    <a:lnTo>
                      <a:pt x="190879" y="453133"/>
                    </a:lnTo>
                    <a:lnTo>
                      <a:pt x="190879" y="511247"/>
                    </a:lnTo>
                    <a:lnTo>
                      <a:pt x="154839" y="511247"/>
                    </a:lnTo>
                    <a:lnTo>
                      <a:pt x="59891" y="511247"/>
                    </a:lnTo>
                    <a:lnTo>
                      <a:pt x="23851" y="511247"/>
                    </a:lnTo>
                    <a:lnTo>
                      <a:pt x="23851" y="453133"/>
                    </a:lnTo>
                    <a:lnTo>
                      <a:pt x="54106" y="453133"/>
                    </a:lnTo>
                    <a:close/>
                    <a:moveTo>
                      <a:pt x="303820" y="98933"/>
                    </a:moveTo>
                    <a:cubicBezTo>
                      <a:pt x="314479" y="98933"/>
                      <a:pt x="323120" y="107542"/>
                      <a:pt x="323120" y="118162"/>
                    </a:cubicBezTo>
                    <a:cubicBezTo>
                      <a:pt x="323120" y="128782"/>
                      <a:pt x="314479" y="137391"/>
                      <a:pt x="303820" y="137391"/>
                    </a:cubicBezTo>
                    <a:cubicBezTo>
                      <a:pt x="293161" y="137391"/>
                      <a:pt x="284520" y="128782"/>
                      <a:pt x="284520" y="118162"/>
                    </a:cubicBezTo>
                    <a:cubicBezTo>
                      <a:pt x="284520" y="107542"/>
                      <a:pt x="293161" y="98933"/>
                      <a:pt x="303820" y="98933"/>
                    </a:cubicBezTo>
                    <a:close/>
                    <a:moveTo>
                      <a:pt x="303749" y="62835"/>
                    </a:moveTo>
                    <a:cubicBezTo>
                      <a:pt x="273221" y="62835"/>
                      <a:pt x="248388" y="87631"/>
                      <a:pt x="248388" y="118116"/>
                    </a:cubicBezTo>
                    <a:cubicBezTo>
                      <a:pt x="248388" y="148600"/>
                      <a:pt x="273221" y="173397"/>
                      <a:pt x="303749" y="173397"/>
                    </a:cubicBezTo>
                    <a:cubicBezTo>
                      <a:pt x="334278" y="173397"/>
                      <a:pt x="359111" y="148600"/>
                      <a:pt x="359111" y="118116"/>
                    </a:cubicBezTo>
                    <a:cubicBezTo>
                      <a:pt x="359111" y="87631"/>
                      <a:pt x="334278" y="62835"/>
                      <a:pt x="303749" y="62835"/>
                    </a:cubicBezTo>
                    <a:close/>
                    <a:moveTo>
                      <a:pt x="303749" y="0"/>
                    </a:moveTo>
                    <a:lnTo>
                      <a:pt x="586964" y="141490"/>
                    </a:lnTo>
                    <a:lnTo>
                      <a:pt x="586964" y="206192"/>
                    </a:lnTo>
                    <a:lnTo>
                      <a:pt x="20535" y="206192"/>
                    </a:lnTo>
                    <a:lnTo>
                      <a:pt x="20535" y="1414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813A7A94-9A4C-4A3B-BAFB-132C6C49B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33" y="1104623"/>
            <a:ext cx="4455694" cy="205555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5B5CEA3F-6DF8-4A85-BB4F-13CB075B7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023" y="3856502"/>
            <a:ext cx="5435151" cy="185449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294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Shadow Mapping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e801a138-3c1c-4633-9266-5a187bf989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83D107-DA55-4FF8-A006-D787A120D8E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263661" y="1582657"/>
            <a:ext cx="5515888" cy="3593267"/>
            <a:chOff x="4263661" y="1582657"/>
            <a:chExt cx="5515888" cy="3593267"/>
          </a:xfrm>
        </p:grpSpPr>
        <p:sp>
          <p:nvSpPr>
            <p:cNvPr id="9" name="îŝlíḓè">
              <a:extLst>
                <a:ext uri="{FF2B5EF4-FFF2-40B4-BE49-F238E27FC236}">
                  <a16:creationId xmlns:a16="http://schemas.microsoft.com/office/drawing/2014/main" id="{90769626-AB8E-4D48-BF0A-98614FA5CB74}"/>
                </a:ext>
              </a:extLst>
            </p:cNvPr>
            <p:cNvSpPr/>
            <p:nvPr/>
          </p:nvSpPr>
          <p:spPr bwMode="auto">
            <a:xfrm>
              <a:off x="6221739" y="1967626"/>
              <a:ext cx="512534" cy="63842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śľîḓé">
              <a:extLst>
                <a:ext uri="{FF2B5EF4-FFF2-40B4-BE49-F238E27FC236}">
                  <a16:creationId xmlns:a16="http://schemas.microsoft.com/office/drawing/2014/main" id="{EA735F2B-EF4E-4AA2-AC99-BF3EFC8143B3}"/>
                </a:ext>
              </a:extLst>
            </p:cNvPr>
            <p:cNvSpPr/>
            <p:nvPr/>
          </p:nvSpPr>
          <p:spPr bwMode="auto">
            <a:xfrm>
              <a:off x="4263661" y="3086492"/>
              <a:ext cx="789635" cy="983584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ṡľïḓé">
              <a:extLst>
                <a:ext uri="{FF2B5EF4-FFF2-40B4-BE49-F238E27FC236}">
                  <a16:creationId xmlns:a16="http://schemas.microsoft.com/office/drawing/2014/main" id="{08CE29D7-E890-48B6-B822-822EBA8BAFFD}"/>
                </a:ext>
              </a:extLst>
            </p:cNvPr>
            <p:cNvSpPr/>
            <p:nvPr/>
          </p:nvSpPr>
          <p:spPr bwMode="auto">
            <a:xfrm>
              <a:off x="6202179" y="4488771"/>
              <a:ext cx="551656" cy="687153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$ļïḋe">
              <a:extLst>
                <a:ext uri="{FF2B5EF4-FFF2-40B4-BE49-F238E27FC236}">
                  <a16:creationId xmlns:a16="http://schemas.microsoft.com/office/drawing/2014/main" id="{E3BD11F8-4797-483F-B160-6DACC57C0C9A}"/>
                </a:ext>
              </a:extLst>
            </p:cNvPr>
            <p:cNvSpPr/>
            <p:nvPr/>
          </p:nvSpPr>
          <p:spPr bwMode="auto">
            <a:xfrm>
              <a:off x="7449974" y="3249422"/>
              <a:ext cx="532503" cy="663296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ḻíḓé">
              <a:extLst>
                <a:ext uri="{FF2B5EF4-FFF2-40B4-BE49-F238E27FC236}">
                  <a16:creationId xmlns:a16="http://schemas.microsoft.com/office/drawing/2014/main" id="{80D01D63-111D-4291-9DDC-F655376812F3}"/>
                </a:ext>
              </a:extLst>
            </p:cNvPr>
            <p:cNvSpPr/>
            <p:nvPr/>
          </p:nvSpPr>
          <p:spPr>
            <a:xfrm>
              <a:off x="5791036" y="1582657"/>
              <a:ext cx="3988513" cy="307927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pPr lvl="0" defTabSz="914378">
                <a:defRPr/>
              </a:pPr>
              <a:r>
                <a:rPr lang="zh-CN" altLang="en-US" sz="16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效果图</a:t>
              </a:r>
              <a:endParaRPr lang="en-US" altLang="zh-CN" sz="16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  <a:p>
              <a:pPr lvl="0" defTabSz="914378">
                <a:defRPr/>
              </a:pPr>
              <a:endParaRPr lang="zh-CN" altLang="en-US" sz="1400" b="1" dirty="0"/>
            </a:p>
          </p:txBody>
        </p:sp>
      </p:grpSp>
      <p:sp>
        <p:nvSpPr>
          <p:cNvPr id="24" name="ïṣľíḍè">
            <a:extLst>
              <a:ext uri="{FF2B5EF4-FFF2-40B4-BE49-F238E27FC236}">
                <a16:creationId xmlns:a16="http://schemas.microsoft.com/office/drawing/2014/main" id="{23CD0F67-FE29-4834-92A7-BCB7D7EDDA59}"/>
              </a:ext>
            </a:extLst>
          </p:cNvPr>
          <p:cNvSpPr/>
          <p:nvPr/>
        </p:nvSpPr>
        <p:spPr>
          <a:xfrm>
            <a:off x="667939" y="1665768"/>
            <a:ext cx="3791329" cy="2347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原理：利用深度缓冲，生成深度贴图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光源：方向光，正交投影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优化：使用阴影偏移改善失真的情况，使用</a:t>
            </a:r>
            <a:r>
              <a:rPr lang="en-US" altLang="zh-CN" sz="1600" i="1" dirty="0">
                <a:latin typeface="Abadi" panose="020B0604020202020204" pitchFamily="34" charset="0"/>
              </a:rPr>
              <a:t>PCF</a:t>
            </a:r>
            <a:r>
              <a:rPr lang="zh-CN" altLang="en-US" sz="1600" i="1" dirty="0">
                <a:latin typeface="Abadi" panose="020B0604020202020204" pitchFamily="34" charset="0"/>
              </a:rPr>
              <a:t>降低锯齿块。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难点：骨骼动画的实时阴影渲染。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解决：当将骨骼每一帧的位置传入深度贴图</a:t>
            </a:r>
            <a:r>
              <a:rPr lang="en-US" altLang="zh-CN" sz="1600" i="1" dirty="0">
                <a:latin typeface="Abadi" panose="020B0604020202020204" pitchFamily="34" charset="0"/>
              </a:rPr>
              <a:t>shader</a:t>
            </a:r>
            <a:r>
              <a:rPr lang="zh-CN" altLang="en-US" sz="1600" i="1" dirty="0">
                <a:latin typeface="Abadi" panose="020B0604020202020204" pitchFamily="34" charset="0"/>
              </a:rPr>
              <a:t>中，就可以动态渲染。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741B778-F849-449E-AF0D-A2300DE351DA}"/>
              </a:ext>
            </a:extLst>
          </p:cNvPr>
          <p:cNvCxnSpPr/>
          <p:nvPr/>
        </p:nvCxnSpPr>
        <p:spPr>
          <a:xfrm flipH="1">
            <a:off x="789941" y="4260177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A458E003-41B1-4240-BA82-920E613B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89" y="1931484"/>
            <a:ext cx="4722313" cy="337782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849CA1F-5BEA-4B1E-BE97-D3ADE7DB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1" y="4474033"/>
            <a:ext cx="40290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5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Collision Detection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d93c8c70-9aae-4d44-ac2c-b689a504a1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5068D28-543C-436F-8F7D-AF377FC317A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5013" y="1665768"/>
            <a:ext cx="7105767" cy="4444521"/>
            <a:chOff x="4421522" y="1679704"/>
            <a:chExt cx="7105767" cy="4444521"/>
          </a:xfrm>
        </p:grpSpPr>
        <p:sp>
          <p:nvSpPr>
            <p:cNvPr id="6" name="iṩļíḍé">
              <a:extLst>
                <a:ext uri="{FF2B5EF4-FFF2-40B4-BE49-F238E27FC236}">
                  <a16:creationId xmlns:a16="http://schemas.microsoft.com/office/drawing/2014/main" id="{E8FF9DE2-8E1D-4F2D-99C6-98ADFB9F8569}"/>
                </a:ext>
              </a:extLst>
            </p:cNvPr>
            <p:cNvSpPr/>
            <p:nvPr/>
          </p:nvSpPr>
          <p:spPr bwMode="auto">
            <a:xfrm>
              <a:off x="5335148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7" name="îṥḷíḍe">
              <a:extLst>
                <a:ext uri="{FF2B5EF4-FFF2-40B4-BE49-F238E27FC236}">
                  <a16:creationId xmlns:a16="http://schemas.microsoft.com/office/drawing/2014/main" id="{1BC60E2F-5994-4843-8A46-0A28B4A4E01F}"/>
                </a:ext>
              </a:extLst>
            </p:cNvPr>
            <p:cNvSpPr/>
            <p:nvPr/>
          </p:nvSpPr>
          <p:spPr bwMode="auto">
            <a:xfrm flipV="1">
              <a:off x="5335148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 dirty="0"/>
            </a:p>
          </p:txBody>
        </p:sp>
        <p:sp>
          <p:nvSpPr>
            <p:cNvPr id="9" name="îs1ïḍé">
              <a:extLst>
                <a:ext uri="{FF2B5EF4-FFF2-40B4-BE49-F238E27FC236}">
                  <a16:creationId xmlns:a16="http://schemas.microsoft.com/office/drawing/2014/main" id="{B575FAB6-963C-43AE-B914-23A0055FC9E5}"/>
                </a:ext>
              </a:extLst>
            </p:cNvPr>
            <p:cNvSpPr/>
            <p:nvPr/>
          </p:nvSpPr>
          <p:spPr bwMode="auto">
            <a:xfrm>
              <a:off x="6149352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0" name="îsľîdè">
              <a:extLst>
                <a:ext uri="{FF2B5EF4-FFF2-40B4-BE49-F238E27FC236}">
                  <a16:creationId xmlns:a16="http://schemas.microsoft.com/office/drawing/2014/main" id="{73F9E146-97E4-4D8D-B9F2-246D8748BF82}"/>
                </a:ext>
              </a:extLst>
            </p:cNvPr>
            <p:cNvSpPr/>
            <p:nvPr/>
          </p:nvSpPr>
          <p:spPr bwMode="auto">
            <a:xfrm flipV="1">
              <a:off x="6149352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6" name="îṥḷïḋe">
              <a:extLst>
                <a:ext uri="{FF2B5EF4-FFF2-40B4-BE49-F238E27FC236}">
                  <a16:creationId xmlns:a16="http://schemas.microsoft.com/office/drawing/2014/main" id="{2FA2DD4B-9B14-43D5-898C-2E2EED7DB357}"/>
                </a:ext>
              </a:extLst>
            </p:cNvPr>
            <p:cNvSpPr/>
            <p:nvPr/>
          </p:nvSpPr>
          <p:spPr bwMode="auto">
            <a:xfrm>
              <a:off x="4421522" y="3201487"/>
              <a:ext cx="906344" cy="735852"/>
            </a:xfrm>
            <a:custGeom>
              <a:avLst/>
              <a:gdLst>
                <a:gd name="T0" fmla="*/ 331 w 412"/>
                <a:gd name="T1" fmla="*/ 20 h 335"/>
                <a:gd name="T2" fmla="*/ 330 w 412"/>
                <a:gd name="T3" fmla="*/ 0 h 335"/>
                <a:gd name="T4" fmla="*/ 207 w 412"/>
                <a:gd name="T5" fmla="*/ 0 h 335"/>
                <a:gd name="T6" fmla="*/ 207 w 412"/>
                <a:gd name="T7" fmla="*/ 0 h 335"/>
                <a:gd name="T8" fmla="*/ 206 w 412"/>
                <a:gd name="T9" fmla="*/ 0 h 335"/>
                <a:gd name="T10" fmla="*/ 206 w 412"/>
                <a:gd name="T11" fmla="*/ 0 h 335"/>
                <a:gd name="T12" fmla="*/ 206 w 412"/>
                <a:gd name="T13" fmla="*/ 0 h 335"/>
                <a:gd name="T14" fmla="*/ 82 w 412"/>
                <a:gd name="T15" fmla="*/ 0 h 335"/>
                <a:gd name="T16" fmla="*/ 82 w 412"/>
                <a:gd name="T17" fmla="*/ 20 h 335"/>
                <a:gd name="T18" fmla="*/ 0 w 412"/>
                <a:gd name="T19" fmla="*/ 20 h 335"/>
                <a:gd name="T20" fmla="*/ 0 w 412"/>
                <a:gd name="T21" fmla="*/ 34 h 335"/>
                <a:gd name="T22" fmla="*/ 45 w 412"/>
                <a:gd name="T23" fmla="*/ 149 h 335"/>
                <a:gd name="T24" fmla="*/ 115 w 412"/>
                <a:gd name="T25" fmla="*/ 174 h 335"/>
                <a:gd name="T26" fmla="*/ 128 w 412"/>
                <a:gd name="T27" fmla="*/ 174 h 335"/>
                <a:gd name="T28" fmla="*/ 182 w 412"/>
                <a:gd name="T29" fmla="*/ 218 h 335"/>
                <a:gd name="T30" fmla="*/ 182 w 412"/>
                <a:gd name="T31" fmla="*/ 277 h 335"/>
                <a:gd name="T32" fmla="*/ 122 w 412"/>
                <a:gd name="T33" fmla="*/ 277 h 335"/>
                <a:gd name="T34" fmla="*/ 122 w 412"/>
                <a:gd name="T35" fmla="*/ 314 h 335"/>
                <a:gd name="T36" fmla="*/ 102 w 412"/>
                <a:gd name="T37" fmla="*/ 314 h 335"/>
                <a:gd name="T38" fmla="*/ 102 w 412"/>
                <a:gd name="T39" fmla="*/ 335 h 335"/>
                <a:gd name="T40" fmla="*/ 206 w 412"/>
                <a:gd name="T41" fmla="*/ 335 h 335"/>
                <a:gd name="T42" fmla="*/ 207 w 412"/>
                <a:gd name="T43" fmla="*/ 335 h 335"/>
                <a:gd name="T44" fmla="*/ 310 w 412"/>
                <a:gd name="T45" fmla="*/ 335 h 335"/>
                <a:gd name="T46" fmla="*/ 310 w 412"/>
                <a:gd name="T47" fmla="*/ 314 h 335"/>
                <a:gd name="T48" fmla="*/ 290 w 412"/>
                <a:gd name="T49" fmla="*/ 314 h 335"/>
                <a:gd name="T50" fmla="*/ 290 w 412"/>
                <a:gd name="T51" fmla="*/ 277 h 335"/>
                <a:gd name="T52" fmla="*/ 231 w 412"/>
                <a:gd name="T53" fmla="*/ 277 h 335"/>
                <a:gd name="T54" fmla="*/ 231 w 412"/>
                <a:gd name="T55" fmla="*/ 218 h 335"/>
                <a:gd name="T56" fmla="*/ 285 w 412"/>
                <a:gd name="T57" fmla="*/ 174 h 335"/>
                <a:gd name="T58" fmla="*/ 297 w 412"/>
                <a:gd name="T59" fmla="*/ 174 h 335"/>
                <a:gd name="T60" fmla="*/ 367 w 412"/>
                <a:gd name="T61" fmla="*/ 149 h 335"/>
                <a:gd name="T62" fmla="*/ 412 w 412"/>
                <a:gd name="T63" fmla="*/ 34 h 335"/>
                <a:gd name="T64" fmla="*/ 412 w 412"/>
                <a:gd name="T65" fmla="*/ 20 h 335"/>
                <a:gd name="T66" fmla="*/ 331 w 412"/>
                <a:gd name="T67" fmla="*/ 20 h 335"/>
                <a:gd name="T68" fmla="*/ 63 w 412"/>
                <a:gd name="T69" fmla="*/ 129 h 335"/>
                <a:gd name="T70" fmla="*/ 28 w 412"/>
                <a:gd name="T71" fmla="*/ 47 h 335"/>
                <a:gd name="T72" fmla="*/ 83 w 412"/>
                <a:gd name="T73" fmla="*/ 47 h 335"/>
                <a:gd name="T74" fmla="*/ 104 w 412"/>
                <a:gd name="T75" fmla="*/ 132 h 335"/>
                <a:gd name="T76" fmla="*/ 111 w 412"/>
                <a:gd name="T77" fmla="*/ 147 h 335"/>
                <a:gd name="T78" fmla="*/ 63 w 412"/>
                <a:gd name="T79" fmla="*/ 129 h 335"/>
                <a:gd name="T80" fmla="*/ 349 w 412"/>
                <a:gd name="T81" fmla="*/ 129 h 335"/>
                <a:gd name="T82" fmla="*/ 301 w 412"/>
                <a:gd name="T83" fmla="*/ 147 h 335"/>
                <a:gd name="T84" fmla="*/ 308 w 412"/>
                <a:gd name="T85" fmla="*/ 132 h 335"/>
                <a:gd name="T86" fmla="*/ 329 w 412"/>
                <a:gd name="T87" fmla="*/ 47 h 335"/>
                <a:gd name="T88" fmla="*/ 384 w 412"/>
                <a:gd name="T89" fmla="*/ 47 h 335"/>
                <a:gd name="T90" fmla="*/ 349 w 412"/>
                <a:gd name="T91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2" h="335">
                  <a:moveTo>
                    <a:pt x="331" y="20"/>
                  </a:moveTo>
                  <a:cubicBezTo>
                    <a:pt x="331" y="8"/>
                    <a:pt x="330" y="0"/>
                    <a:pt x="330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82" y="0"/>
                  </a:lnTo>
                  <a:cubicBezTo>
                    <a:pt x="82" y="0"/>
                    <a:pt x="82" y="8"/>
                    <a:pt x="82" y="20"/>
                  </a:cubicBezTo>
                  <a:lnTo>
                    <a:pt x="0" y="20"/>
                  </a:lnTo>
                  <a:lnTo>
                    <a:pt x="0" y="34"/>
                  </a:lnTo>
                  <a:cubicBezTo>
                    <a:pt x="0" y="37"/>
                    <a:pt x="1" y="110"/>
                    <a:pt x="45" y="149"/>
                  </a:cubicBezTo>
                  <a:cubicBezTo>
                    <a:pt x="64" y="166"/>
                    <a:pt x="87" y="174"/>
                    <a:pt x="115" y="174"/>
                  </a:cubicBezTo>
                  <a:cubicBezTo>
                    <a:pt x="119" y="174"/>
                    <a:pt x="123" y="174"/>
                    <a:pt x="128" y="174"/>
                  </a:cubicBezTo>
                  <a:cubicBezTo>
                    <a:pt x="143" y="195"/>
                    <a:pt x="161" y="210"/>
                    <a:pt x="182" y="218"/>
                  </a:cubicBezTo>
                  <a:lnTo>
                    <a:pt x="182" y="277"/>
                  </a:lnTo>
                  <a:lnTo>
                    <a:pt x="122" y="277"/>
                  </a:lnTo>
                  <a:lnTo>
                    <a:pt x="122" y="314"/>
                  </a:lnTo>
                  <a:lnTo>
                    <a:pt x="102" y="314"/>
                  </a:lnTo>
                  <a:lnTo>
                    <a:pt x="102" y="335"/>
                  </a:lnTo>
                  <a:lnTo>
                    <a:pt x="206" y="335"/>
                  </a:lnTo>
                  <a:lnTo>
                    <a:pt x="207" y="335"/>
                  </a:lnTo>
                  <a:lnTo>
                    <a:pt x="310" y="335"/>
                  </a:lnTo>
                  <a:lnTo>
                    <a:pt x="310" y="314"/>
                  </a:lnTo>
                  <a:lnTo>
                    <a:pt x="290" y="314"/>
                  </a:lnTo>
                  <a:lnTo>
                    <a:pt x="290" y="277"/>
                  </a:lnTo>
                  <a:lnTo>
                    <a:pt x="231" y="277"/>
                  </a:lnTo>
                  <a:lnTo>
                    <a:pt x="231" y="218"/>
                  </a:lnTo>
                  <a:cubicBezTo>
                    <a:pt x="251" y="210"/>
                    <a:pt x="269" y="195"/>
                    <a:pt x="285" y="174"/>
                  </a:cubicBezTo>
                  <a:cubicBezTo>
                    <a:pt x="289" y="174"/>
                    <a:pt x="293" y="174"/>
                    <a:pt x="297" y="174"/>
                  </a:cubicBezTo>
                  <a:cubicBezTo>
                    <a:pt x="325" y="174"/>
                    <a:pt x="348" y="166"/>
                    <a:pt x="367" y="149"/>
                  </a:cubicBezTo>
                  <a:cubicBezTo>
                    <a:pt x="412" y="110"/>
                    <a:pt x="412" y="37"/>
                    <a:pt x="412" y="34"/>
                  </a:cubicBezTo>
                  <a:lnTo>
                    <a:pt x="412" y="20"/>
                  </a:lnTo>
                  <a:lnTo>
                    <a:pt x="331" y="20"/>
                  </a:lnTo>
                  <a:close/>
                  <a:moveTo>
                    <a:pt x="63" y="129"/>
                  </a:moveTo>
                  <a:cubicBezTo>
                    <a:pt x="38" y="107"/>
                    <a:pt x="30" y="68"/>
                    <a:pt x="28" y="47"/>
                  </a:cubicBezTo>
                  <a:lnTo>
                    <a:pt x="83" y="47"/>
                  </a:lnTo>
                  <a:cubicBezTo>
                    <a:pt x="86" y="73"/>
                    <a:pt x="91" y="105"/>
                    <a:pt x="104" y="132"/>
                  </a:cubicBezTo>
                  <a:cubicBezTo>
                    <a:pt x="106" y="138"/>
                    <a:pt x="109" y="142"/>
                    <a:pt x="111" y="147"/>
                  </a:cubicBezTo>
                  <a:cubicBezTo>
                    <a:pt x="92" y="146"/>
                    <a:pt x="76" y="140"/>
                    <a:pt x="63" y="129"/>
                  </a:cubicBezTo>
                  <a:close/>
                  <a:moveTo>
                    <a:pt x="349" y="129"/>
                  </a:moveTo>
                  <a:cubicBezTo>
                    <a:pt x="336" y="141"/>
                    <a:pt x="320" y="146"/>
                    <a:pt x="301" y="147"/>
                  </a:cubicBezTo>
                  <a:cubicBezTo>
                    <a:pt x="304" y="142"/>
                    <a:pt x="306" y="138"/>
                    <a:pt x="308" y="132"/>
                  </a:cubicBezTo>
                  <a:cubicBezTo>
                    <a:pt x="321" y="105"/>
                    <a:pt x="327" y="73"/>
                    <a:pt x="329" y="47"/>
                  </a:cubicBezTo>
                  <a:lnTo>
                    <a:pt x="384" y="47"/>
                  </a:lnTo>
                  <a:cubicBezTo>
                    <a:pt x="382" y="68"/>
                    <a:pt x="375" y="107"/>
                    <a:pt x="349" y="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íSḷíḓé">
              <a:extLst>
                <a:ext uri="{FF2B5EF4-FFF2-40B4-BE49-F238E27FC236}">
                  <a16:creationId xmlns:a16="http://schemas.microsoft.com/office/drawing/2014/main" id="{47D74C60-7D5C-42B9-8F98-CF2560C552DD}"/>
                </a:ext>
              </a:extLst>
            </p:cNvPr>
            <p:cNvSpPr txBox="1"/>
            <p:nvPr/>
          </p:nvSpPr>
          <p:spPr bwMode="auto">
            <a:xfrm>
              <a:off x="8540363" y="2987194"/>
              <a:ext cx="29869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  <p:sp>
          <p:nvSpPr>
            <p:cNvPr id="27" name="îṥlîdè">
              <a:extLst>
                <a:ext uri="{FF2B5EF4-FFF2-40B4-BE49-F238E27FC236}">
                  <a16:creationId xmlns:a16="http://schemas.microsoft.com/office/drawing/2014/main" id="{299F49EA-6C3F-40A5-9567-61A5B31E10ED}"/>
                </a:ext>
              </a:extLst>
            </p:cNvPr>
            <p:cNvSpPr/>
            <p:nvPr/>
          </p:nvSpPr>
          <p:spPr bwMode="auto">
            <a:xfrm>
              <a:off x="7322570" y="1679704"/>
              <a:ext cx="2191516" cy="6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/>
            </a:p>
          </p:txBody>
        </p:sp>
        <p:grpSp>
          <p:nvGrpSpPr>
            <p:cNvPr id="23" name="i$1íḍê">
              <a:extLst>
                <a:ext uri="{FF2B5EF4-FFF2-40B4-BE49-F238E27FC236}">
                  <a16:creationId xmlns:a16="http://schemas.microsoft.com/office/drawing/2014/main" id="{B285F332-1451-4AD1-B973-821EC1128B42}"/>
                </a:ext>
              </a:extLst>
            </p:cNvPr>
            <p:cNvGrpSpPr/>
            <p:nvPr/>
          </p:nvGrpSpPr>
          <p:grpSpPr>
            <a:xfrm>
              <a:off x="6206573" y="5019480"/>
              <a:ext cx="2191516" cy="1104745"/>
              <a:chOff x="666932" y="4425289"/>
              <a:chExt cx="1112098" cy="1104745"/>
            </a:xfrm>
          </p:grpSpPr>
          <p:sp>
            <p:nvSpPr>
              <p:cNvPr id="24" name="ï$ḷíḓé">
                <a:extLst>
                  <a:ext uri="{FF2B5EF4-FFF2-40B4-BE49-F238E27FC236}">
                    <a16:creationId xmlns:a16="http://schemas.microsoft.com/office/drawing/2014/main" id="{649E5741-FF66-42D6-BA6F-8BDF8FFEE67F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000" b="1" dirty="0"/>
              </a:p>
            </p:txBody>
          </p:sp>
          <p:sp>
            <p:nvSpPr>
              <p:cNvPr id="25" name="ïśḷïdè">
                <a:extLst>
                  <a:ext uri="{FF2B5EF4-FFF2-40B4-BE49-F238E27FC236}">
                    <a16:creationId xmlns:a16="http://schemas.microsoft.com/office/drawing/2014/main" id="{BDE670A6-4763-40D8-91E1-94244A73F61E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</p:grpSp>
      </p:grpSp>
      <p:sp>
        <p:nvSpPr>
          <p:cNvPr id="36" name="ïṣľíḍè">
            <a:extLst>
              <a:ext uri="{FF2B5EF4-FFF2-40B4-BE49-F238E27FC236}">
                <a16:creationId xmlns:a16="http://schemas.microsoft.com/office/drawing/2014/main" id="{51DC9288-3374-4141-9FA0-F1A94BAD5146}"/>
              </a:ext>
            </a:extLst>
          </p:cNvPr>
          <p:cNvSpPr/>
          <p:nvPr/>
        </p:nvSpPr>
        <p:spPr>
          <a:xfrm>
            <a:off x="667939" y="1665768"/>
            <a:ext cx="3791329" cy="379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检测方法：</a:t>
            </a:r>
            <a:r>
              <a:rPr lang="en-US" altLang="zh-CN" sz="1600" i="1" dirty="0">
                <a:latin typeface="Abadi" panose="020B0604020202020204" pitchFamily="34" charset="0"/>
              </a:rPr>
              <a:t>AABB</a:t>
            </a:r>
            <a:r>
              <a:rPr lang="zh-CN" altLang="en-US" sz="1600" i="1" dirty="0">
                <a:latin typeface="Abadi" panose="020B0604020202020204" pitchFamily="34" charset="0"/>
              </a:rPr>
              <a:t>碰撞，使用圆球作为碰撞单元。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类：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，存储了每个对象的位置及大小，当彼此距离小于半径之和时，即碰撞。动态对象在指定范围内会来回游动。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碰撞处理：动态对象调转方向，原路返回。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5D171F8-CA32-43FA-A6CC-9984499F62EB}"/>
              </a:ext>
            </a:extLst>
          </p:cNvPr>
          <p:cNvCxnSpPr/>
          <p:nvPr/>
        </p:nvCxnSpPr>
        <p:spPr>
          <a:xfrm flipH="1">
            <a:off x="764889" y="4733472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5138F59D-347E-4059-BD73-55E50690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95" y="1852456"/>
            <a:ext cx="4305864" cy="3430940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231C16C-CCE4-4677-B032-CC2F89671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4" y="5458859"/>
            <a:ext cx="8174760" cy="75870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707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Stencil Test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8" name="ïŝḻïḑé">
            <a:extLst>
              <a:ext uri="{FF2B5EF4-FFF2-40B4-BE49-F238E27FC236}">
                <a16:creationId xmlns:a16="http://schemas.microsoft.com/office/drawing/2014/main" id="{99CBF69A-2194-445F-8095-642A88DDFF0D}"/>
              </a:ext>
            </a:extLst>
          </p:cNvPr>
          <p:cNvSpPr/>
          <p:nvPr/>
        </p:nvSpPr>
        <p:spPr>
          <a:xfrm>
            <a:off x="3387750" y="4452925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îśḻîḓè">
            <a:extLst>
              <a:ext uri="{FF2B5EF4-FFF2-40B4-BE49-F238E27FC236}">
                <a16:creationId xmlns:a16="http://schemas.microsoft.com/office/drawing/2014/main" id="{EDCF3F5C-A344-451C-853F-F3C4F31FEF86}"/>
              </a:ext>
            </a:extLst>
          </p:cNvPr>
          <p:cNvSpPr/>
          <p:nvPr/>
        </p:nvSpPr>
        <p:spPr>
          <a:xfrm>
            <a:off x="3082137" y="4278125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íśḻîḍé">
            <a:extLst>
              <a:ext uri="{FF2B5EF4-FFF2-40B4-BE49-F238E27FC236}">
                <a16:creationId xmlns:a16="http://schemas.microsoft.com/office/drawing/2014/main" id="{FC270A4D-AF10-4001-92B3-4A14AAB73EC0}"/>
              </a:ext>
            </a:extLst>
          </p:cNvPr>
          <p:cNvSpPr/>
          <p:nvPr/>
        </p:nvSpPr>
        <p:spPr>
          <a:xfrm>
            <a:off x="5725363" y="4271119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4" name="íṥľîḑe">
            <a:extLst>
              <a:ext uri="{FF2B5EF4-FFF2-40B4-BE49-F238E27FC236}">
                <a16:creationId xmlns:a16="http://schemas.microsoft.com/office/drawing/2014/main" id="{C8F6907B-26F2-4A29-B341-51FEFAD97E27}"/>
              </a:ext>
            </a:extLst>
          </p:cNvPr>
          <p:cNvSpPr/>
          <p:nvPr/>
        </p:nvSpPr>
        <p:spPr>
          <a:xfrm>
            <a:off x="6026099" y="4447320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5" name="íślïḓé">
            <a:extLst>
              <a:ext uri="{FF2B5EF4-FFF2-40B4-BE49-F238E27FC236}">
                <a16:creationId xmlns:a16="http://schemas.microsoft.com/office/drawing/2014/main" id="{81ABE2E7-906D-4073-87FB-5ABFFF7B1E8B}"/>
              </a:ext>
            </a:extLst>
          </p:cNvPr>
          <p:cNvSpPr/>
          <p:nvPr/>
        </p:nvSpPr>
        <p:spPr>
          <a:xfrm>
            <a:off x="4754055" y="2296885"/>
            <a:ext cx="1532940" cy="1316075"/>
          </a:xfrm>
          <a:custGeom>
            <a:avLst/>
            <a:gdLst>
              <a:gd name="connsiteX0" fmla="*/ 0 w 1532940"/>
              <a:gd name="connsiteY0" fmla="*/ 658038 h 1316075"/>
              <a:gd name="connsiteX1" fmla="*/ 329019 w 1532940"/>
              <a:gd name="connsiteY1" fmla="*/ 0 h 1316075"/>
              <a:gd name="connsiteX2" fmla="*/ 1203921 w 1532940"/>
              <a:gd name="connsiteY2" fmla="*/ 0 h 1316075"/>
              <a:gd name="connsiteX3" fmla="*/ 1532940 w 1532940"/>
              <a:gd name="connsiteY3" fmla="*/ 658038 h 1316075"/>
              <a:gd name="connsiteX4" fmla="*/ 1203921 w 1532940"/>
              <a:gd name="connsiteY4" fmla="*/ 1316075 h 1316075"/>
              <a:gd name="connsiteX5" fmla="*/ 329019 w 1532940"/>
              <a:gd name="connsiteY5" fmla="*/ 1316075 h 1316075"/>
              <a:gd name="connsiteX6" fmla="*/ 0 w 1532940"/>
              <a:gd name="connsiteY6" fmla="*/ 658038 h 131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2940" h="1316075">
                <a:moveTo>
                  <a:pt x="0" y="658038"/>
                </a:moveTo>
                <a:lnTo>
                  <a:pt x="329019" y="0"/>
                </a:lnTo>
                <a:lnTo>
                  <a:pt x="1203921" y="0"/>
                </a:lnTo>
                <a:lnTo>
                  <a:pt x="1532940" y="658038"/>
                </a:lnTo>
                <a:lnTo>
                  <a:pt x="1203921" y="1316075"/>
                </a:lnTo>
                <a:lnTo>
                  <a:pt x="329019" y="1316075"/>
                </a:lnTo>
                <a:lnTo>
                  <a:pt x="0" y="658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237418" tIns="249550" rIns="237418" bIns="249550" numCol="1" spcCol="1270" anchor="ctr" anchorCtr="0"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效果</a:t>
            </a:r>
            <a:endParaRPr lang="en-US" altLang="zh-CN" sz="3600" b="1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" name="îṥḻïďê">
            <a:extLst>
              <a:ext uri="{FF2B5EF4-FFF2-40B4-BE49-F238E27FC236}">
                <a16:creationId xmlns:a16="http://schemas.microsoft.com/office/drawing/2014/main" id="{C74E7D53-7AFB-4BDE-B3FC-3A8914670BEF}"/>
              </a:ext>
            </a:extLst>
          </p:cNvPr>
          <p:cNvSpPr/>
          <p:nvPr/>
        </p:nvSpPr>
        <p:spPr>
          <a:xfrm>
            <a:off x="4401312" y="2434148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" name="îsḻïḓè">
            <a:extLst>
              <a:ext uri="{FF2B5EF4-FFF2-40B4-BE49-F238E27FC236}">
                <a16:creationId xmlns:a16="http://schemas.microsoft.com/office/drawing/2014/main" id="{A8257090-0DB0-4F1B-8CB9-4E8A1C2F8554}"/>
              </a:ext>
            </a:extLst>
          </p:cNvPr>
          <p:cNvSpPr/>
          <p:nvPr/>
        </p:nvSpPr>
        <p:spPr>
          <a:xfrm>
            <a:off x="4713427" y="2260750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0" name="isḻïḋê">
            <a:extLst>
              <a:ext uri="{FF2B5EF4-FFF2-40B4-BE49-F238E27FC236}">
                <a16:creationId xmlns:a16="http://schemas.microsoft.com/office/drawing/2014/main" id="{110B6868-98AE-43ED-8BCB-0DA06C155E0D}"/>
              </a:ext>
            </a:extLst>
          </p:cNvPr>
          <p:cNvSpPr/>
          <p:nvPr/>
        </p:nvSpPr>
        <p:spPr>
          <a:xfrm>
            <a:off x="7315200" y="2989723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2" name="îślídè">
            <a:extLst>
              <a:ext uri="{FF2B5EF4-FFF2-40B4-BE49-F238E27FC236}">
                <a16:creationId xmlns:a16="http://schemas.microsoft.com/office/drawing/2014/main" id="{0BFC374E-FFEB-443D-BDCB-2B830CC65174}"/>
              </a:ext>
            </a:extLst>
          </p:cNvPr>
          <p:cNvSpPr/>
          <p:nvPr/>
        </p:nvSpPr>
        <p:spPr>
          <a:xfrm>
            <a:off x="7606995" y="3170128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íṩļïḓê">
            <a:extLst>
              <a:ext uri="{FF2B5EF4-FFF2-40B4-BE49-F238E27FC236}">
                <a16:creationId xmlns:a16="http://schemas.microsoft.com/office/drawing/2014/main" id="{2FF5DE9B-C836-44D6-B4FE-2233DF3163A8}"/>
              </a:ext>
            </a:extLst>
          </p:cNvPr>
          <p:cNvSpPr/>
          <p:nvPr/>
        </p:nvSpPr>
        <p:spPr>
          <a:xfrm>
            <a:off x="8634374" y="2281418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6" name="ïṧ1ïḍê">
            <a:extLst>
              <a:ext uri="{FF2B5EF4-FFF2-40B4-BE49-F238E27FC236}">
                <a16:creationId xmlns:a16="http://schemas.microsoft.com/office/drawing/2014/main" id="{39FCE68B-F37F-4917-9379-70277CBE6BE0}"/>
              </a:ext>
            </a:extLst>
          </p:cNvPr>
          <p:cNvSpPr/>
          <p:nvPr/>
        </p:nvSpPr>
        <p:spPr>
          <a:xfrm>
            <a:off x="8932672" y="2455166"/>
            <a:ext cx="178816" cy="154131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E1B8A19-5EF6-4D89-8CAA-57961F7467D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286995" y="2954922"/>
            <a:ext cx="772552" cy="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îsḷídè">
            <a:extLst>
              <a:ext uri="{FF2B5EF4-FFF2-40B4-BE49-F238E27FC236}">
                <a16:creationId xmlns:a16="http://schemas.microsoft.com/office/drawing/2014/main" id="{6FFD757D-BFD2-4E6E-8E0D-E891DDF6F4ED}"/>
              </a:ext>
            </a:extLst>
          </p:cNvPr>
          <p:cNvGrpSpPr/>
          <p:nvPr/>
        </p:nvGrpSpPr>
        <p:grpSpPr>
          <a:xfrm>
            <a:off x="3495394" y="2717600"/>
            <a:ext cx="1181458" cy="699429"/>
            <a:chOff x="5425470" y="5313107"/>
            <a:chExt cx="1181458" cy="699429"/>
          </a:xfrm>
        </p:grpSpPr>
        <p:sp>
          <p:nvSpPr>
            <p:cNvPr id="46" name="îṥlíḑé">
              <a:extLst>
                <a:ext uri="{FF2B5EF4-FFF2-40B4-BE49-F238E27FC236}">
                  <a16:creationId xmlns:a16="http://schemas.microsoft.com/office/drawing/2014/main" id="{F58A4225-D55F-4A09-8166-355B49A241C4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18K</a:t>
              </a:r>
            </a:p>
          </p:txBody>
        </p:sp>
        <p:sp>
          <p:nvSpPr>
            <p:cNvPr id="47" name="išḻíḑe">
              <a:extLst>
                <a:ext uri="{FF2B5EF4-FFF2-40B4-BE49-F238E27FC236}">
                  <a16:creationId xmlns:a16="http://schemas.microsoft.com/office/drawing/2014/main" id="{44EC885A-234A-4439-BA96-5777D3CD40DE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Q1</a:t>
              </a:r>
            </a:p>
          </p:txBody>
        </p:sp>
      </p:grpSp>
      <p:grpSp>
        <p:nvGrpSpPr>
          <p:cNvPr id="37" name="išliḓe">
            <a:extLst>
              <a:ext uri="{FF2B5EF4-FFF2-40B4-BE49-F238E27FC236}">
                <a16:creationId xmlns:a16="http://schemas.microsoft.com/office/drawing/2014/main" id="{6D37699D-8B8D-4D09-AAA7-054809384C40}"/>
              </a:ext>
            </a:extLst>
          </p:cNvPr>
          <p:cNvGrpSpPr/>
          <p:nvPr/>
        </p:nvGrpSpPr>
        <p:grpSpPr>
          <a:xfrm>
            <a:off x="3526915" y="4172744"/>
            <a:ext cx="1181458" cy="699429"/>
            <a:chOff x="5425470" y="5313107"/>
            <a:chExt cx="1181458" cy="699429"/>
          </a:xfrm>
        </p:grpSpPr>
        <p:sp>
          <p:nvSpPr>
            <p:cNvPr id="44" name="iŝľîďê">
              <a:extLst>
                <a:ext uri="{FF2B5EF4-FFF2-40B4-BE49-F238E27FC236}">
                  <a16:creationId xmlns:a16="http://schemas.microsoft.com/office/drawing/2014/main" id="{20651192-1E5D-4048-96FA-2B05A7B44BB1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26K</a:t>
              </a:r>
            </a:p>
          </p:txBody>
        </p:sp>
        <p:sp>
          <p:nvSpPr>
            <p:cNvPr id="45" name="ïSļíde">
              <a:extLst>
                <a:ext uri="{FF2B5EF4-FFF2-40B4-BE49-F238E27FC236}">
                  <a16:creationId xmlns:a16="http://schemas.microsoft.com/office/drawing/2014/main" id="{4C3F2830-38AC-4706-A244-9A6B114393DC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Q2</a:t>
              </a:r>
            </a:p>
          </p:txBody>
        </p:sp>
      </p:grpSp>
      <p:grpSp>
        <p:nvGrpSpPr>
          <p:cNvPr id="38" name="î$ḻíḓé">
            <a:extLst>
              <a:ext uri="{FF2B5EF4-FFF2-40B4-BE49-F238E27FC236}">
                <a16:creationId xmlns:a16="http://schemas.microsoft.com/office/drawing/2014/main" id="{371BEE6F-106F-4A96-89D2-55258739A00E}"/>
              </a:ext>
            </a:extLst>
          </p:cNvPr>
          <p:cNvGrpSpPr/>
          <p:nvPr/>
        </p:nvGrpSpPr>
        <p:grpSpPr>
          <a:xfrm>
            <a:off x="7483625" y="1999836"/>
            <a:ext cx="1181458" cy="699429"/>
            <a:chOff x="5425470" y="5313107"/>
            <a:chExt cx="1181458" cy="699429"/>
          </a:xfrm>
        </p:grpSpPr>
        <p:sp>
          <p:nvSpPr>
            <p:cNvPr id="42" name="îS1ïďè">
              <a:extLst>
                <a:ext uri="{FF2B5EF4-FFF2-40B4-BE49-F238E27FC236}">
                  <a16:creationId xmlns:a16="http://schemas.microsoft.com/office/drawing/2014/main" id="{1E5461BB-81F4-4FF8-B15C-5BA7349A9D79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32K</a:t>
              </a:r>
            </a:p>
          </p:txBody>
        </p:sp>
        <p:sp>
          <p:nvSpPr>
            <p:cNvPr id="43" name="ísḷîḓê">
              <a:extLst>
                <a:ext uri="{FF2B5EF4-FFF2-40B4-BE49-F238E27FC236}">
                  <a16:creationId xmlns:a16="http://schemas.microsoft.com/office/drawing/2014/main" id="{39064278-BCF5-44C3-9A19-27BE229894EB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Q3</a:t>
              </a:r>
            </a:p>
          </p:txBody>
        </p:sp>
      </p:grpSp>
      <p:grpSp>
        <p:nvGrpSpPr>
          <p:cNvPr id="39" name="iṧḷïdé">
            <a:extLst>
              <a:ext uri="{FF2B5EF4-FFF2-40B4-BE49-F238E27FC236}">
                <a16:creationId xmlns:a16="http://schemas.microsoft.com/office/drawing/2014/main" id="{944B0A21-3547-450A-A3FB-9BEB02D96D36}"/>
              </a:ext>
            </a:extLst>
          </p:cNvPr>
          <p:cNvGrpSpPr/>
          <p:nvPr/>
        </p:nvGrpSpPr>
        <p:grpSpPr>
          <a:xfrm>
            <a:off x="7483625" y="3454630"/>
            <a:ext cx="1181458" cy="699429"/>
            <a:chOff x="5425470" y="5313107"/>
            <a:chExt cx="1181458" cy="699429"/>
          </a:xfrm>
        </p:grpSpPr>
        <p:sp>
          <p:nvSpPr>
            <p:cNvPr id="40" name="ïşḷídé">
              <a:extLst>
                <a:ext uri="{FF2B5EF4-FFF2-40B4-BE49-F238E27FC236}">
                  <a16:creationId xmlns:a16="http://schemas.microsoft.com/office/drawing/2014/main" id="{D77383A3-D413-41A9-8000-2199CA79FA42}"/>
                </a:ext>
              </a:extLst>
            </p:cNvPr>
            <p:cNvSpPr/>
            <p:nvPr/>
          </p:nvSpPr>
          <p:spPr>
            <a:xfrm>
              <a:off x="5791648" y="5313107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52K</a:t>
              </a:r>
            </a:p>
          </p:txBody>
        </p:sp>
        <p:sp>
          <p:nvSpPr>
            <p:cNvPr id="41" name="ïşḷide">
              <a:extLst>
                <a:ext uri="{FF2B5EF4-FFF2-40B4-BE49-F238E27FC236}">
                  <a16:creationId xmlns:a16="http://schemas.microsoft.com/office/drawing/2014/main" id="{E7692DE8-D6DD-4E3B-BAAE-09EF082D21A9}"/>
                </a:ext>
              </a:extLst>
            </p:cNvPr>
            <p:cNvSpPr txBox="1"/>
            <p:nvPr/>
          </p:nvSpPr>
          <p:spPr bwMode="auto">
            <a:xfrm>
              <a:off x="5425470" y="5593302"/>
              <a:ext cx="1181458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2018 Q4</a:t>
              </a:r>
            </a:p>
          </p:txBody>
        </p:sp>
      </p:grpSp>
      <p:sp>
        <p:nvSpPr>
          <p:cNvPr id="60" name="ïṣľíḍè">
            <a:extLst>
              <a:ext uri="{FF2B5EF4-FFF2-40B4-BE49-F238E27FC236}">
                <a16:creationId xmlns:a16="http://schemas.microsoft.com/office/drawing/2014/main" id="{DD90365C-BB4B-47B6-AB92-8F73D69B5A71}"/>
              </a:ext>
            </a:extLst>
          </p:cNvPr>
          <p:cNvSpPr/>
          <p:nvPr/>
        </p:nvSpPr>
        <p:spPr>
          <a:xfrm>
            <a:off x="667939" y="1665768"/>
            <a:ext cx="3791329" cy="259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应用：贝壳轮廓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原理：模板测试发生在深度测试之前，为通过测试的片段会被丢弃。通过对模板测试写入，之后根据现有的模板缓冲值定义模板测试通过函数，即可渲染出想要的效果。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6FE9279-62D8-4502-9EBE-B8A86D3E6DFA}"/>
              </a:ext>
            </a:extLst>
          </p:cNvPr>
          <p:cNvCxnSpPr/>
          <p:nvPr/>
        </p:nvCxnSpPr>
        <p:spPr>
          <a:xfrm flipH="1">
            <a:off x="667939" y="4132404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>
            <a:extLst>
              <a:ext uri="{FF2B5EF4-FFF2-40B4-BE49-F238E27FC236}">
                <a16:creationId xmlns:a16="http://schemas.microsoft.com/office/drawing/2014/main" id="{11D8A886-B0B6-4A36-AB3A-154169FB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808" y="1665768"/>
            <a:ext cx="4296585" cy="3362077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793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CB0C1-B6CE-4F4F-A6F7-DDFF7CB8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模型加载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F74564-C451-4195-9690-8B02D6E5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DBEE03-1B9A-46BC-96FD-A625A104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ïṣľíḍè">
            <a:extLst>
              <a:ext uri="{FF2B5EF4-FFF2-40B4-BE49-F238E27FC236}">
                <a16:creationId xmlns:a16="http://schemas.microsoft.com/office/drawing/2014/main" id="{E1998E9E-8D10-43EA-B4A8-CEB0FE7263C1}"/>
              </a:ext>
            </a:extLst>
          </p:cNvPr>
          <p:cNvSpPr/>
          <p:nvPr/>
        </p:nvSpPr>
        <p:spPr>
          <a:xfrm>
            <a:off x="667939" y="1665768"/>
            <a:ext cx="3791329" cy="259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引入场景管理器：</a:t>
            </a:r>
            <a:r>
              <a:rPr lang="en-US" altLang="zh-CN" sz="1600" i="1" dirty="0" err="1">
                <a:latin typeface="Abadi" panose="020B0604020202020204" pitchFamily="34" charset="0"/>
              </a:rPr>
              <a:t>SceneManager</a:t>
            </a:r>
            <a:r>
              <a:rPr lang="zh-CN" altLang="en-US" sz="1600" i="1" dirty="0">
                <a:latin typeface="Abadi" panose="020B0604020202020204" pitchFamily="34" charset="0"/>
              </a:rPr>
              <a:t>，一次导入所有模型，之后根据要求进行渲染。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AD22A3A-0979-4F04-82AE-2C60C6C689A5}"/>
              </a:ext>
            </a:extLst>
          </p:cNvPr>
          <p:cNvCxnSpPr/>
          <p:nvPr/>
        </p:nvCxnSpPr>
        <p:spPr>
          <a:xfrm flipH="1">
            <a:off x="780673" y="2679385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B177212-458F-4AD4-8B9C-2B0B9E9A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81" y="1463024"/>
            <a:ext cx="5587955" cy="389811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125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2977D-19A4-4E0F-9A28-C92667F2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场景布置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B485DF-14AB-413C-996D-A1043E2B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657121-BBB5-4B67-A050-55A865A2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ïṣľíḍè">
            <a:extLst>
              <a:ext uri="{FF2B5EF4-FFF2-40B4-BE49-F238E27FC236}">
                <a16:creationId xmlns:a16="http://schemas.microsoft.com/office/drawing/2014/main" id="{C2BD8889-266A-468B-8341-C54905C25B27}"/>
              </a:ext>
            </a:extLst>
          </p:cNvPr>
          <p:cNvSpPr/>
          <p:nvPr/>
        </p:nvSpPr>
        <p:spPr>
          <a:xfrm>
            <a:off x="667939" y="1665768"/>
            <a:ext cx="3791329" cy="259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在</a:t>
            </a:r>
            <a:r>
              <a:rPr lang="en-US" altLang="zh-CN" sz="1600" i="1" dirty="0" err="1">
                <a:latin typeface="Abadi" panose="020B0604020202020204" pitchFamily="34" charset="0"/>
              </a:rPr>
              <a:t>SceneManager</a:t>
            </a:r>
            <a:r>
              <a:rPr lang="zh-CN" altLang="en-US" sz="1600" i="1" dirty="0">
                <a:latin typeface="Abadi" panose="020B0604020202020204" pitchFamily="34" charset="0"/>
              </a:rPr>
              <a:t>中添加变量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，对每个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指定位置，需要在场景中渲染该对象时使用</a:t>
            </a:r>
            <a:r>
              <a:rPr lang="en-US" altLang="zh-CN" sz="1600" i="1" dirty="0" err="1">
                <a:latin typeface="Abadi" panose="020B0604020202020204" pitchFamily="34" charset="0"/>
              </a:rPr>
              <a:t>GameObject</a:t>
            </a:r>
            <a:r>
              <a:rPr lang="zh-CN" altLang="en-US" sz="1600" i="1" dirty="0">
                <a:latin typeface="Abadi" panose="020B0604020202020204" pitchFamily="34" charset="0"/>
              </a:rPr>
              <a:t>成员函数获取此刻位置对应的</a:t>
            </a:r>
            <a:r>
              <a:rPr lang="en-US" altLang="zh-CN" sz="1600" i="1" dirty="0">
                <a:latin typeface="Abadi" panose="020B0604020202020204" pitchFamily="34" charset="0"/>
              </a:rPr>
              <a:t>model</a:t>
            </a:r>
            <a:r>
              <a:rPr lang="zh-CN" altLang="en-US" sz="1600" i="1" dirty="0">
                <a:latin typeface="Abadi" panose="020B0604020202020204" pitchFamily="34" charset="0"/>
              </a:rPr>
              <a:t>矩阵，然后进行渲染。</a:t>
            </a:r>
            <a:endParaRPr lang="en-US" altLang="zh-CN" sz="1600" i="1" dirty="0"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i="1" dirty="0">
                <a:latin typeface="Abadi" panose="020B0604020202020204" pitchFamily="34" charset="0"/>
              </a:rPr>
              <a:t>在渲染同时要进行碰撞检测。</a:t>
            </a:r>
            <a:endParaRPr lang="en-US" altLang="zh-CN" sz="1600" i="1" dirty="0">
              <a:latin typeface="Abadi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4C2312F-090C-46C7-BAE7-2A8D2E860893}"/>
              </a:ext>
            </a:extLst>
          </p:cNvPr>
          <p:cNvCxnSpPr/>
          <p:nvPr/>
        </p:nvCxnSpPr>
        <p:spPr>
          <a:xfrm flipH="1">
            <a:off x="768147" y="4107352"/>
            <a:ext cx="347372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B2D4708-0A0E-4493-9084-E5D6F1E5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4" y="1665768"/>
            <a:ext cx="5440136" cy="27626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7B50B3-84EF-40C3-A10C-BF546F9C0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7" y="4924964"/>
            <a:ext cx="8168327" cy="114591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1" name="iş1íḋê">
            <a:extLst>
              <a:ext uri="{FF2B5EF4-FFF2-40B4-BE49-F238E27FC236}">
                <a16:creationId xmlns:a16="http://schemas.microsoft.com/office/drawing/2014/main" id="{F04AB865-958C-45D9-B017-401914C80A2F}"/>
              </a:ext>
            </a:extLst>
          </p:cNvPr>
          <p:cNvSpPr txBox="1"/>
          <p:nvPr/>
        </p:nvSpPr>
        <p:spPr bwMode="auto">
          <a:xfrm>
            <a:off x="688535" y="4295848"/>
            <a:ext cx="396349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设置</a:t>
            </a:r>
            <a:r>
              <a:rPr lang="en-US" altLang="zh-CN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Object</a:t>
            </a: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位置，大小，半径等</a:t>
            </a:r>
            <a:endParaRPr lang="en-US" altLang="zh-CN" b="1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iş1íḋê">
            <a:extLst>
              <a:ext uri="{FF2B5EF4-FFF2-40B4-BE49-F238E27FC236}">
                <a16:creationId xmlns:a16="http://schemas.microsoft.com/office/drawing/2014/main" id="{990BA2B6-F1E0-4330-82AE-4593762934B6}"/>
              </a:ext>
            </a:extLst>
          </p:cNvPr>
          <p:cNvSpPr txBox="1"/>
          <p:nvPr/>
        </p:nvSpPr>
        <p:spPr bwMode="auto">
          <a:xfrm>
            <a:off x="5432456" y="1196600"/>
            <a:ext cx="396349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在绘制模型之前首先进行碰撞检测，再获取</a:t>
            </a:r>
            <a:r>
              <a:rPr lang="en-US" altLang="zh-CN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model</a:t>
            </a:r>
            <a:r>
              <a:rPr lang="zh-CN" altLang="en-US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矩阵</a:t>
            </a:r>
            <a:endParaRPr lang="en-US" altLang="zh-CN" b="1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95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f10ceaae-da68-42cd-90ba-9783286befe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e58542-c0a4-48ed-9bc9-ff693a0e4ca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da70e02-a150-40a1-94db-1194d577b9d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0fe317-6869-4d80-943b-93850d5f71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7274021-1e3f-4bbf-90e8-a4204b072c8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1ea693-f3f7-47a3-afe1-b9805252af9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16c4bfe-d7b4-4b79-9bad-a079a2529ab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683843d-2e0c-4c5d-9056-2740c6075df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47db05-77a5-4915-8729-7e3a5a8666f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97e0b69-8920-4265-9cf1-6dea7c5dd26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ea2de0f-7e55-4ba4-8e2c-17fa8756f8b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04eedb3-8c42-4950-a565-5ea0b562000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801a138-3c1c-4633-9266-5a187bf989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3c8c70-9aae-4d44-ac2c-b689a504a1b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9fec5b5-d3ec-46a8-ac18-2205945d408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ad327f-96ee-479b-9e47-4d9af0f21fa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04f7908-7dde-4e8d-b08e-39051e89657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6eb9a69-2ae0-4a7f-9a98-daad17ce0a01"/>
</p:tagLst>
</file>

<file path=ppt/theme/theme1.xml><?xml version="1.0" encoding="utf-8"?>
<a:theme xmlns:a="http://schemas.openxmlformats.org/drawingml/2006/main" name="主题5">
  <a:themeElements>
    <a:clrScheme name="地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0E23"/>
      </a:accent1>
      <a:accent2>
        <a:srgbClr val="05132C"/>
      </a:accent2>
      <a:accent3>
        <a:srgbClr val="145579"/>
      </a:accent3>
      <a:accent4>
        <a:srgbClr val="0A6799"/>
      </a:accent4>
      <a:accent5>
        <a:srgbClr val="4586A5"/>
      </a:accent5>
      <a:accent6>
        <a:srgbClr val="215E8B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010E23"/>
    </a:accent1>
    <a:accent2>
      <a:srgbClr val="05132C"/>
    </a:accent2>
    <a:accent3>
      <a:srgbClr val="145579"/>
    </a:accent3>
    <a:accent4>
      <a:srgbClr val="0A6799"/>
    </a:accent4>
    <a:accent5>
      <a:srgbClr val="4586A5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010E23"/>
    </a:accent1>
    <a:accent2>
      <a:srgbClr val="05132C"/>
    </a:accent2>
    <a:accent3>
      <a:srgbClr val="145579"/>
    </a:accent3>
    <a:accent4>
      <a:srgbClr val="0A6799"/>
    </a:accent4>
    <a:accent5>
      <a:srgbClr val="4586A5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010E23"/>
    </a:accent1>
    <a:accent2>
      <a:srgbClr val="05132C"/>
    </a:accent2>
    <a:accent3>
      <a:srgbClr val="145579"/>
    </a:accent3>
    <a:accent4>
      <a:srgbClr val="0A6799"/>
    </a:accent4>
    <a:accent5>
      <a:srgbClr val="4586A5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010E23"/>
    </a:accent1>
    <a:accent2>
      <a:srgbClr val="05132C"/>
    </a:accent2>
    <a:accent3>
      <a:srgbClr val="145579"/>
    </a:accent3>
    <a:accent4>
      <a:srgbClr val="0A6799"/>
    </a:accent4>
    <a:accent5>
      <a:srgbClr val="4586A5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010E23"/>
    </a:accent1>
    <a:accent2>
      <a:srgbClr val="05132C"/>
    </a:accent2>
    <a:accent3>
      <a:srgbClr val="145579"/>
    </a:accent3>
    <a:accent4>
      <a:srgbClr val="0A6799"/>
    </a:accent4>
    <a:accent5>
      <a:srgbClr val="4586A5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010E23"/>
    </a:accent1>
    <a:accent2>
      <a:srgbClr val="05132C"/>
    </a:accent2>
    <a:accent3>
      <a:srgbClr val="145579"/>
    </a:accent3>
    <a:accent4>
      <a:srgbClr val="0A6799"/>
    </a:accent4>
    <a:accent5>
      <a:srgbClr val="4586A5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010E23"/>
    </a:accent1>
    <a:accent2>
      <a:srgbClr val="05132C"/>
    </a:accent2>
    <a:accent3>
      <a:srgbClr val="145579"/>
    </a:accent3>
    <a:accent4>
      <a:srgbClr val="0A6799"/>
    </a:accent4>
    <a:accent5>
      <a:srgbClr val="4586A5"/>
    </a:accent5>
    <a:accent6>
      <a:srgbClr val="215E8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118</TotalTime>
  <Words>2344</Words>
  <Application>Microsoft Office PowerPoint</Application>
  <PresentationFormat>宽屏</PresentationFormat>
  <Paragraphs>467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等线</vt:lpstr>
      <vt:lpstr>微软雅黑</vt:lpstr>
      <vt:lpstr>Abadi</vt:lpstr>
      <vt:lpstr>Arial</vt:lpstr>
      <vt:lpstr>Calibri</vt:lpstr>
      <vt:lpstr>Impact</vt:lpstr>
      <vt:lpstr>主题5</vt:lpstr>
      <vt:lpstr>计算机图形学期末项目</vt:lpstr>
      <vt:lpstr>PowerPoint 演示文稿</vt:lpstr>
      <vt:lpstr>PowerPoint 演示文稿</vt:lpstr>
      <vt:lpstr>Lighting: Blinn-Phong Lighting and Shading</vt:lpstr>
      <vt:lpstr>Shadow Mapping</vt:lpstr>
      <vt:lpstr>Collision Detection</vt:lpstr>
      <vt:lpstr>Stencil Test</vt:lpstr>
      <vt:lpstr>模型加载</vt:lpstr>
      <vt:lpstr>场景布置</vt:lpstr>
      <vt:lpstr>Section Header Here</vt:lpstr>
      <vt:lpstr>Click to edit Master title style</vt:lpstr>
      <vt:lpstr>Click to edit Master title style</vt:lpstr>
      <vt:lpstr>2.1 Click to edit Master title style</vt:lpstr>
      <vt:lpstr>2.2 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3.3 Click to edit Master title style</vt:lpstr>
      <vt:lpstr>3.1 Click to edit Master title style</vt:lpstr>
      <vt:lpstr>3.5 Click to edit Master title style</vt:lpstr>
      <vt:lpstr>4.6 Click to edit Master title style</vt:lpstr>
      <vt:lpstr>1.1 Click to edit Master title style</vt:lpstr>
      <vt:lpstr>Section Header Here</vt:lpstr>
      <vt:lpstr>2.5 Click to edit Master title style</vt:lpstr>
      <vt:lpstr>3.2 Click to edit Master title style</vt:lpstr>
      <vt:lpstr>3.5 Click to edit Master title style</vt:lpstr>
      <vt:lpstr>4.6 Click to edit Master title style</vt:lpstr>
      <vt:lpstr>1.6 Click to edit Master title style</vt:lpstr>
      <vt:lpstr>Thanks And Your Slogan Here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星 张</cp:lastModifiedBy>
  <cp:revision>26</cp:revision>
  <cp:lastPrinted>2017-12-17T16:00:00Z</cp:lastPrinted>
  <dcterms:created xsi:type="dcterms:W3CDTF">2017-12-17T16:00:00Z</dcterms:created>
  <dcterms:modified xsi:type="dcterms:W3CDTF">2019-06-19T16:58:20Z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2019-02-27T09:05:33.6354814Z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ef2fea2b-c645-4805-842d-4b8296839004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